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1" r:id="rId5"/>
    <p:sldId id="257" r:id="rId6"/>
    <p:sldId id="267" r:id="rId7"/>
    <p:sldId id="262" r:id="rId8"/>
    <p:sldId id="268" r:id="rId9"/>
    <p:sldId id="263" r:id="rId10"/>
    <p:sldId id="264" r:id="rId11"/>
    <p:sldId id="265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DF587A-9AC8-45BD-87B5-DCB273E2B8C1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15E9AB-22D8-4B00-99AA-8DDF772479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 географии в 7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Интегрированный  с  предметом казахский язык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Кульманова</a:t>
            </a:r>
            <a:r>
              <a:rPr lang="ru-RU" dirty="0" smtClean="0"/>
              <a:t> К.А.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Находим! Обсуждаем!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это за река 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Интересные факты о реках.</a:t>
            </a:r>
            <a:endParaRPr lang="ru-RU" dirty="0"/>
          </a:p>
        </p:txBody>
      </p:sp>
      <p:pic>
        <p:nvPicPr>
          <p:cNvPr id="6146" name="Picture 2" descr="G:\урок георграфии\IMG_39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</p:spPr>
      </p:pic>
      <p:pic>
        <p:nvPicPr>
          <p:cNvPr id="6149" name="Picture 5" descr="G:\урок георграфии\IMG_39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урок георграфии\IMG_39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" y="548680"/>
            <a:ext cx="821246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Создаём проект</a:t>
            </a:r>
            <a:endParaRPr lang="ru-RU" dirty="0"/>
          </a:p>
        </p:txBody>
      </p:sp>
      <p:pic>
        <p:nvPicPr>
          <p:cNvPr id="3074" name="Picture 2" descr="G:\урок георграфии\IMG_39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92713">
            <a:off x="177509" y="302630"/>
            <a:ext cx="4325645" cy="3175611"/>
          </a:xfrm>
          <a:prstGeom prst="rect">
            <a:avLst/>
          </a:prstGeom>
          <a:noFill/>
        </p:spPr>
      </p:pic>
      <p:pic>
        <p:nvPicPr>
          <p:cNvPr id="3075" name="Picture 3" descr="G:\урок георграфии\IMG_39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Готовим проект по теме урока</a:t>
            </a:r>
            <a:endParaRPr lang="ru-RU" dirty="0"/>
          </a:p>
        </p:txBody>
      </p:sp>
      <p:pic>
        <p:nvPicPr>
          <p:cNvPr id="2050" name="Picture 2" descr="G:\урок георграфии\IMG_3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3" cy="49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latin typeface="Arial Black" pitchFamily="34" charset="0"/>
              </a:rPr>
              <a:t>Оңтүстік Американың өзендері мен көлдері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 урока: </a:t>
            </a:r>
          </a:p>
          <a:p>
            <a:r>
              <a:rPr lang="ru-RU" dirty="0" smtClean="0"/>
              <a:t>формирование знаний , понятий о реках и озёрах Южной Америки.</a:t>
            </a:r>
          </a:p>
          <a:p>
            <a:r>
              <a:rPr lang="ru-RU" dirty="0" smtClean="0"/>
              <a:t>Учит анализировать, делать выводы.</a:t>
            </a:r>
          </a:p>
          <a:p>
            <a:r>
              <a:rPr lang="ru-RU" dirty="0" smtClean="0"/>
              <a:t>Проверить базовый уровень знаний казахского языка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урок георграфии\IMG_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238" y="-3519488"/>
            <a:ext cx="18532476" cy="1389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в группах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Найти соответствие.</a:t>
            </a:r>
            <a:endParaRPr lang="ru-RU" dirty="0"/>
          </a:p>
        </p:txBody>
      </p:sp>
      <p:pic>
        <p:nvPicPr>
          <p:cNvPr id="1026" name="Picture 2" descr="G:\урок георграфии\IMG_3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258816" cy="4752528"/>
          </a:xfrm>
          <a:prstGeom prst="rect">
            <a:avLst/>
          </a:prstGeom>
          <a:noFill/>
        </p:spPr>
      </p:pic>
      <p:pic>
        <p:nvPicPr>
          <p:cNvPr id="1027" name="Picture 3" descr="G:\урок георграфии\IMG_3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в группах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Найти соответствие.</a:t>
            </a:r>
            <a:endParaRPr lang="ru-RU" dirty="0"/>
          </a:p>
        </p:txBody>
      </p:sp>
      <p:pic>
        <p:nvPicPr>
          <p:cNvPr id="1026" name="Picture 2" descr="G:\урок георграфии\IMG_3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258816" cy="4752528"/>
          </a:xfrm>
          <a:prstGeom prst="rect">
            <a:avLst/>
          </a:prstGeom>
          <a:noFill/>
        </p:spPr>
      </p:pic>
      <p:pic>
        <p:nvPicPr>
          <p:cNvPr id="1027" name="Picture 3" descr="G:\урок георграфии\IMG_3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2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Закрепление по теме:  «Реки и озёра Южной Америки»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соответствие: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.Амазонка                   А-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 биік сарқырама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2.Пиранья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Б </a:t>
            </a:r>
            <a:r>
              <a:rPr lang="kk-KZ" sz="2400" b="1" dirty="0" smtClean="0"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ең мол сулы өзен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3.Анхель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В </a:t>
            </a:r>
            <a:r>
              <a:rPr lang="kk-KZ" sz="2400" b="1" dirty="0" smtClean="0"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тұзды көл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4.Ориноко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Г - өсімдік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5.Титикака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Д- балық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6.Маракайбо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Е- ең үлкен сарқырама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7.Поопо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Ж- Анд тауларындағы көл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8.Игуасу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З </a:t>
            </a:r>
            <a:r>
              <a:rPr lang="kk-KZ" sz="2400" b="1" dirty="0" smtClean="0"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ең ірі  көл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9.Арапайма                   И </a:t>
            </a:r>
            <a:r>
              <a:rPr lang="kk-KZ" sz="2400" b="1" dirty="0" smtClean="0"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Анхель сарқырамасы орналсқан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Виктория-регия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 </a:t>
            </a:r>
            <a:r>
              <a:rPr lang="kk-KZ" sz="2400" b="1" dirty="0" smtClean="0">
                <a:solidFill>
                  <a:srgbClr val="00B0F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kk-KZ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ең ірі балық</a:t>
            </a:r>
            <a:endParaRPr lang="ru-RU" dirty="0" smtClean="0">
              <a:solidFill>
                <a:srgbClr val="00B0F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в группах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Найти соответствие.</a:t>
            </a:r>
            <a:endParaRPr lang="ru-RU" dirty="0"/>
          </a:p>
        </p:txBody>
      </p:sp>
      <p:pic>
        <p:nvPicPr>
          <p:cNvPr id="1026" name="Picture 2" descr="G:\урок георграфии\IMG_39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258816" cy="4752528"/>
          </a:xfrm>
          <a:prstGeom prst="rect">
            <a:avLst/>
          </a:prstGeom>
          <a:noFill/>
        </p:spPr>
      </p:pic>
      <p:pic>
        <p:nvPicPr>
          <p:cNvPr id="1027" name="Picture 3" descr="G:\урок георграфии\IMG_3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2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умеем работать в группах</a:t>
            </a:r>
            <a:endParaRPr lang="ru-RU" dirty="0"/>
          </a:p>
        </p:txBody>
      </p:sp>
      <p:pic>
        <p:nvPicPr>
          <p:cNvPr id="5122" name="Picture 2" descr="G:\урок георграфии\IMG_3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</TotalTime>
  <Words>159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Урок  географии в 7 классе</vt:lpstr>
      <vt:lpstr>Оңтүстік Американың өзендері мен көлдері</vt:lpstr>
      <vt:lpstr>Презентация PowerPoint</vt:lpstr>
      <vt:lpstr>Презентация PowerPoint</vt:lpstr>
      <vt:lpstr>Работаем в группах</vt:lpstr>
      <vt:lpstr>Работаем в группах</vt:lpstr>
      <vt:lpstr>Презентация PowerPoint</vt:lpstr>
      <vt:lpstr>Работаем в группах</vt:lpstr>
      <vt:lpstr>Как мы умеем работать в группах</vt:lpstr>
      <vt:lpstr>Находим! Обсуждаем!</vt:lpstr>
      <vt:lpstr>Презентация PowerPoint</vt:lpstr>
      <vt:lpstr>Презентация PowerPoint</vt:lpstr>
      <vt:lpstr>Готовим проект по теме урока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географии в 7 классе</dc:title>
  <dc:creator> </dc:creator>
  <cp:lastModifiedBy>PC</cp:lastModifiedBy>
  <cp:revision>2</cp:revision>
  <dcterms:created xsi:type="dcterms:W3CDTF">2014-01-28T06:31:37Z</dcterms:created>
  <dcterms:modified xsi:type="dcterms:W3CDTF">2014-02-06T02:32:15Z</dcterms:modified>
</cp:coreProperties>
</file>