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6" r:id="rId4"/>
    <p:sldId id="261" r:id="rId5"/>
    <p:sldId id="257" r:id="rId6"/>
    <p:sldId id="267" r:id="rId7"/>
    <p:sldId id="262" r:id="rId8"/>
    <p:sldId id="268" r:id="rId9"/>
    <p:sldId id="263" r:id="rId10"/>
    <p:sldId id="264" r:id="rId11"/>
    <p:sldId id="265" r:id="rId12"/>
    <p:sldId id="258" r:id="rId13"/>
    <p:sldId id="25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DF587A-9AC8-45BD-87B5-DCB273E2B8C1}" type="datetimeFigureOut">
              <a:rPr lang="ru-RU" smtClean="0"/>
              <a:t>06.02.2014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15E9AB-22D8-4B00-99AA-8DDF772479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DF587A-9AC8-45BD-87B5-DCB273E2B8C1}" type="datetimeFigureOut">
              <a:rPr lang="ru-RU" smtClean="0"/>
              <a:t>06.02.2014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15E9AB-22D8-4B00-99AA-8DDF772479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DF587A-9AC8-45BD-87B5-DCB273E2B8C1}" type="datetimeFigureOut">
              <a:rPr lang="ru-RU" smtClean="0"/>
              <a:t>06.02.2014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15E9AB-22D8-4B00-99AA-8DDF772479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DF587A-9AC8-45BD-87B5-DCB273E2B8C1}" type="datetimeFigureOut">
              <a:rPr lang="ru-RU" smtClean="0"/>
              <a:t>06.02.2014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15E9AB-22D8-4B00-99AA-8DDF772479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DF587A-9AC8-45BD-87B5-DCB273E2B8C1}" type="datetimeFigureOut">
              <a:rPr lang="ru-RU" smtClean="0"/>
              <a:t>06.02.2014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15E9AB-22D8-4B00-99AA-8DDF772479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DF587A-9AC8-45BD-87B5-DCB273E2B8C1}" type="datetimeFigureOut">
              <a:rPr lang="ru-RU" smtClean="0"/>
              <a:t>06.02.2014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15E9AB-22D8-4B00-99AA-8DDF772479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DF587A-9AC8-45BD-87B5-DCB273E2B8C1}" type="datetimeFigureOut">
              <a:rPr lang="ru-RU" smtClean="0"/>
              <a:t>06.02.2014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15E9AB-22D8-4B00-99AA-8DDF772479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DF587A-9AC8-45BD-87B5-DCB273E2B8C1}" type="datetimeFigureOut">
              <a:rPr lang="ru-RU" smtClean="0"/>
              <a:t>06.02.2014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15E9AB-22D8-4B00-99AA-8DDF772479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DF587A-9AC8-45BD-87B5-DCB273E2B8C1}" type="datetimeFigureOut">
              <a:rPr lang="ru-RU" smtClean="0"/>
              <a:t>06.02.2014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15E9AB-22D8-4B00-99AA-8DDF772479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DF587A-9AC8-45BD-87B5-DCB273E2B8C1}" type="datetimeFigureOut">
              <a:rPr lang="ru-RU" smtClean="0"/>
              <a:t>06.02.2014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15E9AB-22D8-4B00-99AA-8DDF772479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DF587A-9AC8-45BD-87B5-DCB273E2B8C1}" type="datetimeFigureOut">
              <a:rPr lang="ru-RU" smtClean="0"/>
              <a:t>06.02.2014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15E9AB-22D8-4B00-99AA-8DDF772479AE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4DF587A-9AC8-45BD-87B5-DCB273E2B8C1}" type="datetimeFigureOut">
              <a:rPr lang="ru-RU" smtClean="0"/>
              <a:t>06.02.2014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A15E9AB-22D8-4B00-99AA-8DDF772479A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Урок  географии в 7 классе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Интегрированный  с  предметом казахский язык</a:t>
            </a:r>
          </a:p>
          <a:p>
            <a:r>
              <a:rPr lang="ru-RU" dirty="0" smtClean="0"/>
              <a:t>Учитель: </a:t>
            </a:r>
            <a:r>
              <a:rPr lang="ru-RU" dirty="0" err="1" smtClean="0"/>
              <a:t>Кульманова</a:t>
            </a:r>
            <a:r>
              <a:rPr lang="ru-RU" dirty="0" smtClean="0"/>
              <a:t> К.А.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Находим! Обсуждаем!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Что это за река ?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Интересные факты о реках.</a:t>
            </a:r>
            <a:endParaRPr lang="ru-RU" dirty="0"/>
          </a:p>
        </p:txBody>
      </p:sp>
      <p:pic>
        <p:nvPicPr>
          <p:cNvPr id="6146" name="Picture 2" descr="G:\урок георграфии\IMG_3941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013" y="1718468"/>
            <a:ext cx="3930650" cy="2947988"/>
          </a:xfrm>
          <a:prstGeom prst="rect">
            <a:avLst/>
          </a:prstGeom>
          <a:noFill/>
        </p:spPr>
      </p:pic>
      <p:pic>
        <p:nvPicPr>
          <p:cNvPr id="6149" name="Picture 5" descr="G:\урок георграфии\IMG_3938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52963" y="1718468"/>
            <a:ext cx="3930650" cy="29479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G:\урок георграфии\IMG_3935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012" y="548680"/>
            <a:ext cx="8212460" cy="59766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/>
              <a:t>Создаём проект</a:t>
            </a:r>
            <a:endParaRPr lang="ru-RU" dirty="0"/>
          </a:p>
        </p:txBody>
      </p:sp>
      <p:pic>
        <p:nvPicPr>
          <p:cNvPr id="3074" name="Picture 2" descr="G:\урок георграфии\IMG_3942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1392713">
            <a:off x="177509" y="302630"/>
            <a:ext cx="4325645" cy="3175611"/>
          </a:xfrm>
          <a:prstGeom prst="rect">
            <a:avLst/>
          </a:prstGeom>
          <a:noFill/>
        </p:spPr>
      </p:pic>
      <p:pic>
        <p:nvPicPr>
          <p:cNvPr id="3075" name="Picture 3" descr="G:\урок георграфии\IMG_3948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2636912"/>
            <a:ext cx="4041775" cy="30313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Готовим проект по теме урока</a:t>
            </a:r>
            <a:endParaRPr lang="ru-RU" dirty="0"/>
          </a:p>
        </p:txBody>
      </p:sp>
      <p:pic>
        <p:nvPicPr>
          <p:cNvPr id="2050" name="Picture 2" descr="G:\урок георграфии\IMG_394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196752"/>
            <a:ext cx="7776863" cy="49294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234679"/>
          </a:xfrm>
        </p:spPr>
        <p:txBody>
          <a:bodyPr>
            <a:noAutofit/>
          </a:bodyPr>
          <a:lstStyle/>
          <a:p>
            <a:r>
              <a:rPr lang="kk-KZ" sz="4800" b="1" dirty="0" smtClean="0">
                <a:latin typeface="Arial Black" pitchFamily="34" charset="0"/>
              </a:rPr>
              <a:t>Оңтүстік Американың өзендері мен көлдері</a:t>
            </a:r>
            <a:endParaRPr lang="ru-RU" sz="4800" b="1" dirty="0"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Цель урока: </a:t>
            </a:r>
          </a:p>
          <a:p>
            <a:r>
              <a:rPr lang="ru-RU" dirty="0" smtClean="0"/>
              <a:t>формирование знаний , понятий о реках и озёрах Южной Америки.</a:t>
            </a:r>
          </a:p>
          <a:p>
            <a:r>
              <a:rPr lang="ru-RU" dirty="0" smtClean="0"/>
              <a:t>Учит анализировать, делать выводы.</a:t>
            </a:r>
          </a:p>
          <a:p>
            <a:r>
              <a:rPr lang="ru-RU" dirty="0" smtClean="0"/>
              <a:t>Проверить базовый уровень знаний казахского языка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:\урок георграфии\IMG_39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94238" y="-3519488"/>
            <a:ext cx="18532476" cy="138985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Работаем в группах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/>
              <a:t>Найти соответствие.</a:t>
            </a:r>
            <a:endParaRPr lang="ru-RU" dirty="0"/>
          </a:p>
        </p:txBody>
      </p:sp>
      <p:pic>
        <p:nvPicPr>
          <p:cNvPr id="1026" name="Picture 2" descr="G:\урок георграфии\IMG_3932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484784"/>
            <a:ext cx="4258816" cy="4752528"/>
          </a:xfrm>
          <a:prstGeom prst="rect">
            <a:avLst/>
          </a:prstGeom>
          <a:noFill/>
        </p:spPr>
      </p:pic>
      <p:pic>
        <p:nvPicPr>
          <p:cNvPr id="1027" name="Picture 3" descr="G:\урок георграфии\IMG_3937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52963" y="1718468"/>
            <a:ext cx="3930650" cy="29479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Работаем в группах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/>
              <a:t>Найти соответствие.</a:t>
            </a:r>
            <a:endParaRPr lang="ru-RU" dirty="0"/>
          </a:p>
        </p:txBody>
      </p:sp>
      <p:pic>
        <p:nvPicPr>
          <p:cNvPr id="1026" name="Picture 2" descr="G:\урок георграфии\IMG_3932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484784"/>
            <a:ext cx="4258816" cy="4752528"/>
          </a:xfrm>
          <a:prstGeom prst="rect">
            <a:avLst/>
          </a:prstGeom>
          <a:noFill/>
        </p:spPr>
      </p:pic>
      <p:pic>
        <p:nvPicPr>
          <p:cNvPr id="1027" name="Picture 3" descr="G:\урок георграфии\IMG_3937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52963" y="1718468"/>
            <a:ext cx="3930650" cy="29479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3023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404664"/>
            <a:ext cx="84249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Закрепление по теме:  «Реки и озёра Южной Америки»</a:t>
            </a:r>
            <a:endParaRPr lang="ru-RU" dirty="0" smtClean="0">
              <a:solidFill>
                <a:prstClr val="black"/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Найдите соответствие:</a:t>
            </a:r>
            <a:endParaRPr lang="ru-RU" dirty="0" smtClean="0">
              <a:solidFill>
                <a:prstClr val="black"/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2400" b="1" dirty="0" smtClean="0">
                <a:solidFill>
                  <a:srgbClr val="00B0F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lang="ru-RU" sz="2400" b="1" dirty="0" smtClean="0">
                <a:solidFill>
                  <a:srgbClr val="00B0F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.Амазонка                   А-</a:t>
            </a:r>
            <a:r>
              <a:rPr lang="kk-KZ" sz="2400" b="1" dirty="0" smtClean="0">
                <a:solidFill>
                  <a:srgbClr val="00B0F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ең биік сарқырама</a:t>
            </a:r>
            <a:endParaRPr lang="ru-RU" dirty="0" smtClean="0">
              <a:solidFill>
                <a:srgbClr val="00B0F0"/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B0F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2.Пиранья</a:t>
            </a:r>
            <a:r>
              <a:rPr lang="kk-KZ" sz="2400" b="1" dirty="0" smtClean="0">
                <a:solidFill>
                  <a:srgbClr val="00B0F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Б </a:t>
            </a:r>
            <a:r>
              <a:rPr lang="kk-KZ" sz="2400" b="1" dirty="0" smtClean="0">
                <a:solidFill>
                  <a:srgbClr val="00B0F0"/>
                </a:solidFill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lang="kk-KZ" sz="2400" b="1" dirty="0" smtClean="0">
                <a:solidFill>
                  <a:srgbClr val="00B0F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ең мол сулы өзен</a:t>
            </a:r>
            <a:endParaRPr lang="ru-RU" dirty="0" smtClean="0">
              <a:solidFill>
                <a:srgbClr val="00B0F0"/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B0F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3.Анхель</a:t>
            </a:r>
            <a:r>
              <a:rPr lang="kk-KZ" sz="2400" b="1" dirty="0" smtClean="0">
                <a:solidFill>
                  <a:srgbClr val="00B0F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В </a:t>
            </a:r>
            <a:r>
              <a:rPr lang="kk-KZ" sz="2400" b="1" dirty="0" smtClean="0">
                <a:solidFill>
                  <a:srgbClr val="00B0F0"/>
                </a:solidFill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lang="kk-KZ" sz="2400" b="1" dirty="0" smtClean="0">
                <a:solidFill>
                  <a:srgbClr val="00B0F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тұзды көл</a:t>
            </a:r>
            <a:endParaRPr lang="ru-RU" dirty="0" smtClean="0">
              <a:solidFill>
                <a:srgbClr val="00B0F0"/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B0F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4.Ориноко</a:t>
            </a:r>
            <a:r>
              <a:rPr lang="kk-KZ" sz="2400" b="1" dirty="0" smtClean="0">
                <a:solidFill>
                  <a:srgbClr val="00B0F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Г - өсімдік</a:t>
            </a:r>
            <a:endParaRPr lang="ru-RU" dirty="0" smtClean="0">
              <a:solidFill>
                <a:srgbClr val="00B0F0"/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B0F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5.Титикака</a:t>
            </a:r>
            <a:r>
              <a:rPr lang="kk-KZ" sz="2400" b="1" dirty="0" smtClean="0">
                <a:solidFill>
                  <a:srgbClr val="00B0F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Д- балық</a:t>
            </a:r>
            <a:endParaRPr lang="ru-RU" dirty="0" smtClean="0">
              <a:solidFill>
                <a:srgbClr val="00B0F0"/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B0F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6.Маракайбо</a:t>
            </a:r>
            <a:r>
              <a:rPr lang="kk-KZ" sz="2400" b="1" dirty="0" smtClean="0">
                <a:solidFill>
                  <a:srgbClr val="00B0F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Е- ең үлкен сарқырама</a:t>
            </a:r>
            <a:endParaRPr lang="ru-RU" dirty="0" smtClean="0">
              <a:solidFill>
                <a:srgbClr val="00B0F0"/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B0F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7.Поопо</a:t>
            </a:r>
            <a:r>
              <a:rPr lang="kk-KZ" sz="2400" b="1" dirty="0" smtClean="0">
                <a:solidFill>
                  <a:srgbClr val="00B0F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Ж- Анд тауларындағы көл</a:t>
            </a:r>
            <a:endParaRPr lang="ru-RU" dirty="0" smtClean="0">
              <a:solidFill>
                <a:srgbClr val="00B0F0"/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B0F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8.Игуасу</a:t>
            </a:r>
            <a:r>
              <a:rPr lang="kk-KZ" sz="2400" b="1" dirty="0" smtClean="0">
                <a:solidFill>
                  <a:srgbClr val="00B0F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З </a:t>
            </a:r>
            <a:r>
              <a:rPr lang="kk-KZ" sz="2400" b="1" dirty="0" smtClean="0">
                <a:solidFill>
                  <a:srgbClr val="00B0F0"/>
                </a:solidFill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lang="kk-KZ" sz="2400" b="1" dirty="0" smtClean="0">
                <a:solidFill>
                  <a:srgbClr val="00B0F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ең ірі  көл</a:t>
            </a:r>
            <a:endParaRPr lang="ru-RU" dirty="0" smtClean="0">
              <a:solidFill>
                <a:srgbClr val="00B0F0"/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2400" b="1" dirty="0" smtClean="0">
                <a:solidFill>
                  <a:srgbClr val="00B0F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9.Арапайма                   И </a:t>
            </a:r>
            <a:r>
              <a:rPr lang="kk-KZ" sz="2400" b="1" dirty="0" smtClean="0">
                <a:solidFill>
                  <a:srgbClr val="00B0F0"/>
                </a:solidFill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lang="kk-KZ" sz="2400" b="1" dirty="0" smtClean="0">
                <a:solidFill>
                  <a:srgbClr val="00B0F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Анхель сарқырамасы орналсқан</a:t>
            </a:r>
            <a:endParaRPr lang="ru-RU" dirty="0" smtClean="0">
              <a:solidFill>
                <a:srgbClr val="00B0F0"/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2400" b="1" dirty="0" smtClean="0">
                <a:solidFill>
                  <a:srgbClr val="00B0F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10.</a:t>
            </a:r>
            <a:r>
              <a:rPr lang="ru-RU" sz="2400" b="1" dirty="0" err="1" smtClean="0">
                <a:solidFill>
                  <a:srgbClr val="00B0F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Виктория-регия</a:t>
            </a:r>
            <a:r>
              <a:rPr lang="kk-KZ" sz="2400" b="1" dirty="0" smtClean="0">
                <a:solidFill>
                  <a:srgbClr val="00B0F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К </a:t>
            </a:r>
            <a:r>
              <a:rPr lang="kk-KZ" sz="2400" b="1" dirty="0" smtClean="0">
                <a:solidFill>
                  <a:srgbClr val="00B0F0"/>
                </a:solidFill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lang="kk-KZ" sz="2400" b="1" dirty="0" smtClean="0">
                <a:solidFill>
                  <a:srgbClr val="00B0F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ең ірі балық</a:t>
            </a:r>
            <a:endParaRPr lang="ru-RU" dirty="0" smtClean="0">
              <a:solidFill>
                <a:srgbClr val="00B0F0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Работаем в группах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/>
              <a:t>Найти соответствие.</a:t>
            </a:r>
            <a:endParaRPr lang="ru-RU" dirty="0"/>
          </a:p>
        </p:txBody>
      </p:sp>
      <p:pic>
        <p:nvPicPr>
          <p:cNvPr id="1026" name="Picture 2" descr="G:\урок георграфии\IMG_3932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484784"/>
            <a:ext cx="4258816" cy="4752528"/>
          </a:xfrm>
          <a:prstGeom prst="rect">
            <a:avLst/>
          </a:prstGeom>
          <a:noFill/>
        </p:spPr>
      </p:pic>
      <p:pic>
        <p:nvPicPr>
          <p:cNvPr id="1027" name="Picture 3" descr="G:\урок георграфии\IMG_3937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52963" y="1718468"/>
            <a:ext cx="3930650" cy="29479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3023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 мы умеем работать в группах</a:t>
            </a:r>
            <a:endParaRPr lang="ru-RU" dirty="0"/>
          </a:p>
        </p:txBody>
      </p:sp>
      <p:pic>
        <p:nvPicPr>
          <p:cNvPr id="5122" name="Picture 2" descr="G:\урок георграфии\IMG_393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3135" y="530225"/>
            <a:ext cx="5583767" cy="41878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29</TotalTime>
  <Words>159</Words>
  <Application>Microsoft Office PowerPoint</Application>
  <PresentationFormat>Экран (4:3)</PresentationFormat>
  <Paragraphs>32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Аспект</vt:lpstr>
      <vt:lpstr>Урок  географии в 7 классе</vt:lpstr>
      <vt:lpstr>Оңтүстік Американың өзендері мен көлдері</vt:lpstr>
      <vt:lpstr>Презентация PowerPoint</vt:lpstr>
      <vt:lpstr>Презентация PowerPoint</vt:lpstr>
      <vt:lpstr>Работаем в группах</vt:lpstr>
      <vt:lpstr>Работаем в группах</vt:lpstr>
      <vt:lpstr>Презентация PowerPoint</vt:lpstr>
      <vt:lpstr>Работаем в группах</vt:lpstr>
      <vt:lpstr>Как мы умеем работать в группах</vt:lpstr>
      <vt:lpstr>Находим! Обсуждаем!</vt:lpstr>
      <vt:lpstr>Презентация PowerPoint</vt:lpstr>
      <vt:lpstr>Презентация PowerPoint</vt:lpstr>
      <vt:lpstr>Готовим проект по теме урока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 географии в 7 классе</dc:title>
  <dc:creator> </dc:creator>
  <cp:lastModifiedBy>PC</cp:lastModifiedBy>
  <cp:revision>2</cp:revision>
  <dcterms:created xsi:type="dcterms:W3CDTF">2014-01-28T06:31:37Z</dcterms:created>
  <dcterms:modified xsi:type="dcterms:W3CDTF">2014-02-06T02:32:15Z</dcterms:modified>
</cp:coreProperties>
</file>