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2"/>
  </p:notesMasterIdLst>
  <p:sldIdLst>
    <p:sldId id="257" r:id="rId2"/>
    <p:sldId id="263" r:id="rId3"/>
    <p:sldId id="256" r:id="rId4"/>
    <p:sldId id="258" r:id="rId5"/>
    <p:sldId id="259" r:id="rId6"/>
    <p:sldId id="260" r:id="rId7"/>
    <p:sldId id="261" r:id="rId8"/>
    <p:sldId id="262" r:id="rId9"/>
    <p:sldId id="265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3913" autoAdjust="0"/>
  </p:normalViewPr>
  <p:slideViewPr>
    <p:cSldViewPr>
      <p:cViewPr varScale="1">
        <p:scale>
          <a:sx n="55" d="100"/>
          <a:sy n="55" d="100"/>
        </p:scale>
        <p:origin x="-102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0CC99-9617-4ABD-9D9C-58C05FF5622D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88A15-C3D8-40F5-9B7F-2F1A975106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88A15-C3D8-40F5-9B7F-2F1A975106A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88A15-C3D8-40F5-9B7F-2F1A975106A7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88A15-C3D8-40F5-9B7F-2F1A975106A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D7D-3F3C-4923-8DC6-AC4842AB61FC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FF4CE88-EE7A-41B0-A54F-EE3896E3B7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D7D-3F3C-4923-8DC6-AC4842AB61FC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CE88-EE7A-41B0-A54F-EE3896E3B7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D7D-3F3C-4923-8DC6-AC4842AB61FC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CE88-EE7A-41B0-A54F-EE3896E3B7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D7D-3F3C-4923-8DC6-AC4842AB61FC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FF4CE88-EE7A-41B0-A54F-EE3896E3B7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D7D-3F3C-4923-8DC6-AC4842AB61FC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CE88-EE7A-41B0-A54F-EE3896E3B7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D7D-3F3C-4923-8DC6-AC4842AB61FC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CE88-EE7A-41B0-A54F-EE3896E3B7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D7D-3F3C-4923-8DC6-AC4842AB61FC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FF4CE88-EE7A-41B0-A54F-EE3896E3B7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D7D-3F3C-4923-8DC6-AC4842AB61FC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CE88-EE7A-41B0-A54F-EE3896E3B7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D7D-3F3C-4923-8DC6-AC4842AB61FC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CE88-EE7A-41B0-A54F-EE3896E3B7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D7D-3F3C-4923-8DC6-AC4842AB61FC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CE88-EE7A-41B0-A54F-EE3896E3B7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D7D-3F3C-4923-8DC6-AC4842AB61FC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CE88-EE7A-41B0-A54F-EE3896E3B7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325DD7D-3F3C-4923-8DC6-AC4842AB61FC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FF4CE88-EE7A-41B0-A54F-EE3896E3B7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17.gif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gif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gif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1298448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Майқұдық-менің мекенім!”</a:t>
            </a:r>
            <a:b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ЖББ №74 Орта  мектебінде  3 “в”, “г” сынып оқушыларының  “Қарағандыға-80 жыл”айлығы барысында өткізген сынып сағаты</a:t>
            </a:r>
            <a:endParaRPr lang="ru-RU" sz="1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Содержимое 14" descr="DSCF103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43504" y="1428736"/>
            <a:ext cx="3714776" cy="2500330"/>
          </a:xfrm>
        </p:spPr>
      </p:pic>
      <p:pic>
        <p:nvPicPr>
          <p:cNvPr id="14" name="Содержимое 13" descr="DSCF103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1428736"/>
            <a:ext cx="3643338" cy="250033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5857892"/>
            <a:ext cx="7920037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7" y="3857628"/>
            <a:ext cx="628654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0" descr="C:\Documents and Settings\ШКОЛА\Рабочий стол\лагерь 2 сезон\ornament-6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-751681" y="751681"/>
            <a:ext cx="22098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C:\Documents and Settings\ШКОЛА\Рабочий стол\лагерь 2 сезон\ornament-6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-751681" y="2956545"/>
            <a:ext cx="22098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C:\Documents and Settings\ШКОЛА\Рабочий стол\лагерь 2 сезон\ornament-6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-751681" y="5188793"/>
            <a:ext cx="22098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C:\Documents and Settings\ШКОЛА\Рабочий стол\лагерь 2 сезон\ornament-6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7685881" y="751681"/>
            <a:ext cx="22098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" descr="C:\Documents and Settings\ШКОЛА\Рабочий стол\лагерь 2 сезон\ornament-6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7685881" y="2956545"/>
            <a:ext cx="22098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" descr="C:\Documents and Settings\ШКОЛА\Рабочий стол\лагерь 2 сезон\ornament-6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7685881" y="5188793"/>
            <a:ext cx="22098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0" descr="C:\Documents and Settings\ШКОЛА\Рабочий стол\лагерь 2 сезон\ornament-6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3460279" y="2380481"/>
            <a:ext cx="22098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286388"/>
            <a:ext cx="3357586" cy="157161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Майқұдықтың бүгінгі  гүлденуі және де күннен күнге  көркейе бермек!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42844" y="214290"/>
            <a:ext cx="3322669" cy="5195910"/>
          </a:xfrm>
          <a:solidFill>
            <a:srgbClr val="00B0F0"/>
          </a:solidFill>
        </p:spPr>
        <p:txBody>
          <a:bodyPr/>
          <a:lstStyle/>
          <a:p>
            <a:pPr algn="ctr"/>
            <a:r>
              <a:rPr lang="kk-KZ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Майқұдығым ,көрікті туған жерім менің,</a:t>
            </a:r>
            <a:endParaRPr lang="ru-RU" sz="1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Құтты мекен,алтын  ордалы алқам.</a:t>
            </a:r>
            <a:endParaRPr lang="ru-RU" sz="1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Ұл-қыз туып,өскен жасыл бағың,</a:t>
            </a:r>
            <a:endParaRPr lang="ru-RU" sz="1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Жарқырап жайнай бер,Сарыарқам!</a:t>
            </a:r>
            <a:endParaRPr lang="ru-RU" sz="1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****************************************</a:t>
            </a:r>
          </a:p>
          <a:p>
            <a:pPr algn="ctr"/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Майқұдық  — жалпы атау. Ол тоғыз құдықтан тұрады. Сол құдықтардың жаманы жоқ. Қашанда кенезесімен бірдей толып тұрады. Сондықтан тоғыз құдықтың бәрі Майқұдық деп аталған.  </a:t>
            </a:r>
          </a:p>
          <a:p>
            <a:pPr algn="ctr"/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Марқая бер ,Майқұдық!</a:t>
            </a:r>
            <a:endParaRPr lang="ru-RU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://im3-tub-kz.yandex.net/i?id=113320268-16-72&amp;n=21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0"/>
            <a:ext cx="2656316" cy="2071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5-tub-kz.yandex.net/i?id=193674229-45-72&amp;n=2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0"/>
            <a:ext cx="2915816" cy="2067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3-tub-kz.yandex.net/i?id=592995891-36-72&amp;n=2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1714488"/>
            <a:ext cx="3143240" cy="2000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6-tub-kz.yandex.net/i?id=160539422-12-72&amp;n=2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3429000"/>
            <a:ext cx="2643174" cy="1996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im6-tub-kz.yandex.net/i?id=521095592-17-72&amp;n=2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3357562"/>
            <a:ext cx="302433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im4-tub-kz.yandex.net/i?id=173608830-51-72&amp;n=21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5143512"/>
            <a:ext cx="2727184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im4-tub-kz.yandex.net/i?id=111919366-26-72&amp;n=21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43636" y="5143512"/>
            <a:ext cx="3000364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D:\мама\мама\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91880" y="1628800"/>
            <a:ext cx="2808312" cy="2016224"/>
          </a:xfrm>
          <a:prstGeom prst="rect">
            <a:avLst/>
          </a:prstGeom>
          <a:noFill/>
        </p:spPr>
      </p:pic>
      <p:pic>
        <p:nvPicPr>
          <p:cNvPr id="13" name="Picture 7" descr="C:\Documents and Settings\ШКОЛА\Рабочий стол\лагерь 2 сезон\ornament-136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7735788" y="1012676"/>
            <a:ext cx="2420888" cy="39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C:\Documents and Settings\ШКОЛА\Рабочий стол\лагерь 2 сезон\ornament-136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7650088" y="3087216"/>
            <a:ext cx="2592288" cy="39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 descr="C:\Documents and Settings\ШКОЛА\Рабочий стол\лагерь 2 сезон\ornament-136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7591772" y="5305772"/>
            <a:ext cx="2708920" cy="39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 descr="C:\Documents and Settings\ШКОЛА\Рабочий стол\лагерь 2 сезон\ornament-136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-1012676" y="1012676"/>
            <a:ext cx="2420888" cy="39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 descr="C:\Documents and Settings\ШКОЛА\Рабочий стол\лагерь 2 сезон\ornament-136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-1062372" y="3195228"/>
            <a:ext cx="2520280" cy="39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 descr="C:\Documents and Settings\ШКОЛА\Рабочий стол\лагерь 2 сезон\ornament-136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-1048680" y="5485792"/>
            <a:ext cx="2420888" cy="323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42852"/>
            <a:ext cx="8686800" cy="1357322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kk-KZ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Қарағанды қаласының 80-жылдығына арналған “майқұдық-менің мекенім”атты сынып сағаты</a:t>
            </a: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472006"/>
          </a:xfrm>
        </p:spPr>
        <p:txBody>
          <a:bodyPr>
            <a:noAutofit/>
          </a:bodyPr>
          <a:lstStyle/>
          <a:p>
            <a:pPr algn="ctr"/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************************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Мақсаты: 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Отанымызды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сүюге, Қазақстан Республикасының рәміздерін қастерлеуге, туған елімізге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адал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қызмет етуге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тәрбиелеу; Биік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шаңырақ астында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туған жер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туған қалаға деген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сүйіспеншіліктерін арттыруға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баулу,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ата-ана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, бала,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ұстаз арасындағы сабақтастықты жалғастыру.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kk-KZ" sz="2000" dirty="0" smtClean="0"/>
              <a:t>************************************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Мол  кені бар бауырында жинаған,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Қандай әсем бой көтерген ғимараттар.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Таусылмайтын қазынасын Жер ана,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Елі менен ұрпағына сыйлаған.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Күл төбелер гүлзар баққа айналған,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Бақыт құшты көмір шапқан қаламнан.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Астана мен Алматының арасын,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Жалғастырып жатады менің бай қалам!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Қарағанды –қазыналы өлкем сен,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Шаттанамын күннен –күнге көркейсең.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Қалай ғана жырламаймын мен бүгін,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Сенде туып,өсіп –өніп есейсең.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9" name="Picture 6" descr="C:\Documents and Settings\ШКОЛА\Рабочий стол\лагерь 2 сезон\ornament-6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6076950"/>
            <a:ext cx="31242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C:\Documents and Settings\ШКОЛА\Рабочий стол\лагерь 2 сезон\ornament-6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076950"/>
            <a:ext cx="31242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6"/>
          <p:cNvSpPr>
            <a:spLocks noGrp="1"/>
          </p:cNvSpPr>
          <p:nvPr>
            <p:ph type="body" idx="1"/>
          </p:nvPr>
        </p:nvSpPr>
        <p:spPr>
          <a:xfrm>
            <a:off x="381000" y="2357430"/>
            <a:ext cx="8458200" cy="538170"/>
          </a:xfrm>
        </p:spPr>
        <p:txBody>
          <a:bodyPr/>
          <a:lstStyle/>
          <a:p>
            <a:r>
              <a:rPr lang="kk-KZ" dirty="0" smtClean="0"/>
              <a:t>З 33</a:t>
            </a:r>
            <a:endParaRPr lang="ru-RU" dirty="0"/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24857"/>
          </a:xfrm>
          <a:solidFill>
            <a:srgbClr val="00B0F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3 “в” және 3”г” сынып оқушыларының сынып сағатынан көрініс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Содержимое 13" descr="DSCF1037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285720" y="3857628"/>
            <a:ext cx="4048155" cy="2786060"/>
          </a:xfrm>
        </p:spPr>
      </p:pic>
      <p:pic>
        <p:nvPicPr>
          <p:cNvPr id="15" name="Содержимое 14" descr="DSCF1038.JPG"/>
          <p:cNvPicPr>
            <a:picLocks noGrp="1" noChangeAspect="1"/>
          </p:cNvPicPr>
          <p:nvPr>
            <p:ph sz="half" idx="4294967295"/>
          </p:nvPr>
        </p:nvPicPr>
        <p:blipFill>
          <a:blip r:embed="rId4" cstate="print"/>
          <a:stretch>
            <a:fillRect/>
          </a:stretch>
        </p:blipFill>
        <p:spPr>
          <a:xfrm>
            <a:off x="4857720" y="0"/>
            <a:ext cx="4071998" cy="2924944"/>
          </a:xfrm>
        </p:spPr>
      </p:pic>
      <p:pic>
        <p:nvPicPr>
          <p:cNvPr id="1026" name="Picture 2" descr="D:\мама\фот-суреттер\P10207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861048"/>
            <a:ext cx="4248472" cy="2808312"/>
          </a:xfrm>
          <a:prstGeom prst="rect">
            <a:avLst/>
          </a:prstGeom>
          <a:noFill/>
        </p:spPr>
      </p:pic>
      <p:pic>
        <p:nvPicPr>
          <p:cNvPr id="1027" name="Picture 3" descr="D:\мама\фот-суреттер\P10207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0"/>
            <a:ext cx="4464496" cy="2924944"/>
          </a:xfrm>
          <a:prstGeom prst="rect">
            <a:avLst/>
          </a:prstGeom>
          <a:noFill/>
        </p:spPr>
      </p:pic>
      <p:pic>
        <p:nvPicPr>
          <p:cNvPr id="11" name="Picture 6" descr="C:\Documents and Settings\ШКОЛА\Рабочий стол\лагерь 2 сезон\ornament-6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6165304"/>
            <a:ext cx="31242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C:\Documents and Settings\ШКОЛА\Рабочий стол\лагерь 2 сезон\ornament-6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95600" y="6165304"/>
            <a:ext cx="33528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C:\Documents and Settings\ШКОЛА\Рабочий стол\лагерь 2 сезон\ornament-6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3600" y="6165304"/>
            <a:ext cx="32004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Заголовок 40"/>
          <p:cNvSpPr>
            <a:spLocks noGrp="1"/>
          </p:cNvSpPr>
          <p:nvPr>
            <p:ph type="title"/>
          </p:nvPr>
        </p:nvSpPr>
        <p:spPr>
          <a:xfrm>
            <a:off x="357158" y="5857892"/>
            <a:ext cx="8610600" cy="1000108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kk-KZ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Еңбекшіл Қарағанды қаласының 80-жылдығына арналған жылы лебіздер 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Текст 41"/>
          <p:cNvSpPr>
            <a:spLocks noGrp="1"/>
          </p:cNvSpPr>
          <p:nvPr>
            <p:ph type="body" idx="1"/>
          </p:nvPr>
        </p:nvSpPr>
        <p:spPr>
          <a:xfrm>
            <a:off x="281444" y="142852"/>
            <a:ext cx="4290556" cy="1500198"/>
          </a:xfrm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lvl="1" algn="ctr"/>
            <a:r>
              <a:rPr lang="kk-KZ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Майқұдықтың  атауы жайлы мағыналы мағлұматтар  айтылды</a:t>
            </a: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Текст 42"/>
          <p:cNvSpPr>
            <a:spLocks noGrp="1"/>
          </p:cNvSpPr>
          <p:nvPr>
            <p:ph type="body" sz="half" idx="3"/>
          </p:nvPr>
        </p:nvSpPr>
        <p:spPr>
          <a:xfrm>
            <a:off x="4645025" y="214290"/>
            <a:ext cx="4292241" cy="1357322"/>
          </a:xfrm>
          <a:solidFill>
            <a:srgbClr val="00B0F0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kk-KZ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Майқұдық туралы  жүрек жарды  жырлары мен әсем әуендер шырқалды</a:t>
            </a: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Содержимое 26" descr="DSCF104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280988" y="1677789"/>
            <a:ext cx="4005260" cy="2465591"/>
          </a:xfrm>
        </p:spPr>
      </p:pic>
      <p:pic>
        <p:nvPicPr>
          <p:cNvPr id="11" name="Содержимое 10" descr="DSCF1040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678385"/>
            <a:ext cx="4289425" cy="2464996"/>
          </a:xfrm>
        </p:spPr>
      </p:pic>
      <p:pic>
        <p:nvPicPr>
          <p:cNvPr id="28" name="Picture 4" descr="F:\Rfhfufyls\DSCF10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3500438"/>
            <a:ext cx="4643470" cy="2571768"/>
          </a:xfrm>
          <a:prstGeom prst="rect">
            <a:avLst/>
          </a:prstGeom>
          <a:noFill/>
        </p:spPr>
      </p:pic>
      <p:pic>
        <p:nvPicPr>
          <p:cNvPr id="10" name="Picture 7" descr="C:\Documents and Settings\ШКОЛА\Рабочий стол\лагерь 2 сезон\ornament-136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857250" y="857250"/>
            <a:ext cx="2286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C:\Documents and Settings\ШКОЛА\Рабочий стол\лагерь 2 сезон\ornament-136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857250" y="2918098"/>
            <a:ext cx="2286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C:\Documents and Settings\ШКОЛА\Рабочий стол\лагерь 2 сезон\ornament-136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857250" y="5078338"/>
            <a:ext cx="2286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C:\Documents and Settings\ШКОЛА\Рабочий стол\лагерь 2 сезон\ornament-136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7715250" y="857250"/>
            <a:ext cx="2286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 descr="C:\Documents and Settings\ШКОЛА\Рабочий стол\лагерь 2 сезон\ornament-136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7715250" y="3062114"/>
            <a:ext cx="2286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 descr="C:\Documents and Settings\ШКОЛА\Рабочий стол\лагерь 2 сезон\ornament-136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7715250" y="5222354"/>
            <a:ext cx="2286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31"/>
          <p:cNvSpPr>
            <a:spLocks noGrp="1"/>
          </p:cNvSpPr>
          <p:nvPr>
            <p:ph type="title"/>
          </p:nvPr>
        </p:nvSpPr>
        <p:spPr>
          <a:xfrm>
            <a:off x="304800" y="5143512"/>
            <a:ext cx="8610600" cy="1357322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ctr"/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Қарағандыға арналған әсем әнге дайындалған биден көрініс 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Текст 32"/>
          <p:cNvSpPr>
            <a:spLocks noGrp="1"/>
          </p:cNvSpPr>
          <p:nvPr>
            <p:ph type="body" idx="1"/>
          </p:nvPr>
        </p:nvSpPr>
        <p:spPr>
          <a:xfrm>
            <a:off x="281444" y="357166"/>
            <a:ext cx="4290556" cy="1214446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ctr"/>
            <a:r>
              <a:rPr lang="kk-KZ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“в”сыныбының  өнерпаз қыздарының  биі 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Текст 33"/>
          <p:cNvSpPr>
            <a:spLocks noGrp="1"/>
          </p:cNvSpPr>
          <p:nvPr>
            <p:ph type="body" sz="half" idx="3"/>
          </p:nvPr>
        </p:nvSpPr>
        <p:spPr>
          <a:xfrm>
            <a:off x="4645025" y="357166"/>
            <a:ext cx="4292241" cy="1214446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ctr"/>
            <a:r>
              <a:rPr lang="kk-KZ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“Қарағанды менің қалам”әніне  қойылған би</a:t>
            </a: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DSCF104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280988" y="1677789"/>
            <a:ext cx="4291012" cy="3218259"/>
          </a:xfrm>
        </p:spPr>
      </p:pic>
      <p:pic>
        <p:nvPicPr>
          <p:cNvPr id="36" name="Содержимое 35" descr="DSCF104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678384"/>
            <a:ext cx="4289425" cy="32170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1115144"/>
          </a:xfrm>
          <a:solidFill>
            <a:srgbClr val="00B0F0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kk-KZ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Еңбекшіл жас қала,жайнай бер көркейіп,Арнадым осы әнді ,сен үшін қарағанды!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85720" y="142852"/>
            <a:ext cx="4290556" cy="1428760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ctr"/>
            <a:r>
              <a:rPr lang="kk-KZ" sz="24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 “г”сыныбының  “Еңбекшіл жас қала” әнін орындау сәтінен көрініс</a:t>
            </a:r>
            <a:endParaRPr lang="ru-RU" sz="2400" b="1" i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DSCF1045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280988" y="1677789"/>
            <a:ext cx="4291012" cy="3218259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643438" y="142852"/>
            <a:ext cx="4292241" cy="1500198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ctr"/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Туған күнге  арналған  “атамекен”әнінің орындалуы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DSCF1046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678384"/>
            <a:ext cx="4289425" cy="3217069"/>
          </a:xfrm>
        </p:spPr>
      </p:pic>
      <p:pic>
        <p:nvPicPr>
          <p:cNvPr id="7" name="Picture 6" descr="C:\Documents and Settings\ШКОЛА\Рабочий стол\лагерь 2 сезон\ornament-6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37312"/>
            <a:ext cx="3124200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C:\Documents and Settings\ШКОЛА\Рабочий стол\лагерь 2 сезон\ornament-6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6237312"/>
            <a:ext cx="3124200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C:\Documents and Settings\ШКОЛА\Рабочий стол\лагерь 2 сезон\ornament-6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6237312"/>
            <a:ext cx="3124200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C:\Documents and Settings\ШКОЛА\Рабочий стол\лагерь 2 сезон\ornament-136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869160"/>
            <a:ext cx="2286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C:\Documents and Settings\ШКОЛА\Рабочий стол\лагерь 2 сезон\ornament-136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4869160"/>
            <a:ext cx="2286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C:\Documents and Settings\ШКОЛА\Рабочий стол\лагерь 2 сезон\ornament-136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869160"/>
            <a:ext cx="2286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 descr="C:\Documents and Settings\ШКОЛА\Рабочий стол\лагерь 2 сезон\ornament-136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4869160"/>
            <a:ext cx="205172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142844" y="5286388"/>
            <a:ext cx="4071966" cy="1428760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kk-KZ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Таңдарым әсем,өзіңді сұлу ,арайлы,</a:t>
            </a:r>
            <a:r>
              <a:rPr lang="ru-RU" sz="1200" dirty="0" smtClean="0">
                <a:solidFill>
                  <a:schemeClr val="tx1"/>
                </a:solidFill>
              </a:rPr>
              <a:t/>
            </a:r>
            <a:br>
              <a:rPr lang="ru-RU" sz="1200" dirty="0" smtClean="0">
                <a:solidFill>
                  <a:schemeClr val="tx1"/>
                </a:solidFill>
              </a:rPr>
            </a:br>
            <a:r>
              <a:rPr lang="kk-KZ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Көрікті шығар,тамсандырған талайды.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Күн сайын өсіп,көркейіп жайнап барасың,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Майқұдығым жаныма шуақ тарайды.</a:t>
            </a:r>
            <a:r>
              <a:rPr lang="ru-RU" sz="1200" dirty="0" smtClean="0">
                <a:solidFill>
                  <a:schemeClr val="tx1"/>
                </a:solidFill>
              </a:rPr>
              <a:t/>
            </a:r>
            <a:br>
              <a:rPr lang="ru-RU" sz="1200" dirty="0" smtClean="0">
                <a:solidFill>
                  <a:schemeClr val="tx1"/>
                </a:solidFill>
              </a:rPr>
            </a:b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5" name="Текст 14"/>
          <p:cNvSpPr>
            <a:spLocks noGrp="1"/>
          </p:cNvSpPr>
          <p:nvPr>
            <p:ph type="body" idx="2"/>
          </p:nvPr>
        </p:nvSpPr>
        <p:spPr>
          <a:xfrm>
            <a:off x="285720" y="285728"/>
            <a:ext cx="3429024" cy="5053034"/>
          </a:xfrm>
          <a:solidFill>
            <a:srgbClr val="00B0F0"/>
          </a:solidFill>
        </p:spPr>
        <p:txBody>
          <a:bodyPr>
            <a:normAutofit fontScale="92500"/>
          </a:bodyPr>
          <a:lstStyle/>
          <a:p>
            <a:r>
              <a:rPr lang="kk-KZ" sz="1600" dirty="0" smtClean="0"/>
              <a:t>*******************************************</a:t>
            </a:r>
            <a:endParaRPr lang="ru-RU" sz="1600" dirty="0" smtClean="0"/>
          </a:p>
          <a:p>
            <a:pPr algn="ctr"/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Тұратұғын болашақтың үні кеп</a:t>
            </a:r>
            <a:b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Тартылар күй айтылатын жыры көп</a:t>
            </a:r>
            <a:b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Ерекше бір еркіндік, бұл бауырлар</a:t>
            </a:r>
            <a:b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Қаламыздың бүгін туған күні деп</a:t>
            </a:r>
          </a:p>
          <a:p>
            <a:pPr algn="ctr"/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**************************</a:t>
            </a:r>
            <a:b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Әнге толсын барлық қала ауыл бар </a:t>
            </a:r>
            <a:b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Қағылсын бір барабандар, дабылдар</a:t>
            </a:r>
            <a:b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Қаламыздың туған күнін ардақтау</a:t>
            </a:r>
            <a:b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Бәріміздің борышымыз, бауырлар</a:t>
            </a:r>
          </a:p>
          <a:p>
            <a:pPr algn="ctr"/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**************************</a:t>
            </a:r>
            <a:endParaRPr lang="ru-RU" sz="16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Қара алтынның қоймасы деп айта алам,</a:t>
            </a:r>
            <a:endParaRPr lang="ru-RU" sz="16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Білім,ғылым ордасы деп мақтанам.</a:t>
            </a:r>
            <a:endParaRPr lang="ru-RU" sz="16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Жассың әлі,жүзіңді әжім баспаған,</a:t>
            </a:r>
            <a:endParaRPr lang="ru-RU" sz="16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Жаса мәңгі, Қарағандым ,бас қалам!</a:t>
            </a:r>
            <a:endParaRPr lang="ru-RU" sz="16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**********************************  </a:t>
            </a:r>
            <a:endParaRPr lang="ru-RU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DSCF1047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786182" y="357166"/>
            <a:ext cx="5054598" cy="4005263"/>
          </a:xfrm>
        </p:spPr>
      </p:pic>
      <p:pic>
        <p:nvPicPr>
          <p:cNvPr id="12" name="Содержимое 11" descr="DSCF1048.JPG"/>
          <p:cNvPicPr>
            <a:picLocks noGrp="1" noChangeAspect="1"/>
          </p:cNvPicPr>
          <p:nvPr>
            <p:ph sz="quarter" idx="4294967295"/>
          </p:nvPr>
        </p:nvPicPr>
        <p:blipFill>
          <a:blip r:embed="rId4" cstate="print"/>
          <a:stretch>
            <a:fillRect/>
          </a:stretch>
        </p:blipFill>
        <p:spPr>
          <a:xfrm>
            <a:off x="4071934" y="3500438"/>
            <a:ext cx="4289425" cy="3217862"/>
          </a:xfrm>
        </p:spPr>
      </p:pic>
      <p:pic>
        <p:nvPicPr>
          <p:cNvPr id="8" name="Picture 10" descr="C:\Documents and Settings\ШКОЛА\Рабочий стол\лагерь 2 сезон\ornament-6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653136"/>
            <a:ext cx="22098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C:\Documents and Settings\ШКОЛА\Рабочий стол\лагерь 2 сезон\ornament-6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0"/>
            <a:ext cx="22098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28596" y="5072074"/>
            <a:ext cx="4043362" cy="1571636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kk-KZ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Майқұдықтағы №74 орта мектебінде асулы жылдарының өткелдерінен үзінділер  айтты</a:t>
            </a:r>
            <a:r>
              <a:rPr lang="kk-KZ" sz="12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Текст 13"/>
          <p:cNvSpPr>
            <a:spLocks noGrp="1"/>
          </p:cNvSpPr>
          <p:nvPr>
            <p:ph type="body" idx="2"/>
          </p:nvPr>
        </p:nvSpPr>
        <p:spPr>
          <a:xfrm>
            <a:off x="457200" y="285728"/>
            <a:ext cx="3971924" cy="5124472"/>
          </a:xfrm>
          <a:solidFill>
            <a:srgbClr val="00B0F0"/>
          </a:solidFill>
        </p:spPr>
        <p:txBody>
          <a:bodyPr>
            <a:normAutofit lnSpcReduction="10000"/>
          </a:bodyPr>
          <a:lstStyle/>
          <a:p>
            <a:pPr algn="ctr"/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Сексен жасқа келді қалам бүгінде,</a:t>
            </a:r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Мақтаныш бар,менің жарқын үнімде.</a:t>
            </a:r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Келешекте қаламызды көркейтер</a:t>
            </a:r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Өсер ұрпақ,биіктей бер,сүрінбе!</a:t>
            </a:r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Сексен жасың құтты болсын бас қалам,</a:t>
            </a:r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Сенде туып,өскеніме мақтагам.</a:t>
            </a:r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Сәулеті асқан көшелерің көрікті,</a:t>
            </a:r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Құлпырады,сол үшін де мақтанам</a:t>
            </a:r>
          </a:p>
          <a:p>
            <a:pPr algn="ctr"/>
            <a:endParaRPr lang="kk-KZ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************************************</a:t>
            </a:r>
          </a:p>
          <a:p>
            <a:pPr algn="ctr"/>
            <a:r>
              <a:rPr lang="kk-KZ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Ұстанымы ұлық ұлағатты ұстаз</a:t>
            </a:r>
          </a:p>
          <a:p>
            <a:pPr algn="ctr"/>
            <a:r>
              <a:rPr lang="kk-KZ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Орынтай Байкенқызы бүгінгі кештің қонағы болып,сол  бір  қызықты да,қуанышты сәттерден  әңгімелей келе,мерекелік  тілектермен бірге өзінің ән-шашуында балғындарға сыйға тартты</a:t>
            </a:r>
            <a:r>
              <a:rPr lang="kk-KZ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Содержимое 15" descr="Scan003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8064" y="0"/>
            <a:ext cx="3429024" cy="4810996"/>
          </a:xfrm>
        </p:spPr>
      </p:pic>
      <p:pic>
        <p:nvPicPr>
          <p:cNvPr id="4098" name="Picture 2" descr="D:\мама\мама\4СОШ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005064"/>
            <a:ext cx="4644008" cy="2852936"/>
          </a:xfrm>
          <a:prstGeom prst="rect">
            <a:avLst/>
          </a:prstGeom>
          <a:noFill/>
        </p:spPr>
      </p:pic>
      <p:pic>
        <p:nvPicPr>
          <p:cNvPr id="7" name="Picture 10" descr="C:\Documents and Settings\ШКОЛА\Рабочий стол\лагерь 2 сезон\ornament-7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651948">
            <a:off x="-256018" y="105864"/>
            <a:ext cx="1703388" cy="961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C:\Documents and Settings\ШКОЛА\Рабочий стол\лагерь 2 сезон\ornament-7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4291771">
            <a:off x="7805033" y="119972"/>
            <a:ext cx="1528785" cy="1066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C:\Documents and Settings\ШКОЛА\Рабочий стол\лагерь 2 сезон\ornament-7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237932">
            <a:off x="4250255" y="2899908"/>
            <a:ext cx="15811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C:\Documents and Settings\ШКОЛА\Рабочий стол\лагерь 2 сезон\ornament-7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503465">
            <a:off x="-208509" y="5711527"/>
            <a:ext cx="1503478" cy="966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25144"/>
            <a:ext cx="3430216" cy="2132856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kk-KZ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Қарағанды  туған күніңмен!</a:t>
            </a:r>
            <a:br>
              <a:rPr lang="kk-KZ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Сеңгірлі 80-жасың  құтты болсын!</a:t>
            </a: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0"/>
            <a:ext cx="3465513" cy="4725144"/>
          </a:xfrm>
          <a:solidFill>
            <a:srgbClr val="00B0F0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kk-KZ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Қарағанды кенге толы өлкем сен,</a:t>
            </a:r>
            <a:endParaRPr lang="ru-RU" sz="1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Қуана</a:t>
            </a:r>
            <a:r>
              <a:rPr lang="kk-KZ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мын күннен –күнге көркейсең.</a:t>
            </a:r>
            <a:endParaRPr lang="ru-RU" sz="1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Сені</a:t>
            </a:r>
            <a:r>
              <a:rPr lang="kk-KZ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ғана жырлап өтем мен бүгін,</a:t>
            </a:r>
            <a:endParaRPr lang="ru-RU" sz="1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Сенде туып,өсіп –өніп есейсем.</a:t>
            </a:r>
          </a:p>
          <a:p>
            <a:pPr algn="ctr"/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***************************</a:t>
            </a:r>
          </a:p>
          <a:p>
            <a:pPr algn="ctr"/>
            <a:r>
              <a:rPr lang="kk-KZ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Қазағымның ұлан байтақ  даласы,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Кеңдігіне көз жүгіртіп қарашы.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Қара алтынын игілікке ұсынған.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Қасиетті  Қарағанды  қаласы.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D:\мама\фот-суреттер\P10207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4437113"/>
            <a:ext cx="2915816" cy="2420888"/>
          </a:xfrm>
          <a:prstGeom prst="rect">
            <a:avLst/>
          </a:prstGeom>
          <a:noFill/>
        </p:spPr>
      </p:pic>
      <p:pic>
        <p:nvPicPr>
          <p:cNvPr id="2051" name="Picture 3" descr="D:\мама\фот-суреттер\P10207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0"/>
            <a:ext cx="3059832" cy="2132856"/>
          </a:xfrm>
          <a:prstGeom prst="rect">
            <a:avLst/>
          </a:prstGeom>
          <a:noFill/>
        </p:spPr>
      </p:pic>
      <p:pic>
        <p:nvPicPr>
          <p:cNvPr id="2056" name="Picture 8" descr="D:\мама\102_PANA\P10200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2060848"/>
            <a:ext cx="2843808" cy="2376264"/>
          </a:xfrm>
          <a:prstGeom prst="rect">
            <a:avLst/>
          </a:prstGeom>
          <a:noFill/>
        </p:spPr>
      </p:pic>
      <p:pic>
        <p:nvPicPr>
          <p:cNvPr id="2057" name="Picture 9" descr="D:\мама\102_PANA\P102009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0"/>
            <a:ext cx="2808312" cy="2060848"/>
          </a:xfrm>
          <a:prstGeom prst="rect">
            <a:avLst/>
          </a:prstGeom>
          <a:noFill/>
        </p:spPr>
      </p:pic>
      <p:pic>
        <p:nvPicPr>
          <p:cNvPr id="13" name="Содержимое 11" descr="DSCF105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19873" y="1772816"/>
            <a:ext cx="2952328" cy="2376264"/>
          </a:xfrm>
          <a:prstGeom prst="rect">
            <a:avLst/>
          </a:prstGeom>
        </p:spPr>
      </p:pic>
      <p:pic>
        <p:nvPicPr>
          <p:cNvPr id="2059" name="Picture 11" descr="D:\мама\102_PANA\P102009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872" y="4149080"/>
            <a:ext cx="3024336" cy="2708920"/>
          </a:xfrm>
          <a:prstGeom prst="rect">
            <a:avLst/>
          </a:prstGeom>
          <a:noFill/>
        </p:spPr>
      </p:pic>
      <p:pic>
        <p:nvPicPr>
          <p:cNvPr id="17" name="Picture 10" descr="C:\Documents and Settings\ШКОЛА\Рабочий стол\лагерь 2 сезон\ornament-62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552" y="4437112"/>
            <a:ext cx="22098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0" descr="C:\Documents and Settings\ШКОЛА\Рабочий стол\лагерь 2 сезон\ornament-62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552" y="2060848"/>
            <a:ext cx="2209800" cy="56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4F4F4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3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462</TotalTime>
  <Words>341</Words>
  <Application>Microsoft Office PowerPoint</Application>
  <PresentationFormat>Экран (4:3)</PresentationFormat>
  <Paragraphs>72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“Майқұдық-менің мекенім!” ЖББ №74 Орта  мектебінде  3 “в”, “г” сынып оқушыларының  “Қарағандыға-80 жыл”айлығы барысында өткізген сынып сағаты</vt:lpstr>
      <vt:lpstr>Қарағанды қаласының 80-жылдығына арналған “майқұдық-менің мекенім”атты сынып сағаты</vt:lpstr>
      <vt:lpstr>3 “в” және 3”г” сынып оқушыларының сынып сағатынан көрініс </vt:lpstr>
      <vt:lpstr>Еңбекшіл Қарағанды қаласының 80-жылдығына арналған жылы лебіздер </vt:lpstr>
      <vt:lpstr>Қарағандыға арналған әсем әнге дайындалған биден көрініс </vt:lpstr>
      <vt:lpstr>Еңбекшіл жас қала,жайнай бер көркейіп,Арнадым осы әнді ,сен үшін қарағанды!</vt:lpstr>
      <vt:lpstr>Таңдарым әсем,өзіңді сұлу ,арайлы, Көрікті шығар,тамсандырған талайды. Күн сайын өсіп,көркейіп жайнап барасың, Майқұдығым жаныма шуақ тарайды. </vt:lpstr>
      <vt:lpstr>Майқұдықтағы №74 орта мектебінде асулы жылдарының өткелдерінен үзінділер  айтты.</vt:lpstr>
      <vt:lpstr>Қарағанды  туған күніңмен! Сеңгірлі 80-жасың  құтты болсын!</vt:lpstr>
      <vt:lpstr>Майқұдықтың бүгінгі  гүлденуі және де күннен күнге  көркейе бермек! </vt:lpstr>
    </vt:vector>
  </TitlesOfParts>
  <Company>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48</cp:revision>
  <dcterms:created xsi:type="dcterms:W3CDTF">2013-11-16T09:14:50Z</dcterms:created>
  <dcterms:modified xsi:type="dcterms:W3CDTF">2014-02-09T10:53:33Z</dcterms:modified>
</cp:coreProperties>
</file>