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7" r:id="rId2"/>
    <p:sldId id="263" r:id="rId3"/>
    <p:sldId id="256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913" autoAdjust="0"/>
  </p:normalViewPr>
  <p:slideViewPr>
    <p:cSldViewPr>
      <p:cViewPr varScale="1">
        <p:scale>
          <a:sx n="55" d="100"/>
          <a:sy n="55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CC99-9617-4ABD-9D9C-58C05FF5622D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8A15-C3D8-40F5-9B7F-2F1A975106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A15-C3D8-40F5-9B7F-2F1A975106A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A15-C3D8-40F5-9B7F-2F1A975106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8A15-C3D8-40F5-9B7F-2F1A975106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25DD7D-3F3C-4923-8DC6-AC4842AB61FC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F4CE88-EE7A-41B0-A54F-EE3896E3B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17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Майқұдық-менің мекенім!”</a:t>
            </a:r>
            <a:b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ЖББ №74 Орта  мектебінде  3 “в”, “г” сынып оқушыларының  “Қарағандыға-80 жыл”айлығы барысында өткізген сынып сағаты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DSCF1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428736"/>
            <a:ext cx="3714776" cy="2500330"/>
          </a:xfrm>
        </p:spPr>
      </p:pic>
      <p:pic>
        <p:nvPicPr>
          <p:cNvPr id="14" name="Содержимое 13" descr="DSCF10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3643338" cy="25003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857892"/>
            <a:ext cx="79200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7" y="3857628"/>
            <a:ext cx="62865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751681" y="751681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751681" y="2956545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751681" y="5188793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685881" y="751681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685881" y="2956545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685881" y="5188793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460279" y="2380481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286388"/>
            <a:ext cx="3357586" cy="15716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Майқұдықтың бүгінгі  гүлденуі және де күннен күнге  көркейе бермек!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14290"/>
            <a:ext cx="3322669" cy="519591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Майқұдығым ,көрікті туған жерім менің,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Құтты мекен,алтын  ордалы алқам.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Ұл-қыз туып,өскен жасыл бағың,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Жарқырап жайнай бер,Сарыарқам!</a:t>
            </a: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tx1"/>
                </a:solidFill>
              </a:rPr>
              <a:t>****************************************</a:t>
            </a: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Майқұдық  — жалпы атау. Ол тоғыз құдықтан тұрады. Сол құдықтардың жаманы жоқ. Қашанда кенезесімен бірдей толып тұрады. Сондықтан тоғыз құдықтың бәрі Майқұдық деп аталған.  </a:t>
            </a: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Марқая бер ,Майқұдық!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3-tub-kz.yandex.net/i?id=113320268-16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0"/>
            <a:ext cx="2656316" cy="20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5-tub-kz.yandex.net/i?id=193674229-4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20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kz.yandex.net/i?id=592995891-36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14488"/>
            <a:ext cx="3143240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kz.yandex.net/i?id=160539422-12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429000"/>
            <a:ext cx="2643174" cy="1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6-tub-kz.yandex.net/i?id=521095592-17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357562"/>
            <a:ext cx="30243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4-tub-kz.yandex.net/i?id=173608830-51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5143512"/>
            <a:ext cx="27271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4-tub-kz.yandex.net/i?id=111919366-26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5143512"/>
            <a:ext cx="300036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ама\мама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1628800"/>
            <a:ext cx="2808312" cy="2016224"/>
          </a:xfrm>
          <a:prstGeom prst="rect">
            <a:avLst/>
          </a:prstGeom>
          <a:noFill/>
        </p:spPr>
      </p:pic>
      <p:pic>
        <p:nvPicPr>
          <p:cNvPr id="13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735788" y="1012676"/>
            <a:ext cx="2420888" cy="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650088" y="3087216"/>
            <a:ext cx="2592288" cy="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591772" y="5305772"/>
            <a:ext cx="2708920" cy="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1012676" y="1012676"/>
            <a:ext cx="2420888" cy="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1062372" y="3195228"/>
            <a:ext cx="2520280" cy="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1048680" y="5485792"/>
            <a:ext cx="2420888" cy="3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3573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Қарағанды қаласының 80-жылдығына арналған “майқұдық-менің мекенім”атты сынып сағаты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472006"/>
          </a:xfrm>
        </p:spPr>
        <p:txBody>
          <a:bodyPr>
            <a:noAutofit/>
          </a:bodyPr>
          <a:lstStyle/>
          <a:p>
            <a:pPr algn="ctr"/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************************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Мақсаты: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Отанымызды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сүюге, Қазақстан Республикасының рәміздерін қастерлеуге, туған елімізге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қызмет етуге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тәрбиелеу; Биік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шаңырақ астында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туған жер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туған қалаға деген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сүйіспеншіліктерін арттыруға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баулу,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бала,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ұстаз арасындағы сабақтастықты жалғастыру.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kk-KZ" sz="2000" dirty="0" smtClean="0"/>
              <a:t>************************************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Мол  кені бар бауырында жинаған,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Қандай әсем бой көтерген ғимараттар.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Таусылмайтын қазынасын Жер ана,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Елі менен ұрпағына сыйлаған.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Күл төбелер гүлзар баққа айналған,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Бақыт құшты көмір шапқан қаламнан.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Астана мен Алматының арасын,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Жалғастырып жатады менің бай қалам!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Қарағанды –қазыналы өлкем сен,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Шаттанамын күннен –күнге көркейсең.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Қалай ғана жырламаймын мен бүгін,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Сенде туып,өсіп –өніп есейсең.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076950"/>
            <a:ext cx="3124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6076950"/>
            <a:ext cx="3124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381000" y="2357430"/>
            <a:ext cx="8458200" cy="538170"/>
          </a:xfrm>
        </p:spPr>
        <p:txBody>
          <a:bodyPr/>
          <a:lstStyle/>
          <a:p>
            <a:r>
              <a:rPr lang="kk-KZ" dirty="0" smtClean="0"/>
              <a:t>З 33</a:t>
            </a:r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24857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3 “в” және 3”г” сынып оқушыларының сынып сағатынан көрініс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DSCF103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4048155" cy="2786060"/>
          </a:xfrm>
        </p:spPr>
      </p:pic>
      <p:pic>
        <p:nvPicPr>
          <p:cNvPr id="15" name="Содержимое 14" descr="DSCF103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857720" y="0"/>
            <a:ext cx="4071998" cy="2924944"/>
          </a:xfrm>
        </p:spPr>
      </p:pic>
      <p:pic>
        <p:nvPicPr>
          <p:cNvPr id="1026" name="Picture 2" descr="D:\мама\фот-суреттер\P1020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861048"/>
            <a:ext cx="4248472" cy="2808312"/>
          </a:xfrm>
          <a:prstGeom prst="rect">
            <a:avLst/>
          </a:prstGeom>
          <a:noFill/>
        </p:spPr>
      </p:pic>
      <p:pic>
        <p:nvPicPr>
          <p:cNvPr id="1027" name="Picture 3" descr="D:\мама\фот-суреттер\P1020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0"/>
            <a:ext cx="4464496" cy="2924944"/>
          </a:xfrm>
          <a:prstGeom prst="rect">
            <a:avLst/>
          </a:prstGeom>
          <a:noFill/>
        </p:spPr>
      </p:pic>
      <p:pic>
        <p:nvPicPr>
          <p:cNvPr id="11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65304"/>
            <a:ext cx="31242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6165304"/>
            <a:ext cx="33528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6165304"/>
            <a:ext cx="32004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357158" y="5857892"/>
            <a:ext cx="8610600" cy="100010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Еңбекшіл Қарағанды қаласының 80-жылдығына арналған жылы лебіздер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Текст 41"/>
          <p:cNvSpPr>
            <a:spLocks noGrp="1"/>
          </p:cNvSpPr>
          <p:nvPr>
            <p:ph type="body" idx="1"/>
          </p:nvPr>
        </p:nvSpPr>
        <p:spPr>
          <a:xfrm>
            <a:off x="281444" y="142852"/>
            <a:ext cx="4290556" cy="1500198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1" algn="ctr"/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Майқұдықтың  атауы жайлы мағыналы мағлұматтар  айтылды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Текст 42"/>
          <p:cNvSpPr>
            <a:spLocks noGrp="1"/>
          </p:cNvSpPr>
          <p:nvPr>
            <p:ph type="body" sz="half" idx="3"/>
          </p:nvPr>
        </p:nvSpPr>
        <p:spPr>
          <a:xfrm>
            <a:off x="4645025" y="214290"/>
            <a:ext cx="4292241" cy="135732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Майқұдық туралы  жүрек жарды  жырлары мен әсем әуендер шырқалды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Содержимое 26" descr="DSCF10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005260" cy="2465591"/>
          </a:xfrm>
        </p:spPr>
      </p:pic>
      <p:pic>
        <p:nvPicPr>
          <p:cNvPr id="11" name="Содержимое 10" descr="DSCF10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5"/>
            <a:ext cx="4289425" cy="2464996"/>
          </a:xfrm>
        </p:spPr>
      </p:pic>
      <p:pic>
        <p:nvPicPr>
          <p:cNvPr id="28" name="Picture 4" descr="F:\Rfhfufyls\DSCF1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00438"/>
            <a:ext cx="4643470" cy="2571768"/>
          </a:xfrm>
          <a:prstGeom prst="rect">
            <a:avLst/>
          </a:prstGeom>
          <a:noFill/>
        </p:spPr>
      </p:pic>
      <p:pic>
        <p:nvPicPr>
          <p:cNvPr id="10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7250" y="85725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7250" y="2918098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7250" y="5078338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15250" y="85725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15250" y="3062114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15250" y="5222354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304800" y="5143512"/>
            <a:ext cx="8610600" cy="135732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Қарағандыға арналған әсем әнге дайындалған биден көрініс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idx="1"/>
          </p:nvPr>
        </p:nvSpPr>
        <p:spPr>
          <a:xfrm>
            <a:off x="281444" y="357166"/>
            <a:ext cx="4290556" cy="121444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kk-KZ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“в”сыныбының  өнерпаз қыздарының  биі 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half" idx="3"/>
          </p:nvPr>
        </p:nvSpPr>
        <p:spPr>
          <a:xfrm>
            <a:off x="4645025" y="357166"/>
            <a:ext cx="4292241" cy="121444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kk-KZ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“Қарағанды менің қалам”әніне  қойылған би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F104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36" name="Содержимое 35" descr="DSCF10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111514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Еңбекшіл жас қала,жайнай бер көркейіп,Арнадым осы әнді ,сен үшін қарағанды!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142852"/>
            <a:ext cx="4290556" cy="142876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kk-KZ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“г”сыныбының  “Еңбекшіл жас қала” әнін орындау сәтінен көрініс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F10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142852"/>
            <a:ext cx="4292241" cy="1500198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Туған күнге  арналған  “атамекен”әнінің орындалуы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F10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pic>
        <p:nvPicPr>
          <p:cNvPr id="7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2"/>
            <a:ext cx="3124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237312"/>
            <a:ext cx="3124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ШКОЛА\Рабочий стол\лагерь 2 сезон\ornament-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237312"/>
            <a:ext cx="3124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86916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86916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Documents and Settings\ШКОЛА\Рабочий стол\лагерь 2 сезон\ornament-13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869160"/>
            <a:ext cx="20517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42844" y="5286388"/>
            <a:ext cx="4071966" cy="142876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Таңдарым әсем,өзіңді сұлу ,арайлы,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Көрікті шығар,тамсандырған талайды.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Күн сайын өсіп,көркейіп жайнап барасың,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Майқұдығым жаныма шуақ тарайды.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285720" y="285728"/>
            <a:ext cx="3429024" cy="5053034"/>
          </a:xfrm>
          <a:solidFill>
            <a:srgbClr val="00B0F0"/>
          </a:solidFill>
        </p:spPr>
        <p:txBody>
          <a:bodyPr>
            <a:normAutofit fontScale="92500"/>
          </a:bodyPr>
          <a:lstStyle/>
          <a:p>
            <a:r>
              <a:rPr lang="kk-KZ" sz="1600" dirty="0" smtClean="0"/>
              <a:t>*******************************************</a:t>
            </a:r>
            <a:endParaRPr lang="ru-RU" sz="1600" dirty="0" smtClean="0"/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Тұратұғын болашақтың үні кеп</a:t>
            </a:r>
            <a:b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Тартылар күй айтылатын жыры көп</a:t>
            </a:r>
            <a:b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 бір еркіндік, бұл бауырлар</a:t>
            </a:r>
            <a:b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Қаламыздың бүгін туған күні деп</a:t>
            </a: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**************************</a:t>
            </a:r>
            <a:b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Әнге толсын барлық қала ауыл бар </a:t>
            </a:r>
            <a:b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Қағылсын бір барабандар, дабылдар</a:t>
            </a:r>
            <a:b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Қаламыздың туған күнін ардақтау</a:t>
            </a:r>
            <a:b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Бәріміздің борышымыз, бауырлар</a:t>
            </a: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**************************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 алтынның қоймасы деп айта алам,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Білім,ғылым ордасы деп мақтанам.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Жассың әлі,жүзіңді әжім баспаған,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 мәңгі, Қарағандым ,бас қалам!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**********************************  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F104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57166"/>
            <a:ext cx="5054598" cy="4005263"/>
          </a:xfrm>
        </p:spPr>
      </p:pic>
      <p:pic>
        <p:nvPicPr>
          <p:cNvPr id="12" name="Содержимое 11" descr="DSCF1048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071934" y="3500438"/>
            <a:ext cx="4289425" cy="3217862"/>
          </a:xfrm>
        </p:spPr>
      </p:pic>
      <p:pic>
        <p:nvPicPr>
          <p:cNvPr id="8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53136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0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5072074"/>
            <a:ext cx="4043362" cy="157163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kk-K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Майқұдықтағы №74 орта мектебінде асулы жылдарының өткелдерінен үзінділер  айтты</a:t>
            </a:r>
            <a:r>
              <a:rPr lang="kk-KZ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971924" cy="5124472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Сексен жасқа келді қалам бүгінде,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Мақтаныш бар,менің жарқын үнімде.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Келешекте қаламызды көркейтер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Өсер ұрпақ,биіктей бер,сүрінбе!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Сексен жасың құтты болсын бас қалам,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Сенде туып,өскеніме мақтагам.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Сәулеті асқан көшелерің көрікті,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Құлпырады,сол үшін де мақтанам</a:t>
            </a:r>
          </a:p>
          <a:p>
            <a:pPr algn="ctr"/>
            <a:endParaRPr lang="kk-KZ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************************************</a:t>
            </a:r>
          </a:p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Ұстанымы ұлық ұлағатты ұстаз</a:t>
            </a:r>
          </a:p>
          <a:p>
            <a:pPr algn="ctr"/>
            <a:r>
              <a:rPr lang="kk-KZ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Орынтай Байкенқызы бүгінгі кештің қонағы болып,сол  бір  қызықты да,қуанышты сәттерден  әңгімелей келе,мерекелік  тілектермен бірге өзінің ән-шашуында балғындарға сыйға тартты</a:t>
            </a:r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Scan0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0"/>
            <a:ext cx="3429024" cy="4810996"/>
          </a:xfrm>
        </p:spPr>
      </p:pic>
      <p:pic>
        <p:nvPicPr>
          <p:cNvPr id="4098" name="Picture 2" descr="D:\мама\мама\4СО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4644008" cy="2852936"/>
          </a:xfrm>
          <a:prstGeom prst="rect">
            <a:avLst/>
          </a:prstGeom>
          <a:noFill/>
        </p:spPr>
      </p:pic>
      <p:pic>
        <p:nvPicPr>
          <p:cNvPr id="7" name="Picture 10" descr="C:\Documents and Settings\ШКОЛА\Рабочий стол\лагерь 2 сезон\ornament-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51948">
            <a:off x="-256018" y="105864"/>
            <a:ext cx="1703388" cy="96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Documents and Settings\ШКОЛА\Рабочий стол\лагерь 2 сезон\ornament-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91771">
            <a:off x="7805033" y="119972"/>
            <a:ext cx="1528785" cy="106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ШКОЛА\Рабочий стол\лагерь 2 сезон\ornament-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37932">
            <a:off x="4250255" y="2899908"/>
            <a:ext cx="1581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ШКОЛА\Рабочий стол\лагерь 2 сезон\ornament-7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03465">
            <a:off x="-208509" y="5711527"/>
            <a:ext cx="1503478" cy="96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3430216" cy="213285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kk-K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Қарағанды  туған күніңмен!</a:t>
            </a:r>
            <a:br>
              <a:rPr lang="kk-K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Сеңгірлі 80-жасың  құтты болсын!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472514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Қарағанды кенге толы өлкем сен,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Қуана</a:t>
            </a:r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мын күннен –күнге көркейсең.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Сені</a:t>
            </a:r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ғана жырлап өтем мен бүгін,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Сенде туып,өсіп –өніп есейсем.</a:t>
            </a:r>
          </a:p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***************************</a:t>
            </a:r>
          </a:p>
          <a:p>
            <a:pPr algn="ctr"/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Қазағымның ұлан байтақ  даласы,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Кеңдігіне көз жүгіртіп қарашы.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 алтынын игілікке ұсынған.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Қасиетті  Қарағанды  қаласы.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D:\мама\фот-суреттер\P10207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3"/>
            <a:ext cx="2915816" cy="2420888"/>
          </a:xfrm>
          <a:prstGeom prst="rect">
            <a:avLst/>
          </a:prstGeom>
          <a:noFill/>
        </p:spPr>
      </p:pic>
      <p:pic>
        <p:nvPicPr>
          <p:cNvPr id="2051" name="Picture 3" descr="D:\мама\фот-суреттер\P1020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3059832" cy="2132856"/>
          </a:xfrm>
          <a:prstGeom prst="rect">
            <a:avLst/>
          </a:prstGeom>
          <a:noFill/>
        </p:spPr>
      </p:pic>
      <p:pic>
        <p:nvPicPr>
          <p:cNvPr id="2056" name="Picture 8" descr="D:\мама\102_PANA\P1020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060848"/>
            <a:ext cx="2843808" cy="2376264"/>
          </a:xfrm>
          <a:prstGeom prst="rect">
            <a:avLst/>
          </a:prstGeom>
          <a:noFill/>
        </p:spPr>
      </p:pic>
      <p:pic>
        <p:nvPicPr>
          <p:cNvPr id="2057" name="Picture 9" descr="D:\мама\102_PANA\P10200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0"/>
            <a:ext cx="2808312" cy="2060848"/>
          </a:xfrm>
          <a:prstGeom prst="rect">
            <a:avLst/>
          </a:prstGeom>
          <a:noFill/>
        </p:spPr>
      </p:pic>
      <p:pic>
        <p:nvPicPr>
          <p:cNvPr id="13" name="Содержимое 11" descr="DSCF1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3" y="1772816"/>
            <a:ext cx="2952328" cy="2376264"/>
          </a:xfrm>
          <a:prstGeom prst="rect">
            <a:avLst/>
          </a:prstGeom>
        </p:spPr>
      </p:pic>
      <p:pic>
        <p:nvPicPr>
          <p:cNvPr id="2059" name="Picture 11" descr="D:\мама\102_PANA\P10200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149080"/>
            <a:ext cx="3024336" cy="2708920"/>
          </a:xfrm>
          <a:prstGeom prst="rect">
            <a:avLst/>
          </a:prstGeom>
          <a:noFill/>
        </p:spPr>
      </p:pic>
      <p:pic>
        <p:nvPicPr>
          <p:cNvPr id="17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437112"/>
            <a:ext cx="2209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C:\Documents and Settings\ШКОЛА\Рабочий стол\лагерь 2 сезон\ornament-6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060848"/>
            <a:ext cx="2209800" cy="5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462</TotalTime>
  <Words>341</Words>
  <Application>Microsoft Office PowerPoint</Application>
  <PresentationFormat>Экран (4:3)</PresentationFormat>
  <Paragraphs>72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“Майқұдық-менің мекенім!” ЖББ №74 Орта  мектебінде  3 “в”, “г” сынып оқушыларының  “Қарағандыға-80 жыл”айлығы барысында өткізген сынып сағаты</vt:lpstr>
      <vt:lpstr>Қарағанды қаласының 80-жылдығына арналған “майқұдық-менің мекенім”атты сынып сағаты</vt:lpstr>
      <vt:lpstr>3 “в” және 3”г” сынып оқушыларының сынып сағатынан көрініс </vt:lpstr>
      <vt:lpstr>Еңбекшіл Қарағанды қаласының 80-жылдығына арналған жылы лебіздер </vt:lpstr>
      <vt:lpstr>Қарағандыға арналған әсем әнге дайындалған биден көрініс </vt:lpstr>
      <vt:lpstr>Еңбекшіл жас қала,жайнай бер көркейіп,Арнадым осы әнді ,сен үшін қарағанды!</vt:lpstr>
      <vt:lpstr>Таңдарым әсем,өзіңді сұлу ,арайлы, Көрікті шығар,тамсандырған талайды. Күн сайын өсіп,көркейіп жайнап барасың, Майқұдығым жаныма шуақ тарайды. </vt:lpstr>
      <vt:lpstr>Майқұдықтағы №74 орта мектебінде асулы жылдарының өткелдерінен үзінділер  айтты.</vt:lpstr>
      <vt:lpstr>Қарағанды  туған күніңмен! Сеңгірлі 80-жасың  құтты болсын!</vt:lpstr>
      <vt:lpstr>Майқұдықтың бүгінгі  гүлденуі және де күннен күнге  көркейе бермек!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2013-11-16T09:14:50Z</dcterms:created>
  <dcterms:modified xsi:type="dcterms:W3CDTF">2014-02-09T10:53:33Z</dcterms:modified>
</cp:coreProperties>
</file>