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532" autoAdjust="0"/>
  </p:normalViewPr>
  <p:slideViewPr>
    <p:cSldViewPr>
      <p:cViewPr varScale="1">
        <p:scale>
          <a:sx n="83" d="100"/>
          <a:sy n="83" d="100"/>
        </p:scale>
        <p:origin x="-150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9FEC79-F03D-483A-94DA-F2E52D732FD1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3E3D0BE0-A224-4612-A54D-A42C49352060}">
      <dgm:prSet phldrT="[Текст]" custT="1"/>
      <dgm:spPr/>
      <dgm:t>
        <a:bodyPr/>
        <a:lstStyle/>
        <a:p>
          <a:r>
            <a:rPr lang="ru-RU" sz="2400" b="1" i="0" dirty="0" smtClean="0"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+mj-lt"/>
            </a:rPr>
            <a:t>БЛОК «Работа с педагогическим коллективом»</a:t>
          </a:r>
          <a:endParaRPr lang="ru-RU" sz="2400" b="1" i="0" dirty="0">
            <a:solidFill>
              <a:schemeClr val="bg1"/>
            </a:solidFill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  <a:latin typeface="+mj-lt"/>
          </a:endParaRPr>
        </a:p>
      </dgm:t>
    </dgm:pt>
    <dgm:pt modelId="{6A0FA410-B15B-4C62-986E-48A661FC8164}" type="parTrans" cxnId="{931FF465-E6F5-4A6B-B602-38B1D2CECBF3}">
      <dgm:prSet/>
      <dgm:spPr/>
      <dgm:t>
        <a:bodyPr/>
        <a:lstStyle/>
        <a:p>
          <a:endParaRPr lang="ru-RU"/>
        </a:p>
      </dgm:t>
    </dgm:pt>
    <dgm:pt modelId="{4F8076C9-9D42-4B5C-B410-CB474AA22AD1}" type="sibTrans" cxnId="{931FF465-E6F5-4A6B-B602-38B1D2CECBF3}">
      <dgm:prSet/>
      <dgm:spPr/>
      <dgm:t>
        <a:bodyPr/>
        <a:lstStyle/>
        <a:p>
          <a:endParaRPr lang="ru-RU"/>
        </a:p>
      </dgm:t>
    </dgm:pt>
    <dgm:pt modelId="{46322942-C93F-4AD0-876D-A095324A2A0C}">
      <dgm:prSet phldrT="[Текст]" custT="1"/>
      <dgm:spPr/>
      <dgm:t>
        <a:bodyPr/>
        <a:lstStyle/>
        <a:p>
          <a:r>
            <a:rPr lang="ru-RU" sz="2400" b="1" i="0" dirty="0" smtClean="0"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+mj-lt"/>
            </a:rPr>
            <a:t>БЛОК «Работа с учащимися »</a:t>
          </a:r>
          <a:endParaRPr lang="ru-RU" sz="2400" b="1" i="0" dirty="0">
            <a:solidFill>
              <a:schemeClr val="bg1"/>
            </a:solidFill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  <a:latin typeface="+mj-lt"/>
          </a:endParaRPr>
        </a:p>
      </dgm:t>
    </dgm:pt>
    <dgm:pt modelId="{033E70F7-E2B0-4404-BE4F-9F81C51CCEA0}" type="parTrans" cxnId="{6D1C3E07-16A4-45B2-8680-7042EC52506F}">
      <dgm:prSet/>
      <dgm:spPr/>
      <dgm:t>
        <a:bodyPr/>
        <a:lstStyle/>
        <a:p>
          <a:endParaRPr lang="ru-RU"/>
        </a:p>
      </dgm:t>
    </dgm:pt>
    <dgm:pt modelId="{BE4DE22B-526F-4A0E-91AD-BFE75851F33E}" type="sibTrans" cxnId="{6D1C3E07-16A4-45B2-8680-7042EC52506F}">
      <dgm:prSet/>
      <dgm:spPr/>
      <dgm:t>
        <a:bodyPr/>
        <a:lstStyle/>
        <a:p>
          <a:endParaRPr lang="ru-RU"/>
        </a:p>
      </dgm:t>
    </dgm:pt>
    <dgm:pt modelId="{B9BFB372-5F17-474A-84FC-9897B75A2D51}">
      <dgm:prSet phldrT="[Текст]" custT="1"/>
      <dgm:spPr/>
      <dgm:t>
        <a:bodyPr/>
        <a:lstStyle/>
        <a:p>
          <a:r>
            <a:rPr lang="ru-RU" sz="2400" b="1" i="0" dirty="0" smtClean="0"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+mj-lt"/>
            </a:rPr>
            <a:t>БЛОК «Работа с родителями»</a:t>
          </a:r>
          <a:endParaRPr lang="ru-RU" sz="2400" b="1" i="0" dirty="0">
            <a:solidFill>
              <a:schemeClr val="bg1"/>
            </a:solidFill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  <a:latin typeface="+mj-lt"/>
          </a:endParaRPr>
        </a:p>
      </dgm:t>
    </dgm:pt>
    <dgm:pt modelId="{0A8FA723-E619-4870-BF61-27B05CA1669D}" type="parTrans" cxnId="{A0206ADF-3858-4450-B7ED-CC028D82EBED}">
      <dgm:prSet/>
      <dgm:spPr/>
      <dgm:t>
        <a:bodyPr/>
        <a:lstStyle/>
        <a:p>
          <a:endParaRPr lang="ru-RU"/>
        </a:p>
      </dgm:t>
    </dgm:pt>
    <dgm:pt modelId="{86182AE0-6ABC-4A54-A9AE-181915E16728}" type="sibTrans" cxnId="{A0206ADF-3858-4450-B7ED-CC028D82EBED}">
      <dgm:prSet/>
      <dgm:spPr/>
      <dgm:t>
        <a:bodyPr/>
        <a:lstStyle/>
        <a:p>
          <a:endParaRPr lang="ru-RU"/>
        </a:p>
      </dgm:t>
    </dgm:pt>
    <dgm:pt modelId="{C1C80F08-D0A3-4CC9-9CC4-8BA7B0AB6816}">
      <dgm:prSet phldrT="[Текст]" custT="1"/>
      <dgm:spPr/>
      <dgm:t>
        <a:bodyPr/>
        <a:lstStyle/>
        <a:p>
          <a:pPr algn="just"/>
          <a:r>
            <a:rPr lang="ru-RU" sz="2000" b="1" i="0" dirty="0" smtClean="0"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+mj-lt"/>
            </a:rPr>
            <a:t>БЛОК «Взаимодействие с Отделом Образования, с Методическим кабинетом, с пунктом проведения ЕНТ»</a:t>
          </a:r>
          <a:endParaRPr lang="ru-RU" sz="2000" b="1" i="0" dirty="0">
            <a:solidFill>
              <a:schemeClr val="bg1"/>
            </a:solidFill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  <a:latin typeface="+mj-lt"/>
          </a:endParaRPr>
        </a:p>
      </dgm:t>
    </dgm:pt>
    <dgm:pt modelId="{898D6BBD-5672-46D1-ABFA-46A2CDA92477}" type="parTrans" cxnId="{4FEFBF37-D931-4D37-BAF7-ABAC266529F0}">
      <dgm:prSet/>
      <dgm:spPr/>
      <dgm:t>
        <a:bodyPr/>
        <a:lstStyle/>
        <a:p>
          <a:endParaRPr lang="ru-RU"/>
        </a:p>
      </dgm:t>
    </dgm:pt>
    <dgm:pt modelId="{C9E0EE00-9416-43FA-A940-0C92E3E14FC6}" type="sibTrans" cxnId="{4FEFBF37-D931-4D37-BAF7-ABAC266529F0}">
      <dgm:prSet/>
      <dgm:spPr/>
      <dgm:t>
        <a:bodyPr/>
        <a:lstStyle/>
        <a:p>
          <a:endParaRPr lang="ru-RU"/>
        </a:p>
      </dgm:t>
    </dgm:pt>
    <dgm:pt modelId="{3A6B5694-A6E4-4354-8988-34157D766389}" type="pres">
      <dgm:prSet presAssocID="{DF9FEC79-F03D-483A-94DA-F2E52D732FD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540B6D3-733A-44C2-B01B-98215EA67FB8}" type="pres">
      <dgm:prSet presAssocID="{3E3D0BE0-A224-4612-A54D-A42C49352060}" presName="parentLin" presStyleCnt="0"/>
      <dgm:spPr/>
    </dgm:pt>
    <dgm:pt modelId="{31A9A02C-C40D-4F2F-89FE-F72179829B90}" type="pres">
      <dgm:prSet presAssocID="{3E3D0BE0-A224-4612-A54D-A42C49352060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1E32E5A2-9E07-4116-9807-F256E15D30C8}" type="pres">
      <dgm:prSet presAssocID="{3E3D0BE0-A224-4612-A54D-A42C49352060}" presName="parentText" presStyleLbl="node1" presStyleIdx="0" presStyleCnt="4" custScaleX="13205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0F5910-4982-4DDD-BF83-553013A4CB5E}" type="pres">
      <dgm:prSet presAssocID="{3E3D0BE0-A224-4612-A54D-A42C49352060}" presName="negativeSpace" presStyleCnt="0"/>
      <dgm:spPr/>
    </dgm:pt>
    <dgm:pt modelId="{3A1A6650-0A66-41AF-BC0C-3847ECDB0C19}" type="pres">
      <dgm:prSet presAssocID="{3E3D0BE0-A224-4612-A54D-A42C49352060}" presName="childText" presStyleLbl="conFgAcc1" presStyleIdx="0" presStyleCnt="4">
        <dgm:presLayoutVars>
          <dgm:bulletEnabled val="1"/>
        </dgm:presLayoutVars>
      </dgm:prSet>
      <dgm:spPr/>
    </dgm:pt>
    <dgm:pt modelId="{485117DF-9232-4D54-81E3-B161D21D54CA}" type="pres">
      <dgm:prSet presAssocID="{4F8076C9-9D42-4B5C-B410-CB474AA22AD1}" presName="spaceBetweenRectangles" presStyleCnt="0"/>
      <dgm:spPr/>
    </dgm:pt>
    <dgm:pt modelId="{1B3018EC-A668-4976-B936-AAB8144514C6}" type="pres">
      <dgm:prSet presAssocID="{46322942-C93F-4AD0-876D-A095324A2A0C}" presName="parentLin" presStyleCnt="0"/>
      <dgm:spPr/>
    </dgm:pt>
    <dgm:pt modelId="{6263E2A7-9FD3-4485-A2A4-5306A9CE098E}" type="pres">
      <dgm:prSet presAssocID="{46322942-C93F-4AD0-876D-A095324A2A0C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1C3526E8-413F-4B06-8FD0-4C4E61282B10}" type="pres">
      <dgm:prSet presAssocID="{46322942-C93F-4AD0-876D-A095324A2A0C}" presName="parentText" presStyleLbl="node1" presStyleIdx="1" presStyleCnt="4" custScaleX="13202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7FE54A-8281-49C4-8875-D760586B7955}" type="pres">
      <dgm:prSet presAssocID="{46322942-C93F-4AD0-876D-A095324A2A0C}" presName="negativeSpace" presStyleCnt="0"/>
      <dgm:spPr/>
    </dgm:pt>
    <dgm:pt modelId="{866AF41B-136F-4A9F-9CA0-F0BA1FDE6376}" type="pres">
      <dgm:prSet presAssocID="{46322942-C93F-4AD0-876D-A095324A2A0C}" presName="childText" presStyleLbl="conFgAcc1" presStyleIdx="1" presStyleCnt="4">
        <dgm:presLayoutVars>
          <dgm:bulletEnabled val="1"/>
        </dgm:presLayoutVars>
      </dgm:prSet>
      <dgm:spPr/>
    </dgm:pt>
    <dgm:pt modelId="{A2393E17-FBAD-455A-8AB2-7FC9B3D3161B}" type="pres">
      <dgm:prSet presAssocID="{BE4DE22B-526F-4A0E-91AD-BFE75851F33E}" presName="spaceBetweenRectangles" presStyleCnt="0"/>
      <dgm:spPr/>
    </dgm:pt>
    <dgm:pt modelId="{B70CEB40-4EB4-428A-B009-C4358DA727CB}" type="pres">
      <dgm:prSet presAssocID="{B9BFB372-5F17-474A-84FC-9897B75A2D51}" presName="parentLin" presStyleCnt="0"/>
      <dgm:spPr/>
    </dgm:pt>
    <dgm:pt modelId="{80E463AF-4878-4ED8-9B3A-A972E1E6C567}" type="pres">
      <dgm:prSet presAssocID="{B9BFB372-5F17-474A-84FC-9897B75A2D51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C7E35D26-FFA7-46CB-9B54-EBCC33FBF10C}" type="pres">
      <dgm:prSet presAssocID="{B9BFB372-5F17-474A-84FC-9897B75A2D51}" presName="parentText" presStyleLbl="node1" presStyleIdx="2" presStyleCnt="4" custScaleX="13202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172EE0-492D-4DF4-B051-96F9BFD02324}" type="pres">
      <dgm:prSet presAssocID="{B9BFB372-5F17-474A-84FC-9897B75A2D51}" presName="negativeSpace" presStyleCnt="0"/>
      <dgm:spPr/>
    </dgm:pt>
    <dgm:pt modelId="{4884EA91-17FC-467A-B9D4-83810C58669F}" type="pres">
      <dgm:prSet presAssocID="{B9BFB372-5F17-474A-84FC-9897B75A2D51}" presName="childText" presStyleLbl="conFgAcc1" presStyleIdx="2" presStyleCnt="4">
        <dgm:presLayoutVars>
          <dgm:bulletEnabled val="1"/>
        </dgm:presLayoutVars>
      </dgm:prSet>
      <dgm:spPr/>
    </dgm:pt>
    <dgm:pt modelId="{05E7C012-478C-4C4D-B83E-DDA42AA89561}" type="pres">
      <dgm:prSet presAssocID="{86182AE0-6ABC-4A54-A9AE-181915E16728}" presName="spaceBetweenRectangles" presStyleCnt="0"/>
      <dgm:spPr/>
    </dgm:pt>
    <dgm:pt modelId="{56FAF9B7-F1E6-43C9-A97B-0BD69EC32B6E}" type="pres">
      <dgm:prSet presAssocID="{C1C80F08-D0A3-4CC9-9CC4-8BA7B0AB6816}" presName="parentLin" presStyleCnt="0"/>
      <dgm:spPr/>
    </dgm:pt>
    <dgm:pt modelId="{546E4703-7D38-4CCE-9D77-70DA723C90EF}" type="pres">
      <dgm:prSet presAssocID="{C1C80F08-D0A3-4CC9-9CC4-8BA7B0AB6816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6E295A5F-3DB4-45E7-B44C-F02CD6E78E76}" type="pres">
      <dgm:prSet presAssocID="{C1C80F08-D0A3-4CC9-9CC4-8BA7B0AB6816}" presName="parentText" presStyleLbl="node1" presStyleIdx="3" presStyleCnt="4" custScaleX="13202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10714B-8278-4EBE-8813-AAFBF574C9CA}" type="pres">
      <dgm:prSet presAssocID="{C1C80F08-D0A3-4CC9-9CC4-8BA7B0AB6816}" presName="negativeSpace" presStyleCnt="0"/>
      <dgm:spPr/>
    </dgm:pt>
    <dgm:pt modelId="{67C549C5-D75E-480E-B5B3-9B67E36A3988}" type="pres">
      <dgm:prSet presAssocID="{C1C80F08-D0A3-4CC9-9CC4-8BA7B0AB6816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B3282610-58FD-4BCF-A665-6D5719CFF574}" type="presOf" srcId="{B9BFB372-5F17-474A-84FC-9897B75A2D51}" destId="{80E463AF-4878-4ED8-9B3A-A972E1E6C567}" srcOrd="0" destOrd="0" presId="urn:microsoft.com/office/officeart/2005/8/layout/list1"/>
    <dgm:cxn modelId="{587A16B5-B509-4A0D-AE45-03510A87193A}" type="presOf" srcId="{46322942-C93F-4AD0-876D-A095324A2A0C}" destId="{6263E2A7-9FD3-4485-A2A4-5306A9CE098E}" srcOrd="0" destOrd="0" presId="urn:microsoft.com/office/officeart/2005/8/layout/list1"/>
    <dgm:cxn modelId="{0BF5DF7E-28A7-431F-A207-746898A8971F}" type="presOf" srcId="{B9BFB372-5F17-474A-84FC-9897B75A2D51}" destId="{C7E35D26-FFA7-46CB-9B54-EBCC33FBF10C}" srcOrd="1" destOrd="0" presId="urn:microsoft.com/office/officeart/2005/8/layout/list1"/>
    <dgm:cxn modelId="{F7DCADFF-1023-4EC4-8F2B-F4948A5334D1}" type="presOf" srcId="{C1C80F08-D0A3-4CC9-9CC4-8BA7B0AB6816}" destId="{546E4703-7D38-4CCE-9D77-70DA723C90EF}" srcOrd="0" destOrd="0" presId="urn:microsoft.com/office/officeart/2005/8/layout/list1"/>
    <dgm:cxn modelId="{A0206ADF-3858-4450-B7ED-CC028D82EBED}" srcId="{DF9FEC79-F03D-483A-94DA-F2E52D732FD1}" destId="{B9BFB372-5F17-474A-84FC-9897B75A2D51}" srcOrd="2" destOrd="0" parTransId="{0A8FA723-E619-4870-BF61-27B05CA1669D}" sibTransId="{86182AE0-6ABC-4A54-A9AE-181915E16728}"/>
    <dgm:cxn modelId="{CEE6538D-BC08-40EC-80E2-C8E75E55B85C}" type="presOf" srcId="{46322942-C93F-4AD0-876D-A095324A2A0C}" destId="{1C3526E8-413F-4B06-8FD0-4C4E61282B10}" srcOrd="1" destOrd="0" presId="urn:microsoft.com/office/officeart/2005/8/layout/list1"/>
    <dgm:cxn modelId="{931FF465-E6F5-4A6B-B602-38B1D2CECBF3}" srcId="{DF9FEC79-F03D-483A-94DA-F2E52D732FD1}" destId="{3E3D0BE0-A224-4612-A54D-A42C49352060}" srcOrd="0" destOrd="0" parTransId="{6A0FA410-B15B-4C62-986E-48A661FC8164}" sibTransId="{4F8076C9-9D42-4B5C-B410-CB474AA22AD1}"/>
    <dgm:cxn modelId="{22316D3C-D0C2-4E65-965B-7D78FBE9DF47}" type="presOf" srcId="{3E3D0BE0-A224-4612-A54D-A42C49352060}" destId="{31A9A02C-C40D-4F2F-89FE-F72179829B90}" srcOrd="0" destOrd="0" presId="urn:microsoft.com/office/officeart/2005/8/layout/list1"/>
    <dgm:cxn modelId="{6D1C3E07-16A4-45B2-8680-7042EC52506F}" srcId="{DF9FEC79-F03D-483A-94DA-F2E52D732FD1}" destId="{46322942-C93F-4AD0-876D-A095324A2A0C}" srcOrd="1" destOrd="0" parTransId="{033E70F7-E2B0-4404-BE4F-9F81C51CCEA0}" sibTransId="{BE4DE22B-526F-4A0E-91AD-BFE75851F33E}"/>
    <dgm:cxn modelId="{36E56A96-2F10-4EF0-9227-E2D77C7ECD90}" type="presOf" srcId="{C1C80F08-D0A3-4CC9-9CC4-8BA7B0AB6816}" destId="{6E295A5F-3DB4-45E7-B44C-F02CD6E78E76}" srcOrd="1" destOrd="0" presId="urn:microsoft.com/office/officeart/2005/8/layout/list1"/>
    <dgm:cxn modelId="{5CC4BDC5-EBF5-4FF2-A61A-879ADFFBA42D}" type="presOf" srcId="{3E3D0BE0-A224-4612-A54D-A42C49352060}" destId="{1E32E5A2-9E07-4116-9807-F256E15D30C8}" srcOrd="1" destOrd="0" presId="urn:microsoft.com/office/officeart/2005/8/layout/list1"/>
    <dgm:cxn modelId="{4FEFBF37-D931-4D37-BAF7-ABAC266529F0}" srcId="{DF9FEC79-F03D-483A-94DA-F2E52D732FD1}" destId="{C1C80F08-D0A3-4CC9-9CC4-8BA7B0AB6816}" srcOrd="3" destOrd="0" parTransId="{898D6BBD-5672-46D1-ABFA-46A2CDA92477}" sibTransId="{C9E0EE00-9416-43FA-A940-0C92E3E14FC6}"/>
    <dgm:cxn modelId="{26D372A0-3EF1-42A9-8D52-E3CBFE17742A}" type="presOf" srcId="{DF9FEC79-F03D-483A-94DA-F2E52D732FD1}" destId="{3A6B5694-A6E4-4354-8988-34157D766389}" srcOrd="0" destOrd="0" presId="urn:microsoft.com/office/officeart/2005/8/layout/list1"/>
    <dgm:cxn modelId="{75CAD861-89D9-4BE7-BFDC-B7B291A56FEE}" type="presParOf" srcId="{3A6B5694-A6E4-4354-8988-34157D766389}" destId="{6540B6D3-733A-44C2-B01B-98215EA67FB8}" srcOrd="0" destOrd="0" presId="urn:microsoft.com/office/officeart/2005/8/layout/list1"/>
    <dgm:cxn modelId="{13614162-1B6C-4630-A3CD-43792FF0F714}" type="presParOf" srcId="{6540B6D3-733A-44C2-B01B-98215EA67FB8}" destId="{31A9A02C-C40D-4F2F-89FE-F72179829B90}" srcOrd="0" destOrd="0" presId="urn:microsoft.com/office/officeart/2005/8/layout/list1"/>
    <dgm:cxn modelId="{95FAFDE3-3B4F-497B-9FEB-9D21D3FB5880}" type="presParOf" srcId="{6540B6D3-733A-44C2-B01B-98215EA67FB8}" destId="{1E32E5A2-9E07-4116-9807-F256E15D30C8}" srcOrd="1" destOrd="0" presId="urn:microsoft.com/office/officeart/2005/8/layout/list1"/>
    <dgm:cxn modelId="{1716AC1F-3A6F-4A08-86D3-02C855ABBD3F}" type="presParOf" srcId="{3A6B5694-A6E4-4354-8988-34157D766389}" destId="{490F5910-4982-4DDD-BF83-553013A4CB5E}" srcOrd="1" destOrd="0" presId="urn:microsoft.com/office/officeart/2005/8/layout/list1"/>
    <dgm:cxn modelId="{3CCF2EA8-CCFA-4CBC-8161-D058D6DED82B}" type="presParOf" srcId="{3A6B5694-A6E4-4354-8988-34157D766389}" destId="{3A1A6650-0A66-41AF-BC0C-3847ECDB0C19}" srcOrd="2" destOrd="0" presId="urn:microsoft.com/office/officeart/2005/8/layout/list1"/>
    <dgm:cxn modelId="{5B777452-9402-4AF7-9425-2D1A0FF10B91}" type="presParOf" srcId="{3A6B5694-A6E4-4354-8988-34157D766389}" destId="{485117DF-9232-4D54-81E3-B161D21D54CA}" srcOrd="3" destOrd="0" presId="urn:microsoft.com/office/officeart/2005/8/layout/list1"/>
    <dgm:cxn modelId="{07272713-7B14-4696-84C4-BB54E4A4B472}" type="presParOf" srcId="{3A6B5694-A6E4-4354-8988-34157D766389}" destId="{1B3018EC-A668-4976-B936-AAB8144514C6}" srcOrd="4" destOrd="0" presId="urn:microsoft.com/office/officeart/2005/8/layout/list1"/>
    <dgm:cxn modelId="{1F0FEEBA-0269-435C-9B6D-640636621FC7}" type="presParOf" srcId="{1B3018EC-A668-4976-B936-AAB8144514C6}" destId="{6263E2A7-9FD3-4485-A2A4-5306A9CE098E}" srcOrd="0" destOrd="0" presId="urn:microsoft.com/office/officeart/2005/8/layout/list1"/>
    <dgm:cxn modelId="{BDA54613-C438-41FE-B37A-02C5A51503A4}" type="presParOf" srcId="{1B3018EC-A668-4976-B936-AAB8144514C6}" destId="{1C3526E8-413F-4B06-8FD0-4C4E61282B10}" srcOrd="1" destOrd="0" presId="urn:microsoft.com/office/officeart/2005/8/layout/list1"/>
    <dgm:cxn modelId="{22868827-D8E0-4971-88E8-594CFDFC614E}" type="presParOf" srcId="{3A6B5694-A6E4-4354-8988-34157D766389}" destId="{017FE54A-8281-49C4-8875-D760586B7955}" srcOrd="5" destOrd="0" presId="urn:microsoft.com/office/officeart/2005/8/layout/list1"/>
    <dgm:cxn modelId="{77442597-EE66-42AF-922E-88FD160F4683}" type="presParOf" srcId="{3A6B5694-A6E4-4354-8988-34157D766389}" destId="{866AF41B-136F-4A9F-9CA0-F0BA1FDE6376}" srcOrd="6" destOrd="0" presId="urn:microsoft.com/office/officeart/2005/8/layout/list1"/>
    <dgm:cxn modelId="{56F21C9E-8AF0-495F-AA56-5DFA998D788F}" type="presParOf" srcId="{3A6B5694-A6E4-4354-8988-34157D766389}" destId="{A2393E17-FBAD-455A-8AB2-7FC9B3D3161B}" srcOrd="7" destOrd="0" presId="urn:microsoft.com/office/officeart/2005/8/layout/list1"/>
    <dgm:cxn modelId="{DB5B8076-A321-40CA-B064-44B698E02175}" type="presParOf" srcId="{3A6B5694-A6E4-4354-8988-34157D766389}" destId="{B70CEB40-4EB4-428A-B009-C4358DA727CB}" srcOrd="8" destOrd="0" presId="urn:microsoft.com/office/officeart/2005/8/layout/list1"/>
    <dgm:cxn modelId="{88194C97-89B1-48C8-85EF-DDB32C22C1F2}" type="presParOf" srcId="{B70CEB40-4EB4-428A-B009-C4358DA727CB}" destId="{80E463AF-4878-4ED8-9B3A-A972E1E6C567}" srcOrd="0" destOrd="0" presId="urn:microsoft.com/office/officeart/2005/8/layout/list1"/>
    <dgm:cxn modelId="{9DAECEBA-0DB0-460C-A22C-0EE33DF5CD2F}" type="presParOf" srcId="{B70CEB40-4EB4-428A-B009-C4358DA727CB}" destId="{C7E35D26-FFA7-46CB-9B54-EBCC33FBF10C}" srcOrd="1" destOrd="0" presId="urn:microsoft.com/office/officeart/2005/8/layout/list1"/>
    <dgm:cxn modelId="{1CDA6409-26B9-4E53-BA46-37CAC0B4F969}" type="presParOf" srcId="{3A6B5694-A6E4-4354-8988-34157D766389}" destId="{6A172EE0-492D-4DF4-B051-96F9BFD02324}" srcOrd="9" destOrd="0" presId="urn:microsoft.com/office/officeart/2005/8/layout/list1"/>
    <dgm:cxn modelId="{D32B4C28-0D6C-4271-8FD6-C0BDED96F182}" type="presParOf" srcId="{3A6B5694-A6E4-4354-8988-34157D766389}" destId="{4884EA91-17FC-467A-B9D4-83810C58669F}" srcOrd="10" destOrd="0" presId="urn:microsoft.com/office/officeart/2005/8/layout/list1"/>
    <dgm:cxn modelId="{46611842-BDBA-4F7B-B5D9-3C12C64DF067}" type="presParOf" srcId="{3A6B5694-A6E4-4354-8988-34157D766389}" destId="{05E7C012-478C-4C4D-B83E-DDA42AA89561}" srcOrd="11" destOrd="0" presId="urn:microsoft.com/office/officeart/2005/8/layout/list1"/>
    <dgm:cxn modelId="{58601DF7-B797-453D-A446-29DA2BA96298}" type="presParOf" srcId="{3A6B5694-A6E4-4354-8988-34157D766389}" destId="{56FAF9B7-F1E6-43C9-A97B-0BD69EC32B6E}" srcOrd="12" destOrd="0" presId="urn:microsoft.com/office/officeart/2005/8/layout/list1"/>
    <dgm:cxn modelId="{63220414-7765-4C20-A21E-9C19521D04DD}" type="presParOf" srcId="{56FAF9B7-F1E6-43C9-A97B-0BD69EC32B6E}" destId="{546E4703-7D38-4CCE-9D77-70DA723C90EF}" srcOrd="0" destOrd="0" presId="urn:microsoft.com/office/officeart/2005/8/layout/list1"/>
    <dgm:cxn modelId="{54752BCC-94AC-4878-AF95-37DAAE6CB6D3}" type="presParOf" srcId="{56FAF9B7-F1E6-43C9-A97B-0BD69EC32B6E}" destId="{6E295A5F-3DB4-45E7-B44C-F02CD6E78E76}" srcOrd="1" destOrd="0" presId="urn:microsoft.com/office/officeart/2005/8/layout/list1"/>
    <dgm:cxn modelId="{1B6F7251-15D5-4BCB-B502-F38A721179ED}" type="presParOf" srcId="{3A6B5694-A6E4-4354-8988-34157D766389}" destId="{BC10714B-8278-4EBE-8813-AAFBF574C9CA}" srcOrd="13" destOrd="0" presId="urn:microsoft.com/office/officeart/2005/8/layout/list1"/>
    <dgm:cxn modelId="{F76FA1A1-E996-4B11-828C-2CB7034E1566}" type="presParOf" srcId="{3A6B5694-A6E4-4354-8988-34157D766389}" destId="{67C549C5-D75E-480E-B5B3-9B67E36A3988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F9FEC79-F03D-483A-94DA-F2E52D732FD1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3E3D0BE0-A224-4612-A54D-A42C49352060}">
      <dgm:prSet phldrT="[Текст]" custT="1"/>
      <dgm:spPr/>
      <dgm:t>
        <a:bodyPr/>
        <a:lstStyle/>
        <a:p>
          <a:pPr algn="just"/>
          <a:r>
            <a:rPr lang="ru-RU" sz="2400" b="1" i="0" dirty="0" smtClean="0"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+mj-lt"/>
            </a:rPr>
            <a:t>БЛОК «Правила организации текущего контроля успеваемости»</a:t>
          </a:r>
          <a:endParaRPr lang="ru-RU" sz="2400" b="1" i="0" dirty="0">
            <a:solidFill>
              <a:schemeClr val="bg1"/>
            </a:solidFill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  <a:latin typeface="+mj-lt"/>
          </a:endParaRPr>
        </a:p>
      </dgm:t>
    </dgm:pt>
    <dgm:pt modelId="{6A0FA410-B15B-4C62-986E-48A661FC8164}" type="parTrans" cxnId="{931FF465-E6F5-4A6B-B602-38B1D2CECBF3}">
      <dgm:prSet/>
      <dgm:spPr/>
      <dgm:t>
        <a:bodyPr/>
        <a:lstStyle/>
        <a:p>
          <a:endParaRPr lang="ru-RU"/>
        </a:p>
      </dgm:t>
    </dgm:pt>
    <dgm:pt modelId="{4F8076C9-9D42-4B5C-B410-CB474AA22AD1}" type="sibTrans" cxnId="{931FF465-E6F5-4A6B-B602-38B1D2CECBF3}">
      <dgm:prSet/>
      <dgm:spPr/>
      <dgm:t>
        <a:bodyPr/>
        <a:lstStyle/>
        <a:p>
          <a:endParaRPr lang="ru-RU"/>
        </a:p>
      </dgm:t>
    </dgm:pt>
    <dgm:pt modelId="{46322942-C93F-4AD0-876D-A095324A2A0C}">
      <dgm:prSet phldrT="[Текст]" custT="1"/>
      <dgm:spPr/>
      <dgm:t>
        <a:bodyPr/>
        <a:lstStyle/>
        <a:p>
          <a:pPr algn="just"/>
          <a:r>
            <a:rPr lang="ru-RU" sz="2400" b="1" i="0" dirty="0" smtClean="0"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+mj-lt"/>
            </a:rPr>
            <a:t>БЛОК «Правила организации итоговой аттестации за курс основной средней школы»</a:t>
          </a:r>
          <a:endParaRPr lang="ru-RU" sz="2400" b="1" i="0" dirty="0">
            <a:solidFill>
              <a:schemeClr val="bg1"/>
            </a:solidFill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  <a:latin typeface="+mj-lt"/>
          </a:endParaRPr>
        </a:p>
      </dgm:t>
    </dgm:pt>
    <dgm:pt modelId="{033E70F7-E2B0-4404-BE4F-9F81C51CCEA0}" type="parTrans" cxnId="{6D1C3E07-16A4-45B2-8680-7042EC52506F}">
      <dgm:prSet/>
      <dgm:spPr/>
      <dgm:t>
        <a:bodyPr/>
        <a:lstStyle/>
        <a:p>
          <a:endParaRPr lang="ru-RU"/>
        </a:p>
      </dgm:t>
    </dgm:pt>
    <dgm:pt modelId="{BE4DE22B-526F-4A0E-91AD-BFE75851F33E}" type="sibTrans" cxnId="{6D1C3E07-16A4-45B2-8680-7042EC52506F}">
      <dgm:prSet/>
      <dgm:spPr/>
      <dgm:t>
        <a:bodyPr/>
        <a:lstStyle/>
        <a:p>
          <a:endParaRPr lang="ru-RU"/>
        </a:p>
      </dgm:t>
    </dgm:pt>
    <dgm:pt modelId="{B9BFB372-5F17-474A-84FC-9897B75A2D51}">
      <dgm:prSet phldrT="[Текст]" custT="1"/>
      <dgm:spPr/>
      <dgm:t>
        <a:bodyPr/>
        <a:lstStyle/>
        <a:p>
          <a:r>
            <a:rPr lang="ru-RU" sz="2400" b="1" i="0" dirty="0" smtClean="0"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+mj-lt"/>
            </a:rPr>
            <a:t>БЛОК «Правила организации промежуточной аттестации (переводные экзамены)»</a:t>
          </a:r>
          <a:endParaRPr lang="ru-RU" sz="2400" b="1" i="0" dirty="0">
            <a:solidFill>
              <a:schemeClr val="bg1"/>
            </a:solidFill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  <a:latin typeface="+mj-lt"/>
          </a:endParaRPr>
        </a:p>
      </dgm:t>
    </dgm:pt>
    <dgm:pt modelId="{0A8FA723-E619-4870-BF61-27B05CA1669D}" type="parTrans" cxnId="{A0206ADF-3858-4450-B7ED-CC028D82EBED}">
      <dgm:prSet/>
      <dgm:spPr/>
      <dgm:t>
        <a:bodyPr/>
        <a:lstStyle/>
        <a:p>
          <a:endParaRPr lang="ru-RU"/>
        </a:p>
      </dgm:t>
    </dgm:pt>
    <dgm:pt modelId="{86182AE0-6ABC-4A54-A9AE-181915E16728}" type="sibTrans" cxnId="{A0206ADF-3858-4450-B7ED-CC028D82EBED}">
      <dgm:prSet/>
      <dgm:spPr/>
      <dgm:t>
        <a:bodyPr/>
        <a:lstStyle/>
        <a:p>
          <a:endParaRPr lang="ru-RU"/>
        </a:p>
      </dgm:t>
    </dgm:pt>
    <dgm:pt modelId="{C1C80F08-D0A3-4CC9-9CC4-8BA7B0AB6816}">
      <dgm:prSet phldrT="[Текст]" custT="1"/>
      <dgm:spPr/>
      <dgm:t>
        <a:bodyPr/>
        <a:lstStyle/>
        <a:p>
          <a:pPr algn="just"/>
          <a:r>
            <a:rPr lang="ru-RU" sz="2400" b="1" i="0" dirty="0" smtClean="0"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+mj-lt"/>
            </a:rPr>
            <a:t>БЛОК «Правила организации  итоговой аттестации за курс средней общей школы»</a:t>
          </a:r>
          <a:endParaRPr lang="ru-RU" sz="2400" b="1" i="0" dirty="0">
            <a:solidFill>
              <a:schemeClr val="bg1"/>
            </a:solidFill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  <a:latin typeface="+mj-lt"/>
          </a:endParaRPr>
        </a:p>
      </dgm:t>
    </dgm:pt>
    <dgm:pt modelId="{898D6BBD-5672-46D1-ABFA-46A2CDA92477}" type="parTrans" cxnId="{4FEFBF37-D931-4D37-BAF7-ABAC266529F0}">
      <dgm:prSet/>
      <dgm:spPr/>
      <dgm:t>
        <a:bodyPr/>
        <a:lstStyle/>
        <a:p>
          <a:endParaRPr lang="ru-RU"/>
        </a:p>
      </dgm:t>
    </dgm:pt>
    <dgm:pt modelId="{C9E0EE00-9416-43FA-A940-0C92E3E14FC6}" type="sibTrans" cxnId="{4FEFBF37-D931-4D37-BAF7-ABAC266529F0}">
      <dgm:prSet/>
      <dgm:spPr/>
      <dgm:t>
        <a:bodyPr/>
        <a:lstStyle/>
        <a:p>
          <a:endParaRPr lang="ru-RU"/>
        </a:p>
      </dgm:t>
    </dgm:pt>
    <dgm:pt modelId="{3A6B5694-A6E4-4354-8988-34157D766389}" type="pres">
      <dgm:prSet presAssocID="{DF9FEC79-F03D-483A-94DA-F2E52D732FD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540B6D3-733A-44C2-B01B-98215EA67FB8}" type="pres">
      <dgm:prSet presAssocID="{3E3D0BE0-A224-4612-A54D-A42C49352060}" presName="parentLin" presStyleCnt="0"/>
      <dgm:spPr/>
    </dgm:pt>
    <dgm:pt modelId="{31A9A02C-C40D-4F2F-89FE-F72179829B90}" type="pres">
      <dgm:prSet presAssocID="{3E3D0BE0-A224-4612-A54D-A42C49352060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1E32E5A2-9E07-4116-9807-F256E15D30C8}" type="pres">
      <dgm:prSet presAssocID="{3E3D0BE0-A224-4612-A54D-A42C49352060}" presName="parentText" presStyleLbl="node1" presStyleIdx="0" presStyleCnt="4" custScaleX="13205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0F5910-4982-4DDD-BF83-553013A4CB5E}" type="pres">
      <dgm:prSet presAssocID="{3E3D0BE0-A224-4612-A54D-A42C49352060}" presName="negativeSpace" presStyleCnt="0"/>
      <dgm:spPr/>
    </dgm:pt>
    <dgm:pt modelId="{3A1A6650-0A66-41AF-BC0C-3847ECDB0C19}" type="pres">
      <dgm:prSet presAssocID="{3E3D0BE0-A224-4612-A54D-A42C49352060}" presName="childText" presStyleLbl="conFgAcc1" presStyleIdx="0" presStyleCnt="4">
        <dgm:presLayoutVars>
          <dgm:bulletEnabled val="1"/>
        </dgm:presLayoutVars>
      </dgm:prSet>
      <dgm:spPr/>
    </dgm:pt>
    <dgm:pt modelId="{485117DF-9232-4D54-81E3-B161D21D54CA}" type="pres">
      <dgm:prSet presAssocID="{4F8076C9-9D42-4B5C-B410-CB474AA22AD1}" presName="spaceBetweenRectangles" presStyleCnt="0"/>
      <dgm:spPr/>
    </dgm:pt>
    <dgm:pt modelId="{1B3018EC-A668-4976-B936-AAB8144514C6}" type="pres">
      <dgm:prSet presAssocID="{46322942-C93F-4AD0-876D-A095324A2A0C}" presName="parentLin" presStyleCnt="0"/>
      <dgm:spPr/>
    </dgm:pt>
    <dgm:pt modelId="{6263E2A7-9FD3-4485-A2A4-5306A9CE098E}" type="pres">
      <dgm:prSet presAssocID="{46322942-C93F-4AD0-876D-A095324A2A0C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1C3526E8-413F-4B06-8FD0-4C4E61282B10}" type="pres">
      <dgm:prSet presAssocID="{46322942-C93F-4AD0-876D-A095324A2A0C}" presName="parentText" presStyleLbl="node1" presStyleIdx="1" presStyleCnt="4" custScaleX="13202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7FE54A-8281-49C4-8875-D760586B7955}" type="pres">
      <dgm:prSet presAssocID="{46322942-C93F-4AD0-876D-A095324A2A0C}" presName="negativeSpace" presStyleCnt="0"/>
      <dgm:spPr/>
    </dgm:pt>
    <dgm:pt modelId="{866AF41B-136F-4A9F-9CA0-F0BA1FDE6376}" type="pres">
      <dgm:prSet presAssocID="{46322942-C93F-4AD0-876D-A095324A2A0C}" presName="childText" presStyleLbl="conFgAcc1" presStyleIdx="1" presStyleCnt="4">
        <dgm:presLayoutVars>
          <dgm:bulletEnabled val="1"/>
        </dgm:presLayoutVars>
      </dgm:prSet>
      <dgm:spPr/>
    </dgm:pt>
    <dgm:pt modelId="{A2393E17-FBAD-455A-8AB2-7FC9B3D3161B}" type="pres">
      <dgm:prSet presAssocID="{BE4DE22B-526F-4A0E-91AD-BFE75851F33E}" presName="spaceBetweenRectangles" presStyleCnt="0"/>
      <dgm:spPr/>
    </dgm:pt>
    <dgm:pt modelId="{B70CEB40-4EB4-428A-B009-C4358DA727CB}" type="pres">
      <dgm:prSet presAssocID="{B9BFB372-5F17-474A-84FC-9897B75A2D51}" presName="parentLin" presStyleCnt="0"/>
      <dgm:spPr/>
    </dgm:pt>
    <dgm:pt modelId="{80E463AF-4878-4ED8-9B3A-A972E1E6C567}" type="pres">
      <dgm:prSet presAssocID="{B9BFB372-5F17-474A-84FC-9897B75A2D51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C7E35D26-FFA7-46CB-9B54-EBCC33FBF10C}" type="pres">
      <dgm:prSet presAssocID="{B9BFB372-5F17-474A-84FC-9897B75A2D51}" presName="parentText" presStyleLbl="node1" presStyleIdx="2" presStyleCnt="4" custScaleX="13202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172EE0-492D-4DF4-B051-96F9BFD02324}" type="pres">
      <dgm:prSet presAssocID="{B9BFB372-5F17-474A-84FC-9897B75A2D51}" presName="negativeSpace" presStyleCnt="0"/>
      <dgm:spPr/>
    </dgm:pt>
    <dgm:pt modelId="{4884EA91-17FC-467A-B9D4-83810C58669F}" type="pres">
      <dgm:prSet presAssocID="{B9BFB372-5F17-474A-84FC-9897B75A2D51}" presName="childText" presStyleLbl="conFgAcc1" presStyleIdx="2" presStyleCnt="4">
        <dgm:presLayoutVars>
          <dgm:bulletEnabled val="1"/>
        </dgm:presLayoutVars>
      </dgm:prSet>
      <dgm:spPr/>
    </dgm:pt>
    <dgm:pt modelId="{05E7C012-478C-4C4D-B83E-DDA42AA89561}" type="pres">
      <dgm:prSet presAssocID="{86182AE0-6ABC-4A54-A9AE-181915E16728}" presName="spaceBetweenRectangles" presStyleCnt="0"/>
      <dgm:spPr/>
    </dgm:pt>
    <dgm:pt modelId="{56FAF9B7-F1E6-43C9-A97B-0BD69EC32B6E}" type="pres">
      <dgm:prSet presAssocID="{C1C80F08-D0A3-4CC9-9CC4-8BA7B0AB6816}" presName="parentLin" presStyleCnt="0"/>
      <dgm:spPr/>
    </dgm:pt>
    <dgm:pt modelId="{546E4703-7D38-4CCE-9D77-70DA723C90EF}" type="pres">
      <dgm:prSet presAssocID="{C1C80F08-D0A3-4CC9-9CC4-8BA7B0AB6816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6E295A5F-3DB4-45E7-B44C-F02CD6E78E76}" type="pres">
      <dgm:prSet presAssocID="{C1C80F08-D0A3-4CC9-9CC4-8BA7B0AB6816}" presName="parentText" presStyleLbl="node1" presStyleIdx="3" presStyleCnt="4" custScaleX="13202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10714B-8278-4EBE-8813-AAFBF574C9CA}" type="pres">
      <dgm:prSet presAssocID="{C1C80F08-D0A3-4CC9-9CC4-8BA7B0AB6816}" presName="negativeSpace" presStyleCnt="0"/>
      <dgm:spPr/>
    </dgm:pt>
    <dgm:pt modelId="{67C549C5-D75E-480E-B5B3-9B67E36A3988}" type="pres">
      <dgm:prSet presAssocID="{C1C80F08-D0A3-4CC9-9CC4-8BA7B0AB6816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34F5507D-E885-4D75-836A-C45D5E6A4646}" type="presOf" srcId="{46322942-C93F-4AD0-876D-A095324A2A0C}" destId="{1C3526E8-413F-4B06-8FD0-4C4E61282B10}" srcOrd="1" destOrd="0" presId="urn:microsoft.com/office/officeart/2005/8/layout/list1"/>
    <dgm:cxn modelId="{A0206ADF-3858-4450-B7ED-CC028D82EBED}" srcId="{DF9FEC79-F03D-483A-94DA-F2E52D732FD1}" destId="{B9BFB372-5F17-474A-84FC-9897B75A2D51}" srcOrd="2" destOrd="0" parTransId="{0A8FA723-E619-4870-BF61-27B05CA1669D}" sibTransId="{86182AE0-6ABC-4A54-A9AE-181915E16728}"/>
    <dgm:cxn modelId="{43231C2C-6243-4562-80BD-89B28940E912}" type="presOf" srcId="{3E3D0BE0-A224-4612-A54D-A42C49352060}" destId="{1E32E5A2-9E07-4116-9807-F256E15D30C8}" srcOrd="1" destOrd="0" presId="urn:microsoft.com/office/officeart/2005/8/layout/list1"/>
    <dgm:cxn modelId="{F6ADC40D-B0FA-4921-8D5E-5873D11F73FF}" type="presOf" srcId="{C1C80F08-D0A3-4CC9-9CC4-8BA7B0AB6816}" destId="{6E295A5F-3DB4-45E7-B44C-F02CD6E78E76}" srcOrd="1" destOrd="0" presId="urn:microsoft.com/office/officeart/2005/8/layout/list1"/>
    <dgm:cxn modelId="{931FF465-E6F5-4A6B-B602-38B1D2CECBF3}" srcId="{DF9FEC79-F03D-483A-94DA-F2E52D732FD1}" destId="{3E3D0BE0-A224-4612-A54D-A42C49352060}" srcOrd="0" destOrd="0" parTransId="{6A0FA410-B15B-4C62-986E-48A661FC8164}" sibTransId="{4F8076C9-9D42-4B5C-B410-CB474AA22AD1}"/>
    <dgm:cxn modelId="{6D1C3E07-16A4-45B2-8680-7042EC52506F}" srcId="{DF9FEC79-F03D-483A-94DA-F2E52D732FD1}" destId="{46322942-C93F-4AD0-876D-A095324A2A0C}" srcOrd="1" destOrd="0" parTransId="{033E70F7-E2B0-4404-BE4F-9F81C51CCEA0}" sibTransId="{BE4DE22B-526F-4A0E-91AD-BFE75851F33E}"/>
    <dgm:cxn modelId="{D53D57CC-B112-4138-9020-5914250F70AC}" type="presOf" srcId="{B9BFB372-5F17-474A-84FC-9897B75A2D51}" destId="{80E463AF-4878-4ED8-9B3A-A972E1E6C567}" srcOrd="0" destOrd="0" presId="urn:microsoft.com/office/officeart/2005/8/layout/list1"/>
    <dgm:cxn modelId="{A42045EE-5A5F-4826-B2B8-10230C7EAF5F}" type="presOf" srcId="{3E3D0BE0-A224-4612-A54D-A42C49352060}" destId="{31A9A02C-C40D-4F2F-89FE-F72179829B90}" srcOrd="0" destOrd="0" presId="urn:microsoft.com/office/officeart/2005/8/layout/list1"/>
    <dgm:cxn modelId="{A3050F6A-EF44-4115-B2C6-D8CAC4F2669C}" type="presOf" srcId="{46322942-C93F-4AD0-876D-A095324A2A0C}" destId="{6263E2A7-9FD3-4485-A2A4-5306A9CE098E}" srcOrd="0" destOrd="0" presId="urn:microsoft.com/office/officeart/2005/8/layout/list1"/>
    <dgm:cxn modelId="{4FEFBF37-D931-4D37-BAF7-ABAC266529F0}" srcId="{DF9FEC79-F03D-483A-94DA-F2E52D732FD1}" destId="{C1C80F08-D0A3-4CC9-9CC4-8BA7B0AB6816}" srcOrd="3" destOrd="0" parTransId="{898D6BBD-5672-46D1-ABFA-46A2CDA92477}" sibTransId="{C9E0EE00-9416-43FA-A940-0C92E3E14FC6}"/>
    <dgm:cxn modelId="{FCAAFFA7-7A47-4DFE-A15B-A3180AD6FC5D}" type="presOf" srcId="{C1C80F08-D0A3-4CC9-9CC4-8BA7B0AB6816}" destId="{546E4703-7D38-4CCE-9D77-70DA723C90EF}" srcOrd="0" destOrd="0" presId="urn:microsoft.com/office/officeart/2005/8/layout/list1"/>
    <dgm:cxn modelId="{7969969E-8258-4D8D-BE57-144A6997B79A}" type="presOf" srcId="{DF9FEC79-F03D-483A-94DA-F2E52D732FD1}" destId="{3A6B5694-A6E4-4354-8988-34157D766389}" srcOrd="0" destOrd="0" presId="urn:microsoft.com/office/officeart/2005/8/layout/list1"/>
    <dgm:cxn modelId="{4267765D-EE74-4445-9396-17C22A88842B}" type="presOf" srcId="{B9BFB372-5F17-474A-84FC-9897B75A2D51}" destId="{C7E35D26-FFA7-46CB-9B54-EBCC33FBF10C}" srcOrd="1" destOrd="0" presId="urn:microsoft.com/office/officeart/2005/8/layout/list1"/>
    <dgm:cxn modelId="{027C3495-3874-40BB-8557-257B4074407F}" type="presParOf" srcId="{3A6B5694-A6E4-4354-8988-34157D766389}" destId="{6540B6D3-733A-44C2-B01B-98215EA67FB8}" srcOrd="0" destOrd="0" presId="urn:microsoft.com/office/officeart/2005/8/layout/list1"/>
    <dgm:cxn modelId="{0780F2E7-924D-4409-9431-C17F4851025B}" type="presParOf" srcId="{6540B6D3-733A-44C2-B01B-98215EA67FB8}" destId="{31A9A02C-C40D-4F2F-89FE-F72179829B90}" srcOrd="0" destOrd="0" presId="urn:microsoft.com/office/officeart/2005/8/layout/list1"/>
    <dgm:cxn modelId="{DF2920F2-174B-40A3-B0D7-A101EE52CDBB}" type="presParOf" srcId="{6540B6D3-733A-44C2-B01B-98215EA67FB8}" destId="{1E32E5A2-9E07-4116-9807-F256E15D30C8}" srcOrd="1" destOrd="0" presId="urn:microsoft.com/office/officeart/2005/8/layout/list1"/>
    <dgm:cxn modelId="{605FFE64-C3B1-4D08-964F-4837E0E8D115}" type="presParOf" srcId="{3A6B5694-A6E4-4354-8988-34157D766389}" destId="{490F5910-4982-4DDD-BF83-553013A4CB5E}" srcOrd="1" destOrd="0" presId="urn:microsoft.com/office/officeart/2005/8/layout/list1"/>
    <dgm:cxn modelId="{FE5D8970-5BFD-4981-B5B2-022BF37FE52B}" type="presParOf" srcId="{3A6B5694-A6E4-4354-8988-34157D766389}" destId="{3A1A6650-0A66-41AF-BC0C-3847ECDB0C19}" srcOrd="2" destOrd="0" presId="urn:microsoft.com/office/officeart/2005/8/layout/list1"/>
    <dgm:cxn modelId="{A2E14714-10EA-49B5-9D97-7409ACB54ADC}" type="presParOf" srcId="{3A6B5694-A6E4-4354-8988-34157D766389}" destId="{485117DF-9232-4D54-81E3-B161D21D54CA}" srcOrd="3" destOrd="0" presId="urn:microsoft.com/office/officeart/2005/8/layout/list1"/>
    <dgm:cxn modelId="{88CA4DAD-17E7-4AE2-80E4-7F3A72DF351A}" type="presParOf" srcId="{3A6B5694-A6E4-4354-8988-34157D766389}" destId="{1B3018EC-A668-4976-B936-AAB8144514C6}" srcOrd="4" destOrd="0" presId="urn:microsoft.com/office/officeart/2005/8/layout/list1"/>
    <dgm:cxn modelId="{2E2C4292-DC53-4E5F-982A-B57DEEE5BE78}" type="presParOf" srcId="{1B3018EC-A668-4976-B936-AAB8144514C6}" destId="{6263E2A7-9FD3-4485-A2A4-5306A9CE098E}" srcOrd="0" destOrd="0" presId="urn:microsoft.com/office/officeart/2005/8/layout/list1"/>
    <dgm:cxn modelId="{258BFFFE-494E-49E2-A286-1D5A16EB812B}" type="presParOf" srcId="{1B3018EC-A668-4976-B936-AAB8144514C6}" destId="{1C3526E8-413F-4B06-8FD0-4C4E61282B10}" srcOrd="1" destOrd="0" presId="urn:microsoft.com/office/officeart/2005/8/layout/list1"/>
    <dgm:cxn modelId="{F37F6299-F2AD-4F60-8FCF-344578FB02C6}" type="presParOf" srcId="{3A6B5694-A6E4-4354-8988-34157D766389}" destId="{017FE54A-8281-49C4-8875-D760586B7955}" srcOrd="5" destOrd="0" presId="urn:microsoft.com/office/officeart/2005/8/layout/list1"/>
    <dgm:cxn modelId="{ED7A7AE4-0F9A-4C68-AA4B-D93AFFC3E80E}" type="presParOf" srcId="{3A6B5694-A6E4-4354-8988-34157D766389}" destId="{866AF41B-136F-4A9F-9CA0-F0BA1FDE6376}" srcOrd="6" destOrd="0" presId="urn:microsoft.com/office/officeart/2005/8/layout/list1"/>
    <dgm:cxn modelId="{CC99C13C-C1C1-43DE-9BF1-E56D0D821907}" type="presParOf" srcId="{3A6B5694-A6E4-4354-8988-34157D766389}" destId="{A2393E17-FBAD-455A-8AB2-7FC9B3D3161B}" srcOrd="7" destOrd="0" presId="urn:microsoft.com/office/officeart/2005/8/layout/list1"/>
    <dgm:cxn modelId="{0C641D64-6BCC-4657-ADB9-D43FA34E779B}" type="presParOf" srcId="{3A6B5694-A6E4-4354-8988-34157D766389}" destId="{B70CEB40-4EB4-428A-B009-C4358DA727CB}" srcOrd="8" destOrd="0" presId="urn:microsoft.com/office/officeart/2005/8/layout/list1"/>
    <dgm:cxn modelId="{4A708E1D-114E-418C-A793-ADF2ED867597}" type="presParOf" srcId="{B70CEB40-4EB4-428A-B009-C4358DA727CB}" destId="{80E463AF-4878-4ED8-9B3A-A972E1E6C567}" srcOrd="0" destOrd="0" presId="urn:microsoft.com/office/officeart/2005/8/layout/list1"/>
    <dgm:cxn modelId="{E2E2D284-5B13-4A14-A9F8-93EBB6BC34A9}" type="presParOf" srcId="{B70CEB40-4EB4-428A-B009-C4358DA727CB}" destId="{C7E35D26-FFA7-46CB-9B54-EBCC33FBF10C}" srcOrd="1" destOrd="0" presId="urn:microsoft.com/office/officeart/2005/8/layout/list1"/>
    <dgm:cxn modelId="{9CBF52AB-E1D3-4CD3-B6AB-DA75056E1435}" type="presParOf" srcId="{3A6B5694-A6E4-4354-8988-34157D766389}" destId="{6A172EE0-492D-4DF4-B051-96F9BFD02324}" srcOrd="9" destOrd="0" presId="urn:microsoft.com/office/officeart/2005/8/layout/list1"/>
    <dgm:cxn modelId="{4DB85225-B8FC-4C1C-9B4C-655AA067E494}" type="presParOf" srcId="{3A6B5694-A6E4-4354-8988-34157D766389}" destId="{4884EA91-17FC-467A-B9D4-83810C58669F}" srcOrd="10" destOrd="0" presId="urn:microsoft.com/office/officeart/2005/8/layout/list1"/>
    <dgm:cxn modelId="{16D7ACD2-639F-4AE3-BFF9-15A8B15A485C}" type="presParOf" srcId="{3A6B5694-A6E4-4354-8988-34157D766389}" destId="{05E7C012-478C-4C4D-B83E-DDA42AA89561}" srcOrd="11" destOrd="0" presId="urn:microsoft.com/office/officeart/2005/8/layout/list1"/>
    <dgm:cxn modelId="{BA55F9E4-31A3-4F47-A4C5-15A48202C226}" type="presParOf" srcId="{3A6B5694-A6E4-4354-8988-34157D766389}" destId="{56FAF9B7-F1E6-43C9-A97B-0BD69EC32B6E}" srcOrd="12" destOrd="0" presId="urn:microsoft.com/office/officeart/2005/8/layout/list1"/>
    <dgm:cxn modelId="{10D6D9CC-9703-450A-8955-79C16C34124E}" type="presParOf" srcId="{56FAF9B7-F1E6-43C9-A97B-0BD69EC32B6E}" destId="{546E4703-7D38-4CCE-9D77-70DA723C90EF}" srcOrd="0" destOrd="0" presId="urn:microsoft.com/office/officeart/2005/8/layout/list1"/>
    <dgm:cxn modelId="{39DAD78A-3426-45CF-AD1E-32294043D75A}" type="presParOf" srcId="{56FAF9B7-F1E6-43C9-A97B-0BD69EC32B6E}" destId="{6E295A5F-3DB4-45E7-B44C-F02CD6E78E76}" srcOrd="1" destOrd="0" presId="urn:microsoft.com/office/officeart/2005/8/layout/list1"/>
    <dgm:cxn modelId="{5E436B98-2032-45AB-8BCA-59EC47BF79DA}" type="presParOf" srcId="{3A6B5694-A6E4-4354-8988-34157D766389}" destId="{BC10714B-8278-4EBE-8813-AAFBF574C9CA}" srcOrd="13" destOrd="0" presId="urn:microsoft.com/office/officeart/2005/8/layout/list1"/>
    <dgm:cxn modelId="{C56A6255-2AEB-4E4A-A98B-00A7B9D5DDBC}" type="presParOf" srcId="{3A6B5694-A6E4-4354-8988-34157D766389}" destId="{67C549C5-D75E-480E-B5B3-9B67E36A3988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1A6650-0A66-41AF-BC0C-3847ECDB0C19}">
      <dsp:nvSpPr>
        <dsp:cNvPr id="0" name=""/>
        <dsp:cNvSpPr/>
      </dsp:nvSpPr>
      <dsp:spPr>
        <a:xfrm>
          <a:off x="0" y="443104"/>
          <a:ext cx="8507288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32E5A2-9E07-4116-9807-F256E15D30C8}">
      <dsp:nvSpPr>
        <dsp:cNvPr id="0" name=""/>
        <dsp:cNvSpPr/>
      </dsp:nvSpPr>
      <dsp:spPr>
        <a:xfrm>
          <a:off x="425364" y="29823"/>
          <a:ext cx="7863771" cy="8265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5089" tIns="0" rIns="225089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0" kern="1200" dirty="0" smtClean="0"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+mj-lt"/>
            </a:rPr>
            <a:t>БЛОК «Работа с педагогическим коллективом»</a:t>
          </a:r>
          <a:endParaRPr lang="ru-RU" sz="2400" b="1" i="0" kern="1200" dirty="0">
            <a:solidFill>
              <a:schemeClr val="bg1"/>
            </a:solidFill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  <a:latin typeface="+mj-lt"/>
          </a:endParaRPr>
        </a:p>
      </dsp:txBody>
      <dsp:txXfrm>
        <a:off x="465713" y="70172"/>
        <a:ext cx="7783073" cy="745862"/>
      </dsp:txXfrm>
    </dsp:sp>
    <dsp:sp modelId="{866AF41B-136F-4A9F-9CA0-F0BA1FDE6376}">
      <dsp:nvSpPr>
        <dsp:cNvPr id="0" name=""/>
        <dsp:cNvSpPr/>
      </dsp:nvSpPr>
      <dsp:spPr>
        <a:xfrm>
          <a:off x="0" y="1713184"/>
          <a:ext cx="8507288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3526E8-413F-4B06-8FD0-4C4E61282B10}">
      <dsp:nvSpPr>
        <dsp:cNvPr id="0" name=""/>
        <dsp:cNvSpPr/>
      </dsp:nvSpPr>
      <dsp:spPr>
        <a:xfrm>
          <a:off x="425364" y="1299904"/>
          <a:ext cx="7862401" cy="82656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5089" tIns="0" rIns="225089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0" kern="1200" dirty="0" smtClean="0"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+mj-lt"/>
            </a:rPr>
            <a:t>БЛОК «Работа с учащимися »</a:t>
          </a:r>
          <a:endParaRPr lang="ru-RU" sz="2400" b="1" i="0" kern="1200" dirty="0">
            <a:solidFill>
              <a:schemeClr val="bg1"/>
            </a:solidFill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  <a:latin typeface="+mj-lt"/>
          </a:endParaRPr>
        </a:p>
      </dsp:txBody>
      <dsp:txXfrm>
        <a:off x="465713" y="1340253"/>
        <a:ext cx="7781703" cy="745862"/>
      </dsp:txXfrm>
    </dsp:sp>
    <dsp:sp modelId="{4884EA91-17FC-467A-B9D4-83810C58669F}">
      <dsp:nvSpPr>
        <dsp:cNvPr id="0" name=""/>
        <dsp:cNvSpPr/>
      </dsp:nvSpPr>
      <dsp:spPr>
        <a:xfrm>
          <a:off x="0" y="2983264"/>
          <a:ext cx="8507288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7E35D26-FFA7-46CB-9B54-EBCC33FBF10C}">
      <dsp:nvSpPr>
        <dsp:cNvPr id="0" name=""/>
        <dsp:cNvSpPr/>
      </dsp:nvSpPr>
      <dsp:spPr>
        <a:xfrm>
          <a:off x="425364" y="2569984"/>
          <a:ext cx="7862401" cy="82656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5089" tIns="0" rIns="225089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0" kern="1200" dirty="0" smtClean="0"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+mj-lt"/>
            </a:rPr>
            <a:t>БЛОК «Работа с родителями»</a:t>
          </a:r>
          <a:endParaRPr lang="ru-RU" sz="2400" b="1" i="0" kern="1200" dirty="0">
            <a:solidFill>
              <a:schemeClr val="bg1"/>
            </a:solidFill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  <a:latin typeface="+mj-lt"/>
          </a:endParaRPr>
        </a:p>
      </dsp:txBody>
      <dsp:txXfrm>
        <a:off x="465713" y="2610333"/>
        <a:ext cx="7781703" cy="745862"/>
      </dsp:txXfrm>
    </dsp:sp>
    <dsp:sp modelId="{67C549C5-D75E-480E-B5B3-9B67E36A3988}">
      <dsp:nvSpPr>
        <dsp:cNvPr id="0" name=""/>
        <dsp:cNvSpPr/>
      </dsp:nvSpPr>
      <dsp:spPr>
        <a:xfrm>
          <a:off x="0" y="4253344"/>
          <a:ext cx="8507288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295A5F-3DB4-45E7-B44C-F02CD6E78E76}">
      <dsp:nvSpPr>
        <dsp:cNvPr id="0" name=""/>
        <dsp:cNvSpPr/>
      </dsp:nvSpPr>
      <dsp:spPr>
        <a:xfrm>
          <a:off x="425364" y="3840064"/>
          <a:ext cx="7862401" cy="82656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5089" tIns="0" rIns="225089" bIns="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kern="1200" dirty="0" smtClean="0"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+mj-lt"/>
            </a:rPr>
            <a:t>БЛОК «Взаимодействие с Отделом Образования, с Методическим кабинетом, с пунктом проведения ЕНТ»</a:t>
          </a:r>
          <a:endParaRPr lang="ru-RU" sz="2000" b="1" i="0" kern="1200" dirty="0">
            <a:solidFill>
              <a:schemeClr val="bg1"/>
            </a:solidFill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  <a:latin typeface="+mj-lt"/>
          </a:endParaRPr>
        </a:p>
      </dsp:txBody>
      <dsp:txXfrm>
        <a:off x="465713" y="3880413"/>
        <a:ext cx="7781703" cy="74586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1A6650-0A66-41AF-BC0C-3847ECDB0C19}">
      <dsp:nvSpPr>
        <dsp:cNvPr id="0" name=""/>
        <dsp:cNvSpPr/>
      </dsp:nvSpPr>
      <dsp:spPr>
        <a:xfrm>
          <a:off x="0" y="443104"/>
          <a:ext cx="8507288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32E5A2-9E07-4116-9807-F256E15D30C8}">
      <dsp:nvSpPr>
        <dsp:cNvPr id="0" name=""/>
        <dsp:cNvSpPr/>
      </dsp:nvSpPr>
      <dsp:spPr>
        <a:xfrm>
          <a:off x="425364" y="29823"/>
          <a:ext cx="7863771" cy="8265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5089" tIns="0" rIns="225089" bIns="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0" kern="1200" dirty="0" smtClean="0"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+mj-lt"/>
            </a:rPr>
            <a:t>БЛОК «Правила организации текущего контроля успеваемости»</a:t>
          </a:r>
          <a:endParaRPr lang="ru-RU" sz="2400" b="1" i="0" kern="1200" dirty="0">
            <a:solidFill>
              <a:schemeClr val="bg1"/>
            </a:solidFill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  <a:latin typeface="+mj-lt"/>
          </a:endParaRPr>
        </a:p>
      </dsp:txBody>
      <dsp:txXfrm>
        <a:off x="465713" y="70172"/>
        <a:ext cx="7783073" cy="745862"/>
      </dsp:txXfrm>
    </dsp:sp>
    <dsp:sp modelId="{866AF41B-136F-4A9F-9CA0-F0BA1FDE6376}">
      <dsp:nvSpPr>
        <dsp:cNvPr id="0" name=""/>
        <dsp:cNvSpPr/>
      </dsp:nvSpPr>
      <dsp:spPr>
        <a:xfrm>
          <a:off x="0" y="1713184"/>
          <a:ext cx="8507288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3526E8-413F-4B06-8FD0-4C4E61282B10}">
      <dsp:nvSpPr>
        <dsp:cNvPr id="0" name=""/>
        <dsp:cNvSpPr/>
      </dsp:nvSpPr>
      <dsp:spPr>
        <a:xfrm>
          <a:off x="425364" y="1299904"/>
          <a:ext cx="7862401" cy="82656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5089" tIns="0" rIns="225089" bIns="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0" kern="1200" dirty="0" smtClean="0"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+mj-lt"/>
            </a:rPr>
            <a:t>БЛОК «Правила организации итоговой аттестации за курс основной средней школы»</a:t>
          </a:r>
          <a:endParaRPr lang="ru-RU" sz="2400" b="1" i="0" kern="1200" dirty="0">
            <a:solidFill>
              <a:schemeClr val="bg1"/>
            </a:solidFill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  <a:latin typeface="+mj-lt"/>
          </a:endParaRPr>
        </a:p>
      </dsp:txBody>
      <dsp:txXfrm>
        <a:off x="465713" y="1340253"/>
        <a:ext cx="7781703" cy="745862"/>
      </dsp:txXfrm>
    </dsp:sp>
    <dsp:sp modelId="{4884EA91-17FC-467A-B9D4-83810C58669F}">
      <dsp:nvSpPr>
        <dsp:cNvPr id="0" name=""/>
        <dsp:cNvSpPr/>
      </dsp:nvSpPr>
      <dsp:spPr>
        <a:xfrm>
          <a:off x="0" y="2983264"/>
          <a:ext cx="8507288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7E35D26-FFA7-46CB-9B54-EBCC33FBF10C}">
      <dsp:nvSpPr>
        <dsp:cNvPr id="0" name=""/>
        <dsp:cNvSpPr/>
      </dsp:nvSpPr>
      <dsp:spPr>
        <a:xfrm>
          <a:off x="425364" y="2569984"/>
          <a:ext cx="7862401" cy="82656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5089" tIns="0" rIns="225089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0" kern="1200" dirty="0" smtClean="0"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+mj-lt"/>
            </a:rPr>
            <a:t>БЛОК «Правила организации промежуточной аттестации (переводные экзамены)»</a:t>
          </a:r>
          <a:endParaRPr lang="ru-RU" sz="2400" b="1" i="0" kern="1200" dirty="0">
            <a:solidFill>
              <a:schemeClr val="bg1"/>
            </a:solidFill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  <a:latin typeface="+mj-lt"/>
          </a:endParaRPr>
        </a:p>
      </dsp:txBody>
      <dsp:txXfrm>
        <a:off x="465713" y="2610333"/>
        <a:ext cx="7781703" cy="745862"/>
      </dsp:txXfrm>
    </dsp:sp>
    <dsp:sp modelId="{67C549C5-D75E-480E-B5B3-9B67E36A3988}">
      <dsp:nvSpPr>
        <dsp:cNvPr id="0" name=""/>
        <dsp:cNvSpPr/>
      </dsp:nvSpPr>
      <dsp:spPr>
        <a:xfrm>
          <a:off x="0" y="4253344"/>
          <a:ext cx="8507288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295A5F-3DB4-45E7-B44C-F02CD6E78E76}">
      <dsp:nvSpPr>
        <dsp:cNvPr id="0" name=""/>
        <dsp:cNvSpPr/>
      </dsp:nvSpPr>
      <dsp:spPr>
        <a:xfrm>
          <a:off x="425364" y="3840064"/>
          <a:ext cx="7862401" cy="82656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5089" tIns="0" rIns="225089" bIns="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0" kern="1200" dirty="0" smtClean="0"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+mj-lt"/>
            </a:rPr>
            <a:t>БЛОК «Правила организации  итоговой аттестации за курс средней общей школы»</a:t>
          </a:r>
          <a:endParaRPr lang="ru-RU" sz="2400" b="1" i="0" kern="1200" dirty="0">
            <a:solidFill>
              <a:schemeClr val="bg1"/>
            </a:solidFill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  <a:latin typeface="+mj-lt"/>
          </a:endParaRPr>
        </a:p>
      </dsp:txBody>
      <dsp:txXfrm>
        <a:off x="465713" y="3880413"/>
        <a:ext cx="7781703" cy="7458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343F1-3A81-4058-9FAF-C7D83DDE296D}" type="datetimeFigureOut">
              <a:rPr lang="ru-RU" smtClean="0"/>
              <a:t>04.02.2014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B3200E3-6F3D-448D-A09A-2C4CF881D36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343F1-3A81-4058-9FAF-C7D83DDE296D}" type="datetimeFigureOut">
              <a:rPr lang="ru-RU" smtClean="0"/>
              <a:t>04.02.2014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200E3-6F3D-448D-A09A-2C4CF881D3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343F1-3A81-4058-9FAF-C7D83DDE296D}" type="datetimeFigureOut">
              <a:rPr lang="ru-RU" smtClean="0"/>
              <a:t>04.02.2014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200E3-6F3D-448D-A09A-2C4CF881D3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343F1-3A81-4058-9FAF-C7D83DDE296D}" type="datetimeFigureOut">
              <a:rPr lang="ru-RU" smtClean="0"/>
              <a:t>04.02.2014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200E3-6F3D-448D-A09A-2C4CF881D3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343F1-3A81-4058-9FAF-C7D83DDE296D}" type="datetimeFigureOut">
              <a:rPr lang="ru-RU" smtClean="0"/>
              <a:t>04.02.2014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200E3-6F3D-448D-A09A-2C4CF881D36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343F1-3A81-4058-9FAF-C7D83DDE296D}" type="datetimeFigureOut">
              <a:rPr lang="ru-RU" smtClean="0"/>
              <a:t>04.02.2014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200E3-6F3D-448D-A09A-2C4CF881D3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343F1-3A81-4058-9FAF-C7D83DDE296D}" type="datetimeFigureOut">
              <a:rPr lang="ru-RU" smtClean="0"/>
              <a:t>04.02.2014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200E3-6F3D-448D-A09A-2C4CF881D3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343F1-3A81-4058-9FAF-C7D83DDE296D}" type="datetimeFigureOut">
              <a:rPr lang="ru-RU" smtClean="0"/>
              <a:t>04.02.2014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200E3-6F3D-448D-A09A-2C4CF881D3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343F1-3A81-4058-9FAF-C7D83DDE296D}" type="datetimeFigureOut">
              <a:rPr lang="ru-RU" smtClean="0"/>
              <a:t>04.02.2014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200E3-6F3D-448D-A09A-2C4CF881D3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343F1-3A81-4058-9FAF-C7D83DDE296D}" type="datetimeFigureOut">
              <a:rPr lang="ru-RU" smtClean="0"/>
              <a:t>04.02.2014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200E3-6F3D-448D-A09A-2C4CF881D36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343F1-3A81-4058-9FAF-C7D83DDE296D}" type="datetimeFigureOut">
              <a:rPr lang="ru-RU" smtClean="0"/>
              <a:t>04.02.2014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200E3-6F3D-448D-A09A-2C4CF881D36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CD343F1-3A81-4058-9FAF-C7D83DDE296D}" type="datetimeFigureOut">
              <a:rPr lang="ru-RU" smtClean="0"/>
              <a:t>04.02.2014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6B3200E3-6F3D-448D-A09A-2C4CF881D36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/>
              <a:t>семинар-практикум  « Школа молодого заместителя </a:t>
            </a:r>
            <a:r>
              <a:rPr lang="ru-RU" b="1" dirty="0" smtClean="0"/>
              <a:t>директора по </a:t>
            </a:r>
            <a:r>
              <a:rPr lang="ru-RU" b="1" dirty="0" err="1" smtClean="0"/>
              <a:t>увр</a:t>
            </a:r>
            <a:r>
              <a:rPr lang="ru-RU" b="1" dirty="0" smtClean="0"/>
              <a:t>»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284984"/>
            <a:ext cx="6629400" cy="1368152"/>
          </a:xfrm>
        </p:spPr>
        <p:txBody>
          <a:bodyPr/>
          <a:lstStyle/>
          <a:p>
            <a:r>
              <a:rPr lang="ru-RU" sz="2400" b="1" dirty="0"/>
              <a:t>Организация и проведение текущего контроля успеваемости, промежуточной и итоговой аттестации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5008" y="325879"/>
            <a:ext cx="89289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 КГУ «Средняя общеобразовательная школа №52 имени </a:t>
            </a:r>
            <a:r>
              <a:rPr lang="ru-RU" sz="1600" dirty="0" smtClean="0"/>
              <a:t>академика </a:t>
            </a:r>
            <a:r>
              <a:rPr lang="ru-RU" sz="1600" dirty="0"/>
              <a:t>Е.А.Букетова»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5008" y="6381328"/>
            <a:ext cx="89289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Караганда, 6 февраля 2014 года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902969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/>
              <a:t>Похвальный лист учащегося </a:t>
            </a:r>
            <a:br>
              <a:rPr lang="ru-RU" sz="2800" b="1" dirty="0" smtClean="0"/>
            </a:br>
            <a:r>
              <a:rPr lang="ru-RU" sz="2800" b="1" dirty="0" smtClean="0"/>
              <a:t>за 6 класс</a:t>
            </a:r>
            <a:endParaRPr lang="ru-RU" sz="2800" b="1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00808"/>
            <a:ext cx="8496944" cy="4968552"/>
          </a:xfrm>
        </p:spPr>
      </p:pic>
    </p:spTree>
    <p:extLst>
      <p:ext uri="{BB962C8B-B14F-4D97-AF65-F5344CB8AC3E}">
        <p14:creationId xmlns:p14="http://schemas.microsoft.com/office/powerpoint/2010/main" val="585790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/>
              <a:t>Выписки из протоколов педагогических советов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90513"/>
            <a:ext cx="3672408" cy="5003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690513"/>
            <a:ext cx="3597514" cy="501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1031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/>
              <a:t>Похвальный лист учащегося </a:t>
            </a:r>
            <a:br>
              <a:rPr lang="ru-RU" sz="2800" b="1" dirty="0" smtClean="0"/>
            </a:br>
            <a:r>
              <a:rPr lang="ru-RU" sz="2800" b="1" dirty="0" smtClean="0"/>
              <a:t>за 10 класс</a:t>
            </a:r>
            <a:endParaRPr lang="ru-RU" sz="28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628800"/>
            <a:ext cx="8496944" cy="5040560"/>
          </a:xfrm>
        </p:spPr>
      </p:pic>
    </p:spTree>
    <p:extLst>
      <p:ext uri="{BB962C8B-B14F-4D97-AF65-F5344CB8AC3E}">
        <p14:creationId xmlns:p14="http://schemas.microsoft.com/office/powerpoint/2010/main" val="943362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8372"/>
            <a:ext cx="8496944" cy="1039427"/>
          </a:xfrm>
        </p:spPr>
        <p:txBody>
          <a:bodyPr>
            <a:noAutofit/>
          </a:bodyPr>
          <a:lstStyle/>
          <a:p>
            <a:r>
              <a:rPr lang="ru-RU" sz="2000" b="1" dirty="0"/>
              <a:t>Работа с нормативными документами  - Правилами организации и проведения текущего контроля успеваемости, промежуточной и итоговой </a:t>
            </a:r>
            <a:r>
              <a:rPr lang="ru-RU" sz="2000" b="1" dirty="0" smtClean="0"/>
              <a:t>аттестации</a:t>
            </a:r>
            <a:endParaRPr lang="ru-RU" sz="20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820" y="1700808"/>
            <a:ext cx="3521140" cy="4923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673424"/>
            <a:ext cx="3541037" cy="4923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6043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1987273"/>
              </p:ext>
            </p:extLst>
          </p:nvPr>
        </p:nvGraphicFramePr>
        <p:xfrm>
          <a:off x="323528" y="1752600"/>
          <a:ext cx="8507288" cy="4988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294918" y="404664"/>
            <a:ext cx="8496944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500" kern="1200" cap="all" baseline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/>
              <a:t>Работа с нормативными документами  - Правилами организации и проведения текущего контроля успеваемости, промежуточной и итоговой аттестации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530015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/>
              <a:t>Задание 2: Правила проведения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00808"/>
            <a:ext cx="8496944" cy="4824536"/>
          </a:xfrm>
          <a:solidFill>
            <a:schemeClr val="bg1">
              <a:alpha val="69000"/>
            </a:schemeClr>
          </a:solidFill>
        </p:spPr>
        <p:txBody>
          <a:bodyPr>
            <a:noAutofit/>
          </a:bodyPr>
          <a:lstStyle/>
          <a:p>
            <a:pPr marL="0" indent="354013" algn="just">
              <a:buNone/>
            </a:pPr>
            <a:r>
              <a:rPr lang="ru-RU" dirty="0" smtClean="0">
                <a:latin typeface="+mj-lt"/>
              </a:rPr>
              <a:t>Определить </a:t>
            </a:r>
            <a:r>
              <a:rPr lang="ru-RU" dirty="0">
                <a:latin typeface="+mj-lt"/>
              </a:rPr>
              <a:t>регламент проведения промежуточной и итоговой аттестации на основе нормативных документов. </a:t>
            </a:r>
            <a:endParaRPr lang="ru-RU" dirty="0" smtClean="0">
              <a:latin typeface="+mj-lt"/>
            </a:endParaRPr>
          </a:p>
          <a:p>
            <a:pPr marL="0" indent="354013" algn="just">
              <a:buNone/>
            </a:pPr>
            <a:r>
              <a:rPr lang="ru-RU" dirty="0" smtClean="0">
                <a:latin typeface="+mj-lt"/>
              </a:rPr>
              <a:t>Сделать </a:t>
            </a:r>
            <a:r>
              <a:rPr lang="ru-RU" dirty="0">
                <a:latin typeface="+mj-lt"/>
              </a:rPr>
              <a:t>акценты на важных </a:t>
            </a:r>
            <a:r>
              <a:rPr lang="ru-RU" dirty="0" smtClean="0">
                <a:latin typeface="+mj-lt"/>
              </a:rPr>
              <a:t>моментах:</a:t>
            </a:r>
          </a:p>
          <a:p>
            <a:pPr marL="0" indent="354013" algn="just">
              <a:buFont typeface="Wingdings" panose="05000000000000000000" pitchFamily="2" charset="2"/>
              <a:buChar char="Ø"/>
            </a:pPr>
            <a:r>
              <a:rPr lang="ru-RU" dirty="0" smtClean="0">
                <a:latin typeface="+mj-lt"/>
              </a:rPr>
              <a:t>сроки </a:t>
            </a:r>
            <a:r>
              <a:rPr lang="ru-RU" dirty="0">
                <a:latin typeface="+mj-lt"/>
              </a:rPr>
              <a:t>проведения, </a:t>
            </a:r>
            <a:endParaRPr lang="ru-RU" dirty="0" smtClean="0">
              <a:latin typeface="+mj-lt"/>
            </a:endParaRPr>
          </a:p>
          <a:p>
            <a:pPr marL="0" indent="354013" algn="just">
              <a:buFont typeface="Wingdings" panose="05000000000000000000" pitchFamily="2" charset="2"/>
              <a:buChar char="Ø"/>
            </a:pPr>
            <a:r>
              <a:rPr lang="ru-RU" dirty="0" smtClean="0">
                <a:latin typeface="+mj-lt"/>
              </a:rPr>
              <a:t>допуск </a:t>
            </a:r>
            <a:r>
              <a:rPr lang="ru-RU" dirty="0">
                <a:latin typeface="+mj-lt"/>
              </a:rPr>
              <a:t>учащихся к аттестации, </a:t>
            </a:r>
            <a:endParaRPr lang="ru-RU" dirty="0" smtClean="0">
              <a:latin typeface="+mj-lt"/>
            </a:endParaRPr>
          </a:p>
          <a:p>
            <a:pPr marL="0" indent="354013" algn="just">
              <a:buFont typeface="Wingdings" panose="05000000000000000000" pitchFamily="2" charset="2"/>
              <a:buChar char="Ø"/>
            </a:pPr>
            <a:r>
              <a:rPr lang="ru-RU" dirty="0" smtClean="0">
                <a:latin typeface="+mj-lt"/>
              </a:rPr>
              <a:t>освобождение</a:t>
            </a:r>
            <a:r>
              <a:rPr lang="ru-RU" dirty="0">
                <a:latin typeface="+mj-lt"/>
              </a:rPr>
              <a:t>, </a:t>
            </a:r>
            <a:endParaRPr lang="ru-RU" dirty="0" smtClean="0">
              <a:latin typeface="+mj-lt"/>
            </a:endParaRPr>
          </a:p>
          <a:p>
            <a:pPr marL="0" indent="354013" algn="just">
              <a:buFont typeface="Wingdings" panose="05000000000000000000" pitchFamily="2" charset="2"/>
              <a:buChar char="Ø"/>
            </a:pPr>
            <a:r>
              <a:rPr lang="ru-RU" dirty="0" smtClean="0">
                <a:latin typeface="+mj-lt"/>
              </a:rPr>
              <a:t>правила </a:t>
            </a:r>
            <a:r>
              <a:rPr lang="ru-RU" dirty="0">
                <a:latin typeface="+mj-lt"/>
              </a:rPr>
              <a:t>проведения устного и письменного экзамена, </a:t>
            </a:r>
            <a:endParaRPr lang="ru-RU" dirty="0" smtClean="0">
              <a:latin typeface="+mj-lt"/>
            </a:endParaRPr>
          </a:p>
          <a:p>
            <a:pPr marL="0" indent="354013" algn="just">
              <a:buFont typeface="Wingdings" panose="05000000000000000000" pitchFamily="2" charset="2"/>
              <a:buChar char="Ø"/>
            </a:pPr>
            <a:r>
              <a:rPr lang="ru-RU" dirty="0" smtClean="0">
                <a:latin typeface="+mj-lt"/>
              </a:rPr>
              <a:t>выставление </a:t>
            </a:r>
            <a:r>
              <a:rPr lang="ru-RU" dirty="0">
                <a:latin typeface="+mj-lt"/>
              </a:rPr>
              <a:t>итоговых оценок, </a:t>
            </a:r>
            <a:endParaRPr lang="ru-RU" dirty="0" smtClean="0">
              <a:latin typeface="+mj-lt"/>
            </a:endParaRPr>
          </a:p>
          <a:p>
            <a:pPr marL="0" indent="354013" algn="just">
              <a:buFont typeface="Wingdings" panose="05000000000000000000" pitchFamily="2" charset="2"/>
              <a:buChar char="Ø"/>
            </a:pPr>
            <a:r>
              <a:rPr lang="ru-RU" dirty="0" smtClean="0">
                <a:latin typeface="+mj-lt"/>
              </a:rPr>
              <a:t>награждение </a:t>
            </a:r>
            <a:r>
              <a:rPr lang="ru-RU" dirty="0">
                <a:latin typeface="+mj-lt"/>
              </a:rPr>
              <a:t>и т.д</a:t>
            </a:r>
            <a:r>
              <a:rPr lang="ru-RU" dirty="0" smtClean="0">
                <a:latin typeface="+mj-lt"/>
              </a:rPr>
              <a:t>.</a:t>
            </a: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8006951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/>
              <a:t>Перечень документов по проведению итоговой аттестации учащихся</a:t>
            </a:r>
            <a:br>
              <a:rPr lang="ru-RU" sz="2400" b="1" dirty="0"/>
            </a:br>
            <a:r>
              <a:rPr lang="ru-RU" sz="2400" b="1" dirty="0"/>
              <a:t> в 2012-2013 учебном году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28800"/>
            <a:ext cx="8496944" cy="5040560"/>
          </a:xfrm>
          <a:solidFill>
            <a:schemeClr val="bg1">
              <a:alpha val="69000"/>
            </a:schemeClr>
          </a:solidFill>
        </p:spPr>
        <p:txBody>
          <a:bodyPr>
            <a:noAutofit/>
          </a:bodyPr>
          <a:lstStyle/>
          <a:p>
            <a:pPr lvl="0" indent="-342900" algn="just">
              <a:buFont typeface="Wingdings" panose="05000000000000000000" pitchFamily="2" charset="2"/>
              <a:buChar char="Ø"/>
            </a:pPr>
            <a:r>
              <a:rPr lang="kk-KZ" sz="2200" dirty="0" smtClean="0">
                <a:latin typeface="+mj-lt"/>
              </a:rPr>
              <a:t>Типовые </a:t>
            </a:r>
            <a:r>
              <a:rPr lang="kk-KZ" sz="2200" dirty="0">
                <a:latin typeface="+mj-lt"/>
              </a:rPr>
              <a:t>П</a:t>
            </a:r>
            <a:r>
              <a:rPr lang="ru-RU" sz="2200" dirty="0" err="1">
                <a:latin typeface="+mj-lt"/>
              </a:rPr>
              <a:t>равила</a:t>
            </a:r>
            <a:r>
              <a:rPr lang="ru-RU" sz="2200" dirty="0">
                <a:latin typeface="+mj-lt"/>
              </a:rPr>
              <a:t> проведения текущего контроля успеваемости, промежуточной и итоговой государственной аттестации обучающихся в организациях образования, утверждённые Приказом МОН РК № </a:t>
            </a:r>
            <a:r>
              <a:rPr lang="kk-KZ" sz="2200" dirty="0">
                <a:latin typeface="+mj-lt"/>
              </a:rPr>
              <a:t>125</a:t>
            </a:r>
            <a:r>
              <a:rPr lang="ru-RU" sz="2200" dirty="0">
                <a:latin typeface="+mj-lt"/>
              </a:rPr>
              <a:t> от </a:t>
            </a:r>
            <a:r>
              <a:rPr lang="kk-KZ" sz="2200" dirty="0">
                <a:latin typeface="+mj-lt"/>
              </a:rPr>
              <a:t>18 марта 2008</a:t>
            </a:r>
            <a:r>
              <a:rPr lang="ru-RU" sz="2200" dirty="0">
                <a:latin typeface="+mj-lt"/>
              </a:rPr>
              <a:t> года</a:t>
            </a:r>
            <a:r>
              <a:rPr lang="kk-KZ" sz="2200" dirty="0">
                <a:latin typeface="+mj-lt"/>
              </a:rPr>
              <a:t> (внесены изменения приказом № 590 от 25 декабря 2009 года</a:t>
            </a:r>
            <a:r>
              <a:rPr lang="kk-KZ" sz="2200" dirty="0" smtClean="0">
                <a:latin typeface="+mj-lt"/>
              </a:rPr>
              <a:t>)</a:t>
            </a:r>
            <a:r>
              <a:rPr lang="ru-RU" sz="2200" dirty="0">
                <a:latin typeface="+mj-lt"/>
              </a:rPr>
              <a:t>.</a:t>
            </a:r>
          </a:p>
          <a:p>
            <a:pPr lvl="0" indent="-342900" algn="just">
              <a:buFont typeface="Wingdings" panose="05000000000000000000" pitchFamily="2" charset="2"/>
              <a:buChar char="Ø"/>
            </a:pPr>
            <a:r>
              <a:rPr lang="ru-RU" sz="2200" dirty="0">
                <a:latin typeface="+mj-lt"/>
              </a:rPr>
              <a:t>Приказ </a:t>
            </a:r>
            <a:r>
              <a:rPr lang="ru-RU" sz="2200" dirty="0" err="1">
                <a:latin typeface="+mj-lt"/>
              </a:rPr>
              <a:t>ГорОО</a:t>
            </a:r>
            <a:r>
              <a:rPr lang="ru-RU" sz="2200" dirty="0">
                <a:latin typeface="+mj-lt"/>
              </a:rPr>
              <a:t> № 160 от 02.05.2013г.  «О завершении 2012-2013 учебного года и проведении экзаменов учащихся общеобразовательных учебных заведений </a:t>
            </a:r>
            <a:r>
              <a:rPr lang="ru-RU" sz="2200" dirty="0" smtClean="0">
                <a:latin typeface="+mj-lt"/>
              </a:rPr>
              <a:t>».</a:t>
            </a:r>
            <a:endParaRPr lang="ru-RU" sz="2200" dirty="0">
              <a:latin typeface="+mj-lt"/>
            </a:endParaRPr>
          </a:p>
          <a:p>
            <a:pPr lvl="0" indent="-342900" algn="just">
              <a:buFont typeface="Wingdings" panose="05000000000000000000" pitchFamily="2" charset="2"/>
              <a:buChar char="Ø"/>
            </a:pPr>
            <a:r>
              <a:rPr lang="ru-RU" sz="2200" dirty="0">
                <a:latin typeface="+mj-lt"/>
              </a:rPr>
              <a:t>Школьный приказ о завершении года (дата, номер, содержание</a:t>
            </a:r>
            <a:r>
              <a:rPr lang="ru-RU" sz="2200" dirty="0" smtClean="0">
                <a:latin typeface="+mj-lt"/>
              </a:rPr>
              <a:t>).</a:t>
            </a:r>
            <a:endParaRPr lang="ru-RU" sz="2200" dirty="0">
              <a:latin typeface="+mj-lt"/>
            </a:endParaRPr>
          </a:p>
          <a:p>
            <a:pPr lvl="0" indent="-342900" algn="just">
              <a:buFont typeface="Wingdings" panose="05000000000000000000" pitchFamily="2" charset="2"/>
              <a:buChar char="Ø"/>
            </a:pPr>
            <a:r>
              <a:rPr lang="ru-RU" sz="2200" dirty="0">
                <a:latin typeface="+mj-lt"/>
              </a:rPr>
              <a:t>Школьный приказ о составе экзаменационной и апелляционной </a:t>
            </a:r>
            <a:r>
              <a:rPr lang="ru-RU" sz="2200" dirty="0" smtClean="0">
                <a:latin typeface="+mj-lt"/>
              </a:rPr>
              <a:t>комиссий.</a:t>
            </a:r>
            <a:endParaRPr lang="ru-RU" sz="2200" dirty="0">
              <a:latin typeface="+mj-lt"/>
            </a:endParaRPr>
          </a:p>
          <a:p>
            <a:pPr lvl="0" indent="-342900" algn="just">
              <a:buFont typeface="Wingdings" panose="05000000000000000000" pitchFamily="2" charset="2"/>
              <a:buChar char="Ø"/>
            </a:pPr>
            <a:r>
              <a:rPr lang="ru-RU" sz="2200" dirty="0">
                <a:latin typeface="+mj-lt"/>
              </a:rPr>
              <a:t>Типовые правила приёма в вузы РК</a:t>
            </a:r>
            <a:r>
              <a:rPr lang="ru-RU" sz="2200" dirty="0" smtClean="0">
                <a:latin typeface="+mj-lt"/>
              </a:rPr>
              <a:t>.</a:t>
            </a:r>
            <a:endParaRPr lang="ru-RU" sz="2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97246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/>
              <a:t>Перечень документов по проведению итоговой аттестации учащихся</a:t>
            </a:r>
            <a:br>
              <a:rPr lang="ru-RU" sz="2400" b="1" dirty="0"/>
            </a:br>
            <a:r>
              <a:rPr lang="ru-RU" sz="2400" b="1" dirty="0"/>
              <a:t> в 2012-2013 учебном году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28800"/>
            <a:ext cx="8496944" cy="5112568"/>
          </a:xfrm>
          <a:solidFill>
            <a:schemeClr val="bg1">
              <a:alpha val="69000"/>
            </a:schemeClr>
          </a:solidFill>
        </p:spPr>
        <p:txBody>
          <a:bodyPr>
            <a:noAutofit/>
          </a:bodyPr>
          <a:lstStyle/>
          <a:p>
            <a:pPr lvl="0" indent="-342900" algn="just">
              <a:buFont typeface="Wingdings" panose="05000000000000000000" pitchFamily="2" charset="2"/>
              <a:buChar char="Ø"/>
            </a:pPr>
            <a:r>
              <a:rPr lang="ru-RU" sz="2200" dirty="0" smtClean="0">
                <a:latin typeface="+mj-lt"/>
              </a:rPr>
              <a:t>Расписание </a:t>
            </a:r>
            <a:r>
              <a:rPr lang="ru-RU" sz="2200" dirty="0">
                <a:latin typeface="+mj-lt"/>
              </a:rPr>
              <a:t>экзаменов переводных и выпускных экзаменов,  утверждённые директором.</a:t>
            </a:r>
          </a:p>
          <a:p>
            <a:pPr lvl="0" indent="-342900" algn="just">
              <a:buFont typeface="Wingdings" panose="05000000000000000000" pitchFamily="2" charset="2"/>
              <a:buChar char="Ø"/>
            </a:pPr>
            <a:r>
              <a:rPr lang="ru-RU" sz="2200" dirty="0">
                <a:latin typeface="+mj-lt"/>
              </a:rPr>
              <a:t>Расписание </a:t>
            </a:r>
            <a:r>
              <a:rPr lang="ru-RU" sz="2200" dirty="0" smtClean="0">
                <a:latin typeface="+mj-lt"/>
              </a:rPr>
              <a:t>консультаций.</a:t>
            </a:r>
            <a:endParaRPr lang="ru-RU" sz="2200" dirty="0">
              <a:latin typeface="+mj-lt"/>
            </a:endParaRPr>
          </a:p>
          <a:p>
            <a:pPr lvl="0" indent="-342900" algn="just">
              <a:buFont typeface="Wingdings" panose="05000000000000000000" pitchFamily="2" charset="2"/>
              <a:buChar char="Ø"/>
            </a:pPr>
            <a:r>
              <a:rPr lang="ru-RU" sz="2200" dirty="0">
                <a:latin typeface="+mj-lt"/>
              </a:rPr>
              <a:t>Приказы по школе об освобождении учащихся 9, 11 классов (Ходатайство школы об освобождении в </a:t>
            </a:r>
            <a:r>
              <a:rPr lang="ru-RU" sz="2200" dirty="0" err="1">
                <a:latin typeface="+mj-lt"/>
              </a:rPr>
              <a:t>ГорОО</a:t>
            </a:r>
            <a:r>
              <a:rPr lang="ru-RU" sz="2200" dirty="0">
                <a:latin typeface="+mj-lt"/>
              </a:rPr>
              <a:t>, материалы на освобождённых (Справка ВКК, табель, выписка из протокола педсовета, ходатайство</a:t>
            </a:r>
            <a:r>
              <a:rPr lang="ru-RU" sz="2200" dirty="0" smtClean="0">
                <a:latin typeface="+mj-lt"/>
              </a:rPr>
              <a:t>).</a:t>
            </a:r>
            <a:endParaRPr lang="ru-RU" sz="2200" dirty="0">
              <a:latin typeface="+mj-lt"/>
            </a:endParaRPr>
          </a:p>
          <a:p>
            <a:pPr lvl="0" indent="-342900" algn="just">
              <a:buFont typeface="Wingdings" panose="05000000000000000000" pitchFamily="2" charset="2"/>
              <a:buChar char="Ø"/>
            </a:pPr>
            <a:r>
              <a:rPr lang="ru-RU" sz="2200" dirty="0">
                <a:latin typeface="+mj-lt"/>
              </a:rPr>
              <a:t>Приказы на досрочную сдачу экзаменов, протоколы, материалы досрочной аттестации, работы </a:t>
            </a:r>
            <a:r>
              <a:rPr lang="ru-RU" sz="2200" dirty="0" smtClean="0">
                <a:latin typeface="+mj-lt"/>
              </a:rPr>
              <a:t>выпускников.</a:t>
            </a:r>
            <a:endParaRPr lang="ru-RU" sz="2200" dirty="0">
              <a:latin typeface="+mj-lt"/>
            </a:endParaRPr>
          </a:p>
          <a:p>
            <a:pPr lvl="0" indent="-342900" algn="just">
              <a:buFont typeface="Wingdings" panose="05000000000000000000" pitchFamily="2" charset="2"/>
              <a:buChar char="Ø"/>
            </a:pPr>
            <a:r>
              <a:rPr lang="ru-RU" sz="2200" dirty="0">
                <a:latin typeface="+mj-lt"/>
              </a:rPr>
              <a:t>Наличие заявлений на участие в ЕНТ и на </a:t>
            </a:r>
            <a:r>
              <a:rPr lang="ru-RU" sz="2200" dirty="0" smtClean="0">
                <a:latin typeface="+mj-lt"/>
              </a:rPr>
              <a:t>экзаменах.</a:t>
            </a:r>
            <a:endParaRPr lang="ru-RU" sz="2200" dirty="0">
              <a:latin typeface="+mj-lt"/>
            </a:endParaRPr>
          </a:p>
          <a:p>
            <a:pPr lvl="0" indent="-342900" algn="just">
              <a:buFont typeface="Wingdings" panose="05000000000000000000" pitchFamily="2" charset="2"/>
              <a:buChar char="Ø"/>
            </a:pPr>
            <a:r>
              <a:rPr lang="ru-RU" sz="2200" dirty="0">
                <a:latin typeface="+mj-lt"/>
              </a:rPr>
              <a:t>Наличие списков учащихся на каждый экзамен (на обязательные и предметы по </a:t>
            </a:r>
            <a:r>
              <a:rPr lang="ru-RU" sz="2200" dirty="0" smtClean="0">
                <a:latin typeface="+mj-lt"/>
              </a:rPr>
              <a:t>выбору).</a:t>
            </a:r>
          </a:p>
          <a:p>
            <a:pPr indent="-342900" algn="just">
              <a:buFont typeface="Wingdings" panose="05000000000000000000" pitchFamily="2" charset="2"/>
              <a:buChar char="Ø"/>
            </a:pPr>
            <a:r>
              <a:rPr lang="ru-RU" sz="2200" dirty="0">
                <a:latin typeface="+mj-lt"/>
              </a:rPr>
              <a:t>Санитарное состояние кабинетов, выделенных для проведения экзаменов.</a:t>
            </a:r>
          </a:p>
          <a:p>
            <a:pPr lvl="0" indent="-342900" algn="just">
              <a:buFont typeface="Wingdings" panose="05000000000000000000" pitchFamily="2" charset="2"/>
              <a:buChar char="Ø"/>
            </a:pPr>
            <a:endParaRPr lang="ru-RU" sz="2200" dirty="0" smtClean="0">
              <a:latin typeface="+mj-lt"/>
            </a:endParaRPr>
          </a:p>
          <a:p>
            <a:pPr lvl="0" indent="-342900" algn="just">
              <a:buFont typeface="Wingdings" panose="05000000000000000000" pitchFamily="2" charset="2"/>
              <a:buChar char="Ø"/>
            </a:pPr>
            <a:endParaRPr lang="ru-RU" sz="2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566900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/>
              <a:t>Перечень документов по проведению итоговой аттестации учащихся</a:t>
            </a:r>
            <a:br>
              <a:rPr lang="ru-RU" sz="2400" b="1" dirty="0"/>
            </a:br>
            <a:r>
              <a:rPr lang="ru-RU" sz="2400" b="1" dirty="0"/>
              <a:t> в 2012-2013 учебном году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28800"/>
            <a:ext cx="8496944" cy="5040560"/>
          </a:xfrm>
          <a:solidFill>
            <a:schemeClr val="bg1">
              <a:alpha val="69000"/>
            </a:schemeClr>
          </a:solidFill>
        </p:spPr>
        <p:txBody>
          <a:bodyPr>
            <a:noAutofit/>
          </a:bodyPr>
          <a:lstStyle/>
          <a:p>
            <a:pPr lvl="0" indent="-342900" algn="just">
              <a:buFont typeface="Wingdings" panose="05000000000000000000" pitchFamily="2" charset="2"/>
              <a:buChar char="Ø"/>
            </a:pPr>
            <a:r>
              <a:rPr lang="ru-RU" sz="2200" dirty="0" smtClean="0">
                <a:latin typeface="+mj-lt"/>
              </a:rPr>
              <a:t>Экзаменационный </a:t>
            </a:r>
            <a:r>
              <a:rPr lang="ru-RU" sz="2200" dirty="0">
                <a:latin typeface="+mj-lt"/>
              </a:rPr>
              <a:t>материал по математике и родному языку (конверты из </a:t>
            </a:r>
            <a:r>
              <a:rPr lang="ru-RU" sz="2200" dirty="0" err="1">
                <a:latin typeface="+mj-lt"/>
              </a:rPr>
              <a:t>ГорОО</a:t>
            </a:r>
            <a:r>
              <a:rPr lang="ru-RU" sz="2200" dirty="0">
                <a:latin typeface="+mj-lt"/>
              </a:rPr>
              <a:t>), на другие экзамены материалы должны быть рассмотрены на ШМО, согласованы с методистами </a:t>
            </a:r>
            <a:r>
              <a:rPr lang="ru-RU" sz="2200" dirty="0" err="1">
                <a:latin typeface="+mj-lt"/>
              </a:rPr>
              <a:t>ГорОО</a:t>
            </a:r>
            <a:r>
              <a:rPr lang="ru-RU" sz="2200" dirty="0">
                <a:latin typeface="+mj-lt"/>
              </a:rPr>
              <a:t>, утверждены директором).</a:t>
            </a:r>
          </a:p>
          <a:p>
            <a:pPr lvl="0" indent="-342900" algn="just">
              <a:buFont typeface="Wingdings" panose="05000000000000000000" pitchFamily="2" charset="2"/>
              <a:buChar char="Ø"/>
            </a:pPr>
            <a:r>
              <a:rPr lang="ru-RU" sz="2200" dirty="0">
                <a:latin typeface="+mj-lt"/>
              </a:rPr>
              <a:t>Протоколы педсоветов о переводе учащихся, о допуске к экзаменам, протоколы ШМО о рассмотрении экзаменационных материалов.</a:t>
            </a:r>
          </a:p>
          <a:p>
            <a:pPr lvl="0" indent="-342900" algn="just">
              <a:buFont typeface="Wingdings" panose="05000000000000000000" pitchFamily="2" charset="2"/>
              <a:buChar char="Ø"/>
            </a:pPr>
            <a:r>
              <a:rPr lang="ru-RU" sz="2200" dirty="0">
                <a:latin typeface="+mj-lt"/>
              </a:rPr>
              <a:t>Классные журналы 9, 11 классов (объективность выставленных оценок, правильность заполнения журналов, </a:t>
            </a:r>
            <a:r>
              <a:rPr lang="ru-RU" sz="2200" dirty="0" err="1">
                <a:latin typeface="+mj-lt"/>
              </a:rPr>
              <a:t>накопляемость</a:t>
            </a:r>
            <a:r>
              <a:rPr lang="ru-RU" sz="2200" dirty="0">
                <a:latin typeface="+mj-lt"/>
              </a:rPr>
              <a:t> оценок).</a:t>
            </a:r>
          </a:p>
          <a:p>
            <a:pPr lvl="0" indent="-342900" algn="just">
              <a:buFont typeface="Wingdings" panose="05000000000000000000" pitchFamily="2" charset="2"/>
              <a:buChar char="Ø"/>
            </a:pPr>
            <a:r>
              <a:rPr lang="ru-RU" sz="2200" dirty="0" smtClean="0">
                <a:latin typeface="+mj-lt"/>
              </a:rPr>
              <a:t>Наличие информационного стенда по ЕНТ и экзаменам.</a:t>
            </a:r>
          </a:p>
          <a:p>
            <a:pPr lvl="0" indent="-342900" algn="just">
              <a:buFont typeface="Wingdings" panose="05000000000000000000" pitchFamily="2" charset="2"/>
              <a:buChar char="Ø"/>
            </a:pPr>
            <a:r>
              <a:rPr lang="ru-RU" sz="2200" dirty="0" smtClean="0">
                <a:latin typeface="+mj-lt"/>
              </a:rPr>
              <a:t>Подготовка </a:t>
            </a:r>
            <a:r>
              <a:rPr lang="ru-RU" sz="2200" dirty="0">
                <a:latin typeface="+mj-lt"/>
              </a:rPr>
              <a:t>протоколов экзаменов, наличие проштампованных листов для учащихся, оформление классной доски (образец подписи листов учащихся, дата).</a:t>
            </a:r>
          </a:p>
        </p:txBody>
      </p:sp>
    </p:spTree>
    <p:extLst>
      <p:ext uri="{BB962C8B-B14F-4D97-AF65-F5344CB8AC3E}">
        <p14:creationId xmlns:p14="http://schemas.microsoft.com/office/powerpoint/2010/main" val="3658058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/>
              <a:t>Требования по оформлению документации  по номенклатуре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/>
              <a:t>  « Промежуточная и итоговая аттестация  учащихся</a:t>
            </a:r>
            <a:r>
              <a:rPr lang="ru-RU" sz="2000" b="1" dirty="0" smtClean="0"/>
              <a:t>»</a:t>
            </a: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204864"/>
            <a:ext cx="8496944" cy="3456384"/>
          </a:xfrm>
          <a:solidFill>
            <a:schemeClr val="bg1">
              <a:alpha val="69000"/>
            </a:schemeClr>
          </a:solidFill>
        </p:spPr>
        <p:txBody>
          <a:bodyPr>
            <a:noAutofit/>
          </a:bodyPr>
          <a:lstStyle/>
          <a:p>
            <a:pPr marL="0" lvl="0" indent="354013" algn="just">
              <a:buNone/>
            </a:pPr>
            <a:r>
              <a:rPr lang="ru-RU" dirty="0" smtClean="0">
                <a:latin typeface="+mj-lt"/>
              </a:rPr>
              <a:t>По номенклатуре дел в разделе «Учебная часть» значатся следующие документы:</a:t>
            </a:r>
          </a:p>
          <a:p>
            <a:pPr lvl="0" indent="-342900" algn="just">
              <a:buFont typeface="Wingdings" panose="05000000000000000000" pitchFamily="2" charset="2"/>
              <a:buChar char="Ø"/>
            </a:pPr>
            <a:r>
              <a:rPr lang="ru-RU" dirty="0" smtClean="0">
                <a:latin typeface="+mj-lt"/>
              </a:rPr>
              <a:t>06-10 «Документы о проведении итоговой аттестации (протоколы, планы, переписка и др.». Срок хранения 5 лет.</a:t>
            </a:r>
          </a:p>
          <a:p>
            <a:pPr lvl="0" indent="-342900" algn="just">
              <a:buFont typeface="Wingdings" panose="05000000000000000000" pitchFamily="2" charset="2"/>
              <a:buChar char="Ø"/>
            </a:pPr>
            <a:r>
              <a:rPr lang="ru-RU" dirty="0" smtClean="0">
                <a:latin typeface="+mj-lt"/>
              </a:rPr>
              <a:t>06-12 «Документы по подготовке и проведению итоговой аттестации в форме ЕНТ». Срок хранения ДМН.</a:t>
            </a:r>
          </a:p>
          <a:p>
            <a:pPr marL="0" lvl="0" indent="0" algn="just">
              <a:buNone/>
            </a:pPr>
            <a:endParaRPr lang="ru-RU" sz="2200" dirty="0" smtClean="0">
              <a:latin typeface="+mj-lt"/>
            </a:endParaRPr>
          </a:p>
          <a:p>
            <a:pPr marL="0" lvl="0" indent="0" algn="just">
              <a:buNone/>
            </a:pPr>
            <a:endParaRPr lang="ru-RU" sz="2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55465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/>
              <a:t>Составление плана мероприятий по подготовке к  промежуточной и итоговой аттестации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89091708"/>
              </p:ext>
            </p:extLst>
          </p:nvPr>
        </p:nvGraphicFramePr>
        <p:xfrm>
          <a:off x="323528" y="1752600"/>
          <a:ext cx="8507288" cy="4988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3280731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/>
              <a:t>Мониторинг результатов пробных тестирований  по формату </a:t>
            </a:r>
            <a:r>
              <a:rPr lang="ru-RU" sz="2400" b="1" dirty="0" smtClean="0"/>
              <a:t>ЕНТ-2013</a:t>
            </a:r>
            <a:endParaRPr lang="ru-RU" sz="2400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18"/>
          <a:stretch/>
        </p:blipFill>
        <p:spPr bwMode="auto">
          <a:xfrm>
            <a:off x="864097" y="1628800"/>
            <a:ext cx="7452319" cy="5135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0982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/>
              <a:t>Мониторинг результатов пробных тестирований  по формату </a:t>
            </a:r>
            <a:r>
              <a:rPr lang="ru-RU" sz="2400" b="1" dirty="0" smtClean="0"/>
              <a:t>ЕНТ-2013</a:t>
            </a:r>
            <a:endParaRPr lang="ru-RU" sz="2400" b="1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28800"/>
            <a:ext cx="8496944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720032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/>
              <a:t>Мониторинг результатов пробных тестирований  по формату </a:t>
            </a:r>
            <a:r>
              <a:rPr lang="ru-RU" sz="2400" b="1" dirty="0" smtClean="0"/>
              <a:t>ЕНТ-2013</a:t>
            </a:r>
            <a:endParaRPr lang="ru-RU" sz="2400" b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00808"/>
            <a:ext cx="8568952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3271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/>
              <a:t>Мониторинг результатов пробных тестирований  по формату </a:t>
            </a:r>
            <a:r>
              <a:rPr lang="ru-RU" sz="2400" b="1" dirty="0" smtClean="0"/>
              <a:t>ЕНТ-2013</a:t>
            </a:r>
            <a:endParaRPr lang="ru-RU" sz="2400" b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66" y="1615098"/>
            <a:ext cx="661035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477" y="1839044"/>
            <a:ext cx="6619875" cy="468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108370"/>
            <a:ext cx="6192688" cy="4560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348880"/>
            <a:ext cx="6120680" cy="4328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4758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Рассмотрение вопросов на совещании при директоре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00808"/>
            <a:ext cx="3528392" cy="4924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671930"/>
            <a:ext cx="3545237" cy="4981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188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501008"/>
            <a:ext cx="6629400" cy="648072"/>
          </a:xfrm>
        </p:spPr>
        <p:txBody>
          <a:bodyPr/>
          <a:lstStyle/>
          <a:p>
            <a:r>
              <a:rPr lang="ru-RU" sz="2400" b="1" dirty="0" smtClean="0"/>
              <a:t>Спасибо за внимание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896962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Задание 1: </a:t>
            </a:r>
            <a:r>
              <a:rPr lang="ru-RU" sz="2800" b="1" dirty="0" smtClean="0"/>
              <a:t>РАЗРАБОТКА </a:t>
            </a:r>
            <a:r>
              <a:rPr lang="ru-RU" sz="2800" b="1" dirty="0"/>
              <a:t>плана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3682699"/>
              </p:ext>
            </p:extLst>
          </p:nvPr>
        </p:nvGraphicFramePr>
        <p:xfrm>
          <a:off x="251520" y="1772816"/>
          <a:ext cx="8640960" cy="4608511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tableStyleId>{69CF1AB2-1976-4502-BF36-3FF5EA218861}</a:tableStyleId>
              </a:tblPr>
              <a:tblGrid>
                <a:gridCol w="742101"/>
                <a:gridCol w="2570267"/>
                <a:gridCol w="1152128"/>
                <a:gridCol w="2304256"/>
                <a:gridCol w="1872208"/>
              </a:tblGrid>
              <a:tr h="105543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 b="1" kern="1200" dirty="0" smtClean="0">
                          <a:solidFill>
                            <a:schemeClr val="dk1"/>
                          </a:solidFill>
                          <a:effectLst>
                            <a:outerShdw blurRad="50800" dist="38100" dir="18900000" algn="b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№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 b="1" kern="1200" dirty="0" smtClean="0">
                          <a:solidFill>
                            <a:schemeClr val="dk1"/>
                          </a:solidFill>
                          <a:effectLst>
                            <a:outerShdw blurRad="50800" dist="38100" dir="18900000" algn="b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п/п</a:t>
                      </a:r>
                      <a:endParaRPr lang="ru-RU" sz="2100" b="1" kern="1200" dirty="0">
                        <a:solidFill>
                          <a:schemeClr val="dk1"/>
                        </a:solidFill>
                        <a:effectLst>
                          <a:outerShdw blurRad="50800" dist="38100" dir="18900000" algn="b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 b="1" kern="1200" dirty="0">
                          <a:solidFill>
                            <a:schemeClr val="dk1"/>
                          </a:solidFill>
                          <a:effectLst>
                            <a:outerShdw blurRad="50800" dist="38100" dir="18900000" algn="b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Мероприятия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 b="1" kern="1200" dirty="0" smtClean="0">
                          <a:solidFill>
                            <a:schemeClr val="dk1"/>
                          </a:solidFill>
                          <a:effectLst>
                            <a:outerShdw blurRad="50800" dist="38100" dir="18900000" algn="b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Сроки</a:t>
                      </a:r>
                      <a:endParaRPr lang="ru-RU" sz="2100" b="1" kern="1200" dirty="0">
                        <a:solidFill>
                          <a:schemeClr val="dk1"/>
                        </a:solidFill>
                        <a:effectLst>
                          <a:outerShdw blurRad="50800" dist="38100" dir="18900000" algn="b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 b="1" kern="1200" dirty="0" smtClean="0">
                          <a:solidFill>
                            <a:schemeClr val="dk1"/>
                          </a:solidFill>
                          <a:effectLst>
                            <a:outerShdw blurRad="50800" dist="38100" dir="18900000" algn="b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Ответственные</a:t>
                      </a:r>
                      <a:endParaRPr lang="ru-RU" sz="2100" b="1" kern="1200" dirty="0">
                        <a:solidFill>
                          <a:schemeClr val="dk1"/>
                        </a:solidFill>
                        <a:effectLst>
                          <a:outerShdw blurRad="50800" dist="38100" dir="18900000" algn="b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 b="1" kern="1200" dirty="0">
                          <a:solidFill>
                            <a:schemeClr val="dk1"/>
                          </a:solidFill>
                          <a:effectLst>
                            <a:outerShdw blurRad="50800" dist="38100" dir="18900000" algn="b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Форма завершения</a:t>
                      </a:r>
                    </a:p>
                  </a:txBody>
                  <a:tcPr marL="68580" marR="68580" marT="0" marB="0"/>
                </a:tc>
              </a:tr>
              <a:tr h="59218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9218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9218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9218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9218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9218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94068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i="1" dirty="0"/>
              <a:t>План мероприятий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i="1" dirty="0"/>
              <a:t> по подготовке и проведению промежуточной и 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i="1" dirty="0"/>
              <a:t>итоговой </a:t>
            </a:r>
            <a:r>
              <a:rPr lang="ru-RU" sz="2000" b="1" i="1" dirty="0" smtClean="0"/>
              <a:t>аттестации в СОШ № 52 в </a:t>
            </a:r>
            <a:r>
              <a:rPr lang="ru-RU" sz="2000" b="1" i="1" dirty="0"/>
              <a:t>2013 – 2014 </a:t>
            </a:r>
            <a:r>
              <a:rPr lang="ru-RU" sz="2000" b="1" i="1" dirty="0" err="1" smtClean="0"/>
              <a:t>уч.году</a:t>
            </a: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903" y="1772816"/>
            <a:ext cx="3487041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772816"/>
            <a:ext cx="3441019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7704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/>
              <a:t>Памятка по оформлению папок претендентов на аттестат об общем среднем образовании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«</a:t>
            </a:r>
            <a:r>
              <a:rPr lang="kk-KZ" sz="2000" b="1" dirty="0"/>
              <a:t>Алтын белгі</a:t>
            </a:r>
            <a:r>
              <a:rPr lang="ru-RU" sz="2000" b="1" dirty="0"/>
              <a:t>» и аттестат с </a:t>
            </a:r>
            <a:r>
              <a:rPr lang="ru-RU" sz="2000" b="1" dirty="0" smtClean="0"/>
              <a:t>отличием</a:t>
            </a: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00808"/>
            <a:ext cx="8496944" cy="4752528"/>
          </a:xfrm>
          <a:solidFill>
            <a:schemeClr val="bg1">
              <a:alpha val="69000"/>
            </a:schemeClr>
          </a:solidFill>
        </p:spPr>
        <p:txBody>
          <a:bodyPr>
            <a:noAutofit/>
          </a:bodyPr>
          <a:lstStyle/>
          <a:p>
            <a:pPr marL="0" indent="354013" algn="just">
              <a:buNone/>
            </a:pPr>
            <a:r>
              <a:rPr lang="ru-RU" sz="1800" dirty="0">
                <a:latin typeface="+mj-lt"/>
              </a:rPr>
              <a:t> </a:t>
            </a:r>
            <a:r>
              <a:rPr lang="ru-RU" sz="1800" dirty="0" smtClean="0">
                <a:latin typeface="+mj-lt"/>
              </a:rPr>
              <a:t>1. </a:t>
            </a:r>
            <a:r>
              <a:rPr lang="ru-RU" sz="1800" dirty="0">
                <a:latin typeface="+mj-lt"/>
              </a:rPr>
              <a:t>Папка-скоросшиватель красного цвета с прозрачным верхом (боковая наружная сторона - надпись Карагандинская область (для </a:t>
            </a:r>
            <a:r>
              <a:rPr lang="kk-KZ" sz="1800" dirty="0">
                <a:latin typeface="+mj-lt"/>
              </a:rPr>
              <a:t> Алтын белгі</a:t>
            </a:r>
            <a:r>
              <a:rPr lang="ru-RU" sz="1800" dirty="0">
                <a:latin typeface="+mj-lt"/>
              </a:rPr>
              <a:t>), город Караганда (для аттестата с отличием)).</a:t>
            </a:r>
          </a:p>
          <a:p>
            <a:pPr marL="0" indent="354013" algn="just">
              <a:buNone/>
            </a:pPr>
            <a:r>
              <a:rPr lang="ru-RU" sz="1800" dirty="0">
                <a:latin typeface="+mj-lt"/>
              </a:rPr>
              <a:t>2. Титульный лист с указанием Ф.И.О. претендента согласно удостоверению личности (полностью), наименования школы согласно школьной печати, года сдачи документов. С обратной стороны прикладывается копия удостоверения личности.</a:t>
            </a:r>
          </a:p>
          <a:p>
            <a:pPr marL="0" indent="354013" algn="just">
              <a:buNone/>
            </a:pPr>
            <a:r>
              <a:rPr lang="ru-RU" sz="1800" dirty="0">
                <a:latin typeface="+mj-lt"/>
              </a:rPr>
              <a:t>3. Ходатайство на гербовом бланке на государственном языке с указанием исходящего номера (дата-конец апреля)  на имя начальника УО Карагандинской области о включении выпускника в списки претендентов на аттестат об общем среднем образовании «</a:t>
            </a:r>
            <a:r>
              <a:rPr lang="kk-KZ" sz="1800" dirty="0">
                <a:latin typeface="+mj-lt"/>
              </a:rPr>
              <a:t>Алтын белгі»</a:t>
            </a:r>
            <a:r>
              <a:rPr lang="ru-RU" sz="1800" dirty="0">
                <a:latin typeface="+mj-lt"/>
              </a:rPr>
              <a:t> (для претендентов на аттестат с отличием письмо на имя начальника ОО г. Караганды).</a:t>
            </a:r>
          </a:p>
          <a:p>
            <a:pPr marL="0" indent="354013" algn="just">
              <a:buNone/>
            </a:pPr>
            <a:r>
              <a:rPr lang="ru-RU" sz="1800" dirty="0">
                <a:latin typeface="+mj-lt"/>
              </a:rPr>
              <a:t>4. Опись документов претендента.</a:t>
            </a:r>
          </a:p>
          <a:p>
            <a:pPr marL="0" indent="354013" algn="just">
              <a:buNone/>
            </a:pPr>
            <a:r>
              <a:rPr lang="ru-RU" sz="1800" dirty="0">
                <a:latin typeface="+mj-lt"/>
              </a:rPr>
              <a:t>5. Табель успеваемости за пятый класс с указанием  № и даты протокола заседания педсовета, решением педсовета, указанием № Похвального листа</a:t>
            </a:r>
            <a:r>
              <a:rPr lang="ru-RU" sz="1800" dirty="0" smtClean="0">
                <a:latin typeface="+mj-lt"/>
              </a:rPr>
              <a:t>.</a:t>
            </a:r>
            <a:endParaRPr lang="ru-RU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70917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/>
              <a:t>Памятка по оформлению папок претендентов на аттестат об общем среднем образовании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«</a:t>
            </a:r>
            <a:r>
              <a:rPr lang="kk-KZ" sz="2000" b="1" dirty="0"/>
              <a:t>Алтын белгі</a:t>
            </a:r>
            <a:r>
              <a:rPr lang="ru-RU" sz="2000" b="1" dirty="0"/>
              <a:t>» и аттестат с </a:t>
            </a:r>
            <a:r>
              <a:rPr lang="ru-RU" sz="2000" b="1" dirty="0" smtClean="0"/>
              <a:t>отличием</a:t>
            </a: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00808"/>
            <a:ext cx="8496944" cy="4824536"/>
          </a:xfrm>
          <a:solidFill>
            <a:schemeClr val="bg1">
              <a:alpha val="69000"/>
            </a:schemeClr>
          </a:solidFill>
        </p:spPr>
        <p:txBody>
          <a:bodyPr>
            <a:noAutofit/>
          </a:bodyPr>
          <a:lstStyle/>
          <a:p>
            <a:pPr marL="0" indent="354013" algn="just">
              <a:buNone/>
            </a:pPr>
            <a:r>
              <a:rPr lang="ru-RU" sz="1800" dirty="0" smtClean="0">
                <a:latin typeface="+mj-lt"/>
              </a:rPr>
              <a:t>6</a:t>
            </a:r>
            <a:r>
              <a:rPr lang="ru-RU" sz="1800" dirty="0">
                <a:latin typeface="+mj-lt"/>
              </a:rPr>
              <a:t>. Выписка из протокола педагогического совета о переводе учащегося и награждении учащегося, заверенная директором школы.</a:t>
            </a:r>
          </a:p>
          <a:p>
            <a:pPr marL="0" indent="354013" algn="just">
              <a:buNone/>
            </a:pPr>
            <a:r>
              <a:rPr lang="ru-RU" sz="1800" dirty="0">
                <a:latin typeface="+mj-lt"/>
              </a:rPr>
              <a:t>7. Похвальный лист за пятый класс министерского образца (должен содержать не менее трех росписей учителей с расшифровкой , быть зарегистрирован в книге учета Похвальных листов).</a:t>
            </a:r>
          </a:p>
          <a:p>
            <a:pPr marL="0" indent="354013" algn="just">
              <a:buNone/>
            </a:pPr>
            <a:r>
              <a:rPr lang="ru-RU" sz="1800" dirty="0">
                <a:latin typeface="+mj-lt"/>
              </a:rPr>
              <a:t>8. Документы за шестой класс аналогично пунктам 5-7.</a:t>
            </a:r>
          </a:p>
          <a:p>
            <a:pPr marL="0" indent="354013" algn="just">
              <a:buNone/>
            </a:pPr>
            <a:r>
              <a:rPr lang="ru-RU" sz="1800" dirty="0">
                <a:latin typeface="+mj-lt"/>
              </a:rPr>
              <a:t>9. Документы за седьмой класс аналогично пунктам 5-7.</a:t>
            </a:r>
          </a:p>
          <a:p>
            <a:pPr marL="0" indent="354013" algn="just">
              <a:buNone/>
            </a:pPr>
            <a:r>
              <a:rPr lang="ru-RU" sz="1800" dirty="0">
                <a:latin typeface="+mj-lt"/>
              </a:rPr>
              <a:t>10. Документы за восьмой класс аналогично пунктам 5-7.</a:t>
            </a:r>
          </a:p>
          <a:p>
            <a:pPr marL="0" indent="354013" algn="just">
              <a:buNone/>
            </a:pPr>
            <a:r>
              <a:rPr lang="ru-RU" sz="1800" dirty="0">
                <a:latin typeface="+mj-lt"/>
              </a:rPr>
              <a:t>11. Оригинал свидетельства с отличием  об основном среднем образовании. </a:t>
            </a:r>
            <a:r>
              <a:rPr lang="ru-RU" sz="1800" dirty="0" smtClean="0">
                <a:latin typeface="+mj-lt"/>
              </a:rPr>
              <a:t>С </a:t>
            </a:r>
            <a:r>
              <a:rPr lang="ru-RU" sz="1800" dirty="0">
                <a:latin typeface="+mj-lt"/>
              </a:rPr>
              <a:t>обратной стороны прикладывается копия свидетельства, заверенная директором школы.</a:t>
            </a:r>
          </a:p>
          <a:p>
            <a:pPr marL="0" indent="354013" algn="just">
              <a:buNone/>
            </a:pPr>
            <a:r>
              <a:rPr lang="ru-RU" sz="1800" dirty="0">
                <a:latin typeface="+mj-lt"/>
              </a:rPr>
              <a:t>12. Табель успеваемости за 9 класс с указанием  № и даты протокола заседания педсовета, решением педсовета, указанием № свидетельства (Текст постановления </a:t>
            </a:r>
            <a:r>
              <a:rPr lang="ru-RU" sz="1800" dirty="0" err="1">
                <a:latin typeface="+mj-lt"/>
              </a:rPr>
              <a:t>пед.совета</a:t>
            </a:r>
            <a:r>
              <a:rPr lang="ru-RU" sz="1800" dirty="0">
                <a:latin typeface="+mj-lt"/>
              </a:rPr>
              <a:t>: Протокол №__от ___. Считать окончившим основную школу. Выдать свидетельство с отличием об основном среднем  образовании  №</a:t>
            </a:r>
            <a:r>
              <a:rPr lang="ru-RU" sz="1800" dirty="0" smtClean="0">
                <a:latin typeface="+mj-lt"/>
              </a:rPr>
              <a:t>__).</a:t>
            </a:r>
            <a:endParaRPr lang="ru-RU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0808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/>
              <a:t>Памятка по оформлению папок претендентов на аттестат об общем среднем образовании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«</a:t>
            </a:r>
            <a:r>
              <a:rPr lang="kk-KZ" sz="2000" b="1" dirty="0"/>
              <a:t>Алтын белгі</a:t>
            </a:r>
            <a:r>
              <a:rPr lang="ru-RU" sz="2000" b="1" dirty="0"/>
              <a:t>» и аттестат с </a:t>
            </a:r>
            <a:r>
              <a:rPr lang="ru-RU" sz="2000" b="1" dirty="0" smtClean="0"/>
              <a:t>отличием</a:t>
            </a: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00808"/>
            <a:ext cx="8496944" cy="5040560"/>
          </a:xfrm>
          <a:solidFill>
            <a:schemeClr val="bg1">
              <a:alpha val="69000"/>
            </a:schemeClr>
          </a:solidFill>
        </p:spPr>
        <p:txBody>
          <a:bodyPr>
            <a:noAutofit/>
          </a:bodyPr>
          <a:lstStyle/>
          <a:p>
            <a:pPr marL="0" indent="354013" algn="just">
              <a:buNone/>
            </a:pPr>
            <a:r>
              <a:rPr lang="ru-RU" sz="1800" dirty="0" smtClean="0">
                <a:latin typeface="+mj-lt"/>
              </a:rPr>
              <a:t>13</a:t>
            </a:r>
            <a:r>
              <a:rPr lang="ru-RU" sz="1800" dirty="0">
                <a:latin typeface="+mj-lt"/>
              </a:rPr>
              <a:t>. Выписка из протокола педагогического совета об окончании основной школы и выдаче свидетельства с отличием, заверенная директором школы.</a:t>
            </a:r>
          </a:p>
          <a:p>
            <a:pPr marL="0" indent="354013" algn="just">
              <a:buNone/>
            </a:pPr>
            <a:r>
              <a:rPr lang="ru-RU" sz="1800" dirty="0">
                <a:latin typeface="+mj-lt"/>
              </a:rPr>
              <a:t>14. Документы за десятый класс аналогично пунктам 5-7.</a:t>
            </a:r>
          </a:p>
          <a:p>
            <a:pPr marL="0" indent="354013" algn="just">
              <a:buNone/>
            </a:pPr>
            <a:r>
              <a:rPr lang="ru-RU" sz="1800" dirty="0">
                <a:latin typeface="+mj-lt"/>
              </a:rPr>
              <a:t>15. Табель успеваемости за 11 класс (графа «постановление педсовета» не заполняется).</a:t>
            </a:r>
          </a:p>
          <a:p>
            <a:pPr marL="0" indent="354013" algn="just">
              <a:buNone/>
            </a:pPr>
            <a:r>
              <a:rPr lang="ru-RU" sz="1800" dirty="0">
                <a:latin typeface="+mj-lt"/>
              </a:rPr>
              <a:t>16.  Выписка из протокола педагогического совета о выдвижении претендентом на аттестат об общем среднем образовании «</a:t>
            </a:r>
            <a:r>
              <a:rPr lang="kk-KZ" sz="1800" dirty="0">
                <a:latin typeface="+mj-lt"/>
              </a:rPr>
              <a:t>Алтын белгі</a:t>
            </a:r>
            <a:r>
              <a:rPr lang="ru-RU" sz="1800" dirty="0">
                <a:latin typeface="+mj-lt"/>
              </a:rPr>
              <a:t>».</a:t>
            </a:r>
          </a:p>
          <a:p>
            <a:pPr marL="0" indent="354013" algn="just">
              <a:buNone/>
            </a:pPr>
            <a:r>
              <a:rPr lang="ru-RU" sz="1800" dirty="0">
                <a:latin typeface="+mj-lt"/>
              </a:rPr>
              <a:t>17. Ведомость годовых, экзаменационных и итоговых оценок выпускника.</a:t>
            </a:r>
          </a:p>
          <a:p>
            <a:pPr marL="0" indent="354013" algn="just">
              <a:spcBef>
                <a:spcPts val="0"/>
              </a:spcBef>
              <a:buNone/>
            </a:pPr>
            <a:r>
              <a:rPr lang="ru-RU" sz="1800" i="1" u="sng" dirty="0">
                <a:latin typeface="+mj-lt"/>
              </a:rPr>
              <a:t>Примечание:</a:t>
            </a:r>
            <a:r>
              <a:rPr lang="ru-RU" sz="1800" i="1" dirty="0">
                <a:latin typeface="+mj-lt"/>
              </a:rPr>
              <a:t> </a:t>
            </a:r>
            <a:endParaRPr lang="ru-RU" sz="1800" i="1" dirty="0" smtClean="0">
              <a:latin typeface="+mj-lt"/>
            </a:endParaRPr>
          </a:p>
          <a:p>
            <a:pPr marL="0" indent="354013" algn="just">
              <a:spcBef>
                <a:spcPts val="0"/>
              </a:spcBef>
              <a:buNone/>
            </a:pPr>
            <a:r>
              <a:rPr lang="ru-RU" sz="1800" i="1" dirty="0" smtClean="0">
                <a:latin typeface="+mj-lt"/>
              </a:rPr>
              <a:t>1</a:t>
            </a:r>
            <a:r>
              <a:rPr lang="ru-RU" sz="1800" i="1" dirty="0">
                <a:latin typeface="+mj-lt"/>
              </a:rPr>
              <a:t>) каждый документ в отдельном файле,</a:t>
            </a:r>
          </a:p>
          <a:p>
            <a:pPr marL="0" indent="354013" algn="just">
              <a:spcBef>
                <a:spcPts val="0"/>
              </a:spcBef>
              <a:buNone/>
            </a:pPr>
            <a:r>
              <a:rPr lang="ru-RU" sz="1800" i="1" dirty="0" smtClean="0">
                <a:latin typeface="+mj-lt"/>
              </a:rPr>
              <a:t>2</a:t>
            </a:r>
            <a:r>
              <a:rPr lang="ru-RU" sz="1800" i="1" dirty="0">
                <a:latin typeface="+mj-lt"/>
              </a:rPr>
              <a:t>) если претендент освобожден от уроков физического </a:t>
            </a:r>
            <a:r>
              <a:rPr lang="ru-RU" sz="1800" i="1" dirty="0" smtClean="0">
                <a:latin typeface="+mj-lt"/>
              </a:rPr>
              <a:t>воспитания </a:t>
            </a:r>
            <a:r>
              <a:rPr lang="ru-RU" sz="1800" i="1" dirty="0">
                <a:latin typeface="+mj-lt"/>
              </a:rPr>
              <a:t>и технологии, то прикладываются </a:t>
            </a:r>
            <a:r>
              <a:rPr lang="ru-RU" sz="1800" i="1" dirty="0" smtClean="0">
                <a:latin typeface="+mj-lt"/>
              </a:rPr>
              <a:t>оригиналы выписок </a:t>
            </a:r>
            <a:r>
              <a:rPr lang="ru-RU" sz="1800" i="1" dirty="0">
                <a:latin typeface="+mj-lt"/>
              </a:rPr>
              <a:t>ВКК за каждый класс отдельно,</a:t>
            </a:r>
          </a:p>
          <a:p>
            <a:pPr marL="0" indent="354013" algn="just">
              <a:spcBef>
                <a:spcPts val="0"/>
              </a:spcBef>
              <a:buNone/>
            </a:pPr>
            <a:r>
              <a:rPr lang="ru-RU" sz="1800" i="1" dirty="0" smtClean="0">
                <a:latin typeface="+mj-lt"/>
              </a:rPr>
              <a:t>3</a:t>
            </a:r>
            <a:r>
              <a:rPr lang="ru-RU" sz="1800" i="1" dirty="0">
                <a:latin typeface="+mj-lt"/>
              </a:rPr>
              <a:t>) для претендентов на аттестат с отличием об общем </a:t>
            </a:r>
            <a:r>
              <a:rPr lang="ru-RU" sz="1800" i="1" dirty="0" smtClean="0">
                <a:latin typeface="+mj-lt"/>
              </a:rPr>
              <a:t>среднем                            </a:t>
            </a:r>
            <a:r>
              <a:rPr lang="ru-RU" sz="1800" i="1" dirty="0">
                <a:latin typeface="+mj-lt"/>
              </a:rPr>
              <a:t>образовании  действительны пункты 1-4, 14-17</a:t>
            </a:r>
            <a:r>
              <a:rPr lang="ru-RU" sz="1800" i="1" dirty="0" smtClean="0">
                <a:latin typeface="+mj-lt"/>
              </a:rPr>
              <a:t>.</a:t>
            </a:r>
            <a:endParaRPr lang="ru-RU" sz="1800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03784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/>
              <a:t>Опись документов и ведомость годовых, экзаменационных  и итоговых оценок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247" y="1700808"/>
            <a:ext cx="3465705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85" y="1700808"/>
            <a:ext cx="3419539" cy="476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8984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/>
              <a:t>Выписка и табель успеваемости на учащегося за 6 класс</a:t>
            </a:r>
            <a:endParaRPr lang="ru-RU" sz="28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12238"/>
            <a:ext cx="3501557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712238"/>
            <a:ext cx="4608512" cy="272308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717032"/>
            <a:ext cx="4608512" cy="2675726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2711633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295</TotalTime>
  <Words>1101</Words>
  <Application>Microsoft Office PowerPoint</Application>
  <PresentationFormat>Экран (4:3)</PresentationFormat>
  <Paragraphs>121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Аптека</vt:lpstr>
      <vt:lpstr>Организация и проведение текущего контроля успеваемости, промежуточной и итоговой аттестации</vt:lpstr>
      <vt:lpstr>Составление плана мероприятий по подготовке к  промежуточной и итоговой аттестации</vt:lpstr>
      <vt:lpstr>Задание 1: РАЗРАБОТКА плана</vt:lpstr>
      <vt:lpstr>План мероприятий  по подготовке и проведению промежуточной и  итоговой аттестации в СОШ № 52 в 2013 – 2014 уч.году</vt:lpstr>
      <vt:lpstr>Памятка по оформлению папок претендентов на аттестат об общем среднем образовании  «Алтын белгі» и аттестат с отличием</vt:lpstr>
      <vt:lpstr>Памятка по оформлению папок претендентов на аттестат об общем среднем образовании  «Алтын белгі» и аттестат с отличием</vt:lpstr>
      <vt:lpstr>Памятка по оформлению папок претендентов на аттестат об общем среднем образовании  «Алтын белгі» и аттестат с отличием</vt:lpstr>
      <vt:lpstr>Опись документов и ведомость годовых, экзаменационных  и итоговых оценок</vt:lpstr>
      <vt:lpstr>Выписка и табель успеваемости на учащегося за 6 класс</vt:lpstr>
      <vt:lpstr>Похвальный лист учащегося  за 6 класс</vt:lpstr>
      <vt:lpstr>Выписки из протоколов педагогических советов</vt:lpstr>
      <vt:lpstr>Похвальный лист учащегося  за 10 класс</vt:lpstr>
      <vt:lpstr>Работа с нормативными документами  - Правилами организации и проведения текущего контроля успеваемости, промежуточной и итоговой аттестации</vt:lpstr>
      <vt:lpstr>Презентация PowerPoint</vt:lpstr>
      <vt:lpstr>Задание 2: Правила проведения</vt:lpstr>
      <vt:lpstr>Перечень документов по проведению итоговой аттестации учащихся  в 2012-2013 учебном году</vt:lpstr>
      <vt:lpstr>Перечень документов по проведению итоговой аттестации учащихся  в 2012-2013 учебном году</vt:lpstr>
      <vt:lpstr>Перечень документов по проведению итоговой аттестации учащихся  в 2012-2013 учебном году</vt:lpstr>
      <vt:lpstr>Требования по оформлению документации  по номенклатуре   « Промежуточная и итоговая аттестация  учащихся»</vt:lpstr>
      <vt:lpstr>Мониторинг результатов пробных тестирований  по формату ЕНТ-2013</vt:lpstr>
      <vt:lpstr>Мониторинг результатов пробных тестирований  по формату ЕНТ-2013</vt:lpstr>
      <vt:lpstr>Мониторинг результатов пробных тестирований  по формату ЕНТ-2013</vt:lpstr>
      <vt:lpstr>Мониторинг результатов пробных тестирований  по формату ЕНТ-2013</vt:lpstr>
      <vt:lpstr>Рассмотрение вопросов на совещании при директоре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Anna</dc:creator>
  <cp:lastModifiedBy>Anna</cp:lastModifiedBy>
  <cp:revision>31</cp:revision>
  <dcterms:created xsi:type="dcterms:W3CDTF">2014-02-04T06:04:01Z</dcterms:created>
  <dcterms:modified xsi:type="dcterms:W3CDTF">2014-02-04T11:06:46Z</dcterms:modified>
</cp:coreProperties>
</file>