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0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BBFD-C455-47D6-AE19-180BE8AAA1E7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83F1-5393-4164-A779-F8E9307ED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srep.ru/images/upload/160968_photo.jpeg" TargetMode="External"/><Relationship Id="rId13" Type="http://schemas.openxmlformats.org/officeDocument/2006/relationships/hyperlink" Target="http://www.ws-news.ru/article_olympic.html" TargetMode="External"/><Relationship Id="rId3" Type="http://schemas.openxmlformats.org/officeDocument/2006/relationships/hyperlink" Target="http://pedsovet.su/load/321-1-0-40560" TargetMode="External"/><Relationship Id="rId7" Type="http://schemas.openxmlformats.org/officeDocument/2006/relationships/hyperlink" Target="http://www.infoniac.ru/upload/medialibrary/7b2/7b2d8a5404b29764711a276411c54259.jpg" TargetMode="External"/><Relationship Id="rId12" Type="http://schemas.openxmlformats.org/officeDocument/2006/relationships/hyperlink" Target="http://www.apexradio.ru/upload/iblock/09b/09b917b94ec333bf7abe2402be8c84b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ympteka.ru/images/simbols/mascots/big/w1984.gif" TargetMode="External"/><Relationship Id="rId11" Type="http://schemas.openxmlformats.org/officeDocument/2006/relationships/hyperlink" Target="http://cs10085.vk.me/u12508911/50688577/x_46c639a1.jpg" TargetMode="External"/><Relationship Id="rId5" Type="http://schemas.openxmlformats.org/officeDocument/2006/relationships/hyperlink" Target="http://content-28.foto.mail.ru/mail/lina290395.16.95/_answers/i-1735.jpg" TargetMode="External"/><Relationship Id="rId10" Type="http://schemas.openxmlformats.org/officeDocument/2006/relationships/hyperlink" Target="http://www.macosa.it/wp-content/uploads/2012/07/mascotte-neve-gliz-2006-600.jpg" TargetMode="External"/><Relationship Id="rId4" Type="http://schemas.openxmlformats.org/officeDocument/2006/relationships/hyperlink" Target="http://www.rusrep.ru/images/upload/160963_photo.jpeg" TargetMode="External"/><Relationship Id="rId9" Type="http://schemas.openxmlformats.org/officeDocument/2006/relationships/hyperlink" Target="http://www.designinabox.com.br/wp-content/uploads/2012/05/mascote14x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Талисманы зимних Олимпийских игр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Школы-лицея № 101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г.Караганды </a:t>
            </a:r>
          </a:p>
          <a:p>
            <a:pPr algn="r"/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Зобнина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Солт-Лейк-Сити-2002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57158" y="192880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Талисманами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2002 году стали местные животные: заяц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Поудер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койот Копер и медвежонок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Коул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олицетворяющие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олимпийский девиз "Быстрее, Выше, Сильнее".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August 5th - Olympic Mascots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1785926"/>
            <a:ext cx="3643338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Турин-2006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2143116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Турине спортсменов     сопровождала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веселая пара «снежных человечков». Символами Зимней Олимпиады-2006 стали снежок по имени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Neve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кубик льда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Gliz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mascotte-neve-gliz-2006-6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2143116"/>
            <a:ext cx="4038600" cy="269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Ванкувер - 2010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785926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Талисманами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 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Ванкувере стали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 человек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Куачи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морской котик Мига и мифический герой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это национальные герои народа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Иннуитов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которые с древних времен населяют север Канады.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x_46c639a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2285992"/>
            <a:ext cx="4038600" cy="2835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Сочи-2014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714488"/>
            <a:ext cx="4357718" cy="457203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Белый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Мишка по имени Полюс,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покладистый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добрый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лучший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 детей, дарит им свою заботу и </a:t>
            </a:r>
            <a:r>
              <a:rPr lang="ru-RU" sz="4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уважение.Он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 минуты не может сидеть на месте, любит кататься на санках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обладает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настоящим спортивным напором и постоянно стремится к новым спортивным вершинам, демонстрируя силу и волю к победе.</a:t>
            </a:r>
          </a:p>
          <a:p>
            <a:pPr>
              <a:buNone/>
            </a:pP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Белый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леопард по имени </a:t>
            </a:r>
            <a:r>
              <a:rPr lang="ru-RU" sz="4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Барсик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сильный, выносливый </a:t>
            </a:r>
            <a:r>
              <a:rPr lang="ru-RU" sz="4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зверь,живёт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горах </a:t>
            </a:r>
            <a:r>
              <a:rPr lang="ru-RU" sz="4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Кавказа.Он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-знаток горных склонов и прекрасный альпинист, помощник бобслеистов. Охраняет ближайшие селения от непогоды, а в свободное время учит своих друзей кататься на сноуборде.</a:t>
            </a:r>
          </a:p>
          <a:p>
            <a:pPr>
              <a:buNone/>
            </a:pP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Зайка 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Стрелка успевает всё: заниматься спортом, учиться «на отлично» и помогать маме в ресторане Лесная Запруда</a:t>
            </a:r>
            <a:r>
              <a:rPr lang="ru-RU" sz="4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Прирождённая фигуристка.</a:t>
            </a:r>
            <a:endParaRPr lang="ru-RU" sz="49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7" descr="09b917b94ec333bf7abe2402be8c84bd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8889" b="8889"/>
          <a:stretch>
            <a:fillRect/>
          </a:stretch>
        </p:blipFill>
        <p:spPr>
          <a:xfrm>
            <a:off x="4357686" y="2214554"/>
            <a:ext cx="4293435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64305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pedsovet.su/load/321-1-0-40560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www.rusrep.ru/images/upload/160963_photo.jpeg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57158" y="2285992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http://content-28.foto.mail.ru/mail/lina290395.16.95/_</a:t>
            </a:r>
            <a:r>
              <a:rPr lang="en-US" dirty="0" smtClean="0">
                <a:hlinkClick r:id="rId5"/>
              </a:rPr>
              <a:t>answers/i-1735.jpg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643182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olympteka.ru/images/simbols/mascots/big/w1984.gif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000372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www.infoniac.ru/upload/medialibrary/7b2/7b2d8a5404b29764711a276411c54259.jpg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643314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www.rusrep.ru/images/upload/160968_photo.jpeg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www.designinabox.com.br/wp-content/uploads/2012/05/mascote14x.gif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www.macosa.it/wp-content/uploads/2012/07/mascotte-neve-gliz-2006-600.jpg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cs10085.vk.me/u12508911/50688577/x_46c639a1.jpg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www.apexradio.ru/upload/iblock/09b/09b917b94ec333bf7abe2402be8c84bd.jpg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www.ws-news.ru/article_olympic.html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Гренобль-1968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596" y="1785926"/>
            <a:ext cx="400052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Годом рождения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зимнего Олимпийского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талисмана можно смело назвать 1968 год. Находчивые французы из Гренобля предъявили миру лыжника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Шюсса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красно-белой головой и Олимпийскими кольцами на лбу. Изогнутое тело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Шюсса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было синего цвета и плавно переходило в соединенные между собой лыжи.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age01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72132" y="1928802"/>
            <a:ext cx="2108758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Инсбрук-1976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1928802"/>
            <a:ext cx="41814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1976 году олимпийскую эстафету Игр принял снеговик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Олимпиямандл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Снеговик состоял только из одного снежного кома и носил на голове тирольскую шляпу, являющуюся австрийским национальным символом. 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60963_photo.jpe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928802"/>
            <a:ext cx="3609972" cy="3609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Лейк-Плэйсид-1980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596" y="1857364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Следующей </a:t>
            </a:r>
            <a:r>
              <a:rPr lang="ru-RU" sz="2400" b="1" i="1" dirty="0" smtClean="0">
                <a:solidFill>
                  <a:srgbClr val="002060"/>
                </a:solidFill>
              </a:rPr>
              <a:t>вехой на пути Олимпийского талисмана стал американский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Лейк</a:t>
            </a:r>
            <a:r>
              <a:rPr lang="ru-RU" sz="2400" b="1" i="1" dirty="0" smtClean="0">
                <a:solidFill>
                  <a:srgbClr val="002060"/>
                </a:solidFill>
              </a:rPr>
              <a:t>-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Плейсид</a:t>
            </a:r>
            <a:r>
              <a:rPr lang="ru-RU" sz="2400" b="1" i="1" dirty="0" smtClean="0">
                <a:solidFill>
                  <a:srgbClr val="002060"/>
                </a:solidFill>
              </a:rPr>
              <a:t>. В качестве талисмана был выбран популярный житель местных озер енот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Рони</a:t>
            </a:r>
            <a:r>
              <a:rPr lang="ru-RU" sz="2400" b="1" i="1" dirty="0" smtClean="0">
                <a:solidFill>
                  <a:srgbClr val="002060"/>
                </a:solidFill>
              </a:rPr>
              <a:t> в майке с изображением символа Олимпиады.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i-159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14942" y="2071678"/>
            <a:ext cx="2891641" cy="2891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Сараево - 1984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85720" y="1857364"/>
            <a:ext cx="4214842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1984 году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истории Зимняя Олимпиада приехала в восточную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Европу.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качестве цвета Олимпиады был выбрал оранжевый. В этом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колоре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была выполнена символическая снежинка и именно в оранжевый шарф был облачен талисман Олимпиады 1984 волчонок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Вучко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житель местных лесов.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w1984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8" y="1857364"/>
            <a:ext cx="2643206" cy="3720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Калгари-1988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785926"/>
            <a:ext cx="4281518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создании талисмана, канадцы ввели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нововведение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активно подхваченное всеми организаторами последующих игр. Талисманов в Калгари было целых двое: белые медвежата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Хайди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Хоуди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национальных костюмах, олицетворяющие канадское гостеприимство.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7b2d8a5404b29764711a276411c5425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2357431"/>
            <a:ext cx="3886227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Альбервилль-1992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785926"/>
            <a:ext cx="425291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1992 году Игры вернулись на родину талисманов, во Францию. В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Альбервилле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организаторы решили призвать на помощь мифического героя - горного эльфа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Магика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стилизованного под, то ли снежинку, то ли звезду.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60968_photo.jpe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785926"/>
            <a:ext cx="350046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Лиллехаммер-1994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596" y="1928802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i="1" dirty="0" smtClean="0">
                <a:solidFill>
                  <a:srgbClr val="002060"/>
                </a:solidFill>
              </a:rPr>
              <a:t>Норвежцы </a:t>
            </a:r>
            <a:r>
              <a:rPr lang="ru-RU" sz="2400" b="1" i="1" dirty="0" smtClean="0">
                <a:solidFill>
                  <a:srgbClr val="002060"/>
                </a:solidFill>
              </a:rPr>
              <a:t>выбрали в качестве талисманов игр 1994 года </a:t>
            </a:r>
            <a:r>
              <a:rPr lang="ru-RU" sz="2400" b="1" i="1" dirty="0" smtClean="0">
                <a:solidFill>
                  <a:srgbClr val="002060"/>
                </a:solidFill>
              </a:rPr>
              <a:t>две </a:t>
            </a:r>
            <a:r>
              <a:rPr lang="ru-RU" sz="2400" b="1" i="1" dirty="0" smtClean="0">
                <a:solidFill>
                  <a:srgbClr val="002060"/>
                </a:solidFill>
              </a:rPr>
              <a:t>рыжеволосые национальные куклы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Хакона</a:t>
            </a:r>
            <a:r>
              <a:rPr lang="ru-RU" sz="2400" b="1" i="1" dirty="0" smtClean="0">
                <a:solidFill>
                  <a:srgbClr val="002060"/>
                </a:solidFill>
              </a:rPr>
              <a:t> и Кристин, </a:t>
            </a:r>
            <a:r>
              <a:rPr lang="ru-RU" sz="2400" b="1" i="1" dirty="0" smtClean="0">
                <a:solidFill>
                  <a:srgbClr val="002060"/>
                </a:solidFill>
              </a:rPr>
              <a:t>брата </a:t>
            </a:r>
            <a:r>
              <a:rPr lang="ru-RU" sz="2400" b="1" i="1" dirty="0" smtClean="0">
                <a:solidFill>
                  <a:srgbClr val="002060"/>
                </a:solidFill>
              </a:rPr>
              <a:t>и </a:t>
            </a:r>
            <a:r>
              <a:rPr lang="ru-RU" sz="2400" b="1" i="1" dirty="0" smtClean="0">
                <a:solidFill>
                  <a:srgbClr val="002060"/>
                </a:solidFill>
              </a:rPr>
              <a:t>сестру.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mascote14x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857364"/>
            <a:ext cx="3286148" cy="311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9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Нагано-1998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785926"/>
            <a:ext cx="4038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Японцы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пригласили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в Нагано сразу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четыре талисмана.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Сукки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Нокки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Лекки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Цукки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мультяшные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совята, разнообразных ядовитых цветов, столь популярных среди современной японской молодежи, символизирующие четыре года - период проведения Олимпийских Игр.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nowlets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2143116"/>
            <a:ext cx="3810000" cy="2847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563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Талисманы зимних Олимпийских игр</vt:lpstr>
      <vt:lpstr>Гренобль-1968</vt:lpstr>
      <vt:lpstr>Инсбрук-1976</vt:lpstr>
      <vt:lpstr>Лейк-Плэйсид-1980</vt:lpstr>
      <vt:lpstr>Сараево - 1984</vt:lpstr>
      <vt:lpstr>Калгари-1988</vt:lpstr>
      <vt:lpstr>Альбервилль-1992</vt:lpstr>
      <vt:lpstr>Лиллехаммер-1994</vt:lpstr>
      <vt:lpstr>Нагано-1998</vt:lpstr>
      <vt:lpstr>Солт-Лейк-Сити-2002</vt:lpstr>
      <vt:lpstr>Турин-2006</vt:lpstr>
      <vt:lpstr>Ванкувер - 2010</vt:lpstr>
      <vt:lpstr>Сочи-2014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Талисманы зимних Олимпийских игр</dc:title>
  <dc:creator>Irina</dc:creator>
  <cp:lastModifiedBy>Irina</cp:lastModifiedBy>
  <cp:revision>29</cp:revision>
  <dcterms:created xsi:type="dcterms:W3CDTF">2014-01-24T11:23:45Z</dcterms:created>
  <dcterms:modified xsi:type="dcterms:W3CDTF">2014-01-24T16:01:42Z</dcterms:modified>
</cp:coreProperties>
</file>