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534400" cy="4419599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          </a:t>
            </a:r>
            <a:r>
              <a:rPr lang="ru-RU" sz="2800" i="1" dirty="0" smtClean="0">
                <a:solidFill>
                  <a:srgbClr val="FF0000"/>
                </a:solidFill>
              </a:rPr>
              <a:t>Методическая неделя </a:t>
            </a:r>
            <a:br>
              <a:rPr lang="ru-RU" sz="2800" i="1" dirty="0" smtClean="0">
                <a:solidFill>
                  <a:srgbClr val="FF0000"/>
                </a:solidFill>
              </a:rPr>
            </a:br>
            <a:r>
              <a:rPr lang="ru-RU" sz="2800" i="1" dirty="0" smtClean="0">
                <a:solidFill>
                  <a:srgbClr val="FF0000"/>
                </a:solidFill>
              </a:rPr>
              <a:t>        « Фестиваль педагогических идей »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dirty="0" smtClean="0"/>
              <a:t>Цель:</a:t>
            </a:r>
            <a:br>
              <a:rPr lang="ru-RU" sz="2800" dirty="0" smtClean="0"/>
            </a:br>
            <a:r>
              <a:rPr lang="ru-RU" sz="2800" dirty="0" smtClean="0"/>
              <a:t>1.распространение передового педагогического опыта в школе. </a:t>
            </a:r>
            <a:br>
              <a:rPr lang="ru-RU" sz="2800" dirty="0" smtClean="0"/>
            </a:br>
            <a:r>
              <a:rPr lang="ru-RU" sz="2800" dirty="0" smtClean="0"/>
              <a:t>2.выявление творчески работающих  учителей с целью распространения опыта на городском , областном уровнях.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2400" y="1219199"/>
          <a:ext cx="8839200" cy="5391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"/>
                <a:gridCol w="1143000"/>
                <a:gridCol w="914400"/>
                <a:gridCol w="457200"/>
                <a:gridCol w="2781300"/>
                <a:gridCol w="1104900"/>
                <a:gridCol w="609600"/>
                <a:gridCol w="1600200"/>
              </a:tblGrid>
              <a:tr h="718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Шкадюк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В.М.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25.11.13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8.00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11б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Огневая подготовка. Сборка , разборка автомата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Клашникова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НВП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407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Курманалина Г.К.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8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Комкова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Л.В.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26.11.13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9.40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8в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Гимнастика. Произвольная комбинация на гимнастическом бревне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Учебно-тренировочный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с/зал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Шкадюк Г.В.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4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Шкадюк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Г.В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26.11.13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14.00.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5а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Гимнастика.Начать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обучение техники кувырка вперед.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учебный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с/зал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Фролова Л.И.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63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Кривенко Б.В.	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27.11.13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14.50.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5б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Гимнастика.Совершенствование опорного прыжка. Закрепление техники кувырка вперед, стойки на лопатках.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Учебно-тренировочный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с/зал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Шкадюк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Г.В.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98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Гирина А.А.			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			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30.11.13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10.35.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8а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Моделирование швейных изделий.Мерки для построения чертежа юбки. Расчет конструкции.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комбинированный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309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Шкадюк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Г.В.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534400" cy="1066800"/>
          </a:xfrm>
        </p:spPr>
        <p:txBody>
          <a:bodyPr>
            <a:normAutofit/>
          </a:bodyPr>
          <a:lstStyle/>
          <a:p>
            <a:pPr algn="l"/>
            <a:r>
              <a:rPr lang="kk-KZ" sz="2000" b="1" i="1" u="sng" dirty="0" smtClean="0"/>
              <a:t>МО учителей здоровьесберегающих предметов ЗОЖ.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Всего учителей первой и высшей категории- 5. </a:t>
            </a:r>
            <a:br>
              <a:rPr lang="ru-RU" sz="2000" dirty="0" smtClean="0"/>
            </a:br>
            <a:r>
              <a:rPr lang="ru-RU" sz="2000" dirty="0" smtClean="0"/>
              <a:t>Приняло участие в Фестивале – 5.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2400" y="1295400"/>
          <a:ext cx="8839200" cy="5644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897"/>
                <a:gridCol w="1298355"/>
                <a:gridCol w="1329515"/>
                <a:gridCol w="477795"/>
                <a:gridCol w="2179938"/>
                <a:gridCol w="1104900"/>
                <a:gridCol w="518823"/>
                <a:gridCol w="1690977"/>
              </a:tblGrid>
              <a:tr h="990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Лобова Л. А.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26.11.2013.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14.50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 б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«Вычисление площади квадрата и прямоугольника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закрепление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205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Болысбекова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А.Е.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972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Кузьменко О.В.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26.11.2013г.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15.45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 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Литературное чтение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Голицын «В поход!»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закрепление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303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Джунусова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Т.А.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29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Одинокова Л.В.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.11.2013г.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14.00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 б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«Склонение имен прилагательных во множественном числе»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закрепление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209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Болысбекова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А.Е.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972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Дряхлова Л. Н.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29.11.2013г.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15.45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 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«Обобщение знаний об имени прилагательном»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обобщение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Фролова Л.И.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4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Завьялова О.А.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.11.2013г.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14.50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 в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Математика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«Повторение»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закрепление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207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Джунусова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Т.А.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4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Исабаева К.Н.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29.11.2013г.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8.50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ә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Математика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Қайталау сабақ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қайталау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103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Болысбекова А.Е.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066800"/>
          </a:xfrm>
        </p:spPr>
        <p:txBody>
          <a:bodyPr>
            <a:noAutofit/>
          </a:bodyPr>
          <a:lstStyle/>
          <a:p>
            <a:pPr algn="l"/>
            <a:r>
              <a:rPr lang="ru-RU" sz="1800" b="1" i="1" u="sng" dirty="0" smtClean="0"/>
              <a:t>МО учителей начальных классов.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Всего учителей первой и высшей категории- 9. </a:t>
            </a:r>
            <a:br>
              <a:rPr lang="ru-RU" sz="1800" dirty="0" smtClean="0"/>
            </a:br>
            <a:r>
              <a:rPr lang="ru-RU" sz="1800" dirty="0" smtClean="0"/>
              <a:t>Приняло участие в Фестивале – 6. Не приняли участие </a:t>
            </a:r>
            <a:r>
              <a:rPr lang="ru-RU" sz="1800" dirty="0" err="1" smtClean="0"/>
              <a:t>Филонова</a:t>
            </a:r>
            <a:r>
              <a:rPr lang="ru-RU" sz="1800" dirty="0" smtClean="0"/>
              <a:t> Е.П. , </a:t>
            </a:r>
            <a:r>
              <a:rPr lang="ru-RU" sz="1800" dirty="0" err="1" smtClean="0"/>
              <a:t>Сюрсина</a:t>
            </a:r>
            <a:r>
              <a:rPr lang="ru-RU" sz="1800" dirty="0" smtClean="0"/>
              <a:t> Т.Ф. ( по </a:t>
            </a:r>
            <a:r>
              <a:rPr lang="ru-RU" sz="1800" smtClean="0"/>
              <a:t>болезни ),Захожая Т.Н.( </a:t>
            </a:r>
            <a:r>
              <a:rPr lang="ru-RU" sz="1800" dirty="0" smtClean="0"/>
              <a:t>участие в областном семинаре ).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28600" y="1219200"/>
          <a:ext cx="8686800" cy="4712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1790700"/>
                <a:gridCol w="1085850"/>
                <a:gridCol w="476250"/>
                <a:gridCol w="1695450"/>
                <a:gridCol w="1428750"/>
                <a:gridCol w="609600"/>
                <a:gridCol w="1219200"/>
              </a:tblGrid>
              <a:tr h="1325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Махатова Ж.Т.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25.11.13.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10.20.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8а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Восстание казахов 1836-1838 г.г.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Букеевской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Орде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Урок изложения нового материала	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402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Мештаева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Б.С.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07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Мясникова Н.В.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Шумакова И.Л.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27.11.13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14.45.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6а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Размышление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интегрированный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408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Махатова Ж.Т.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613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Стодольская А.С.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30.11.13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10.35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11б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Коллективизация в Казахстане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Урок изложения нового материала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402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Махатова Ж.Т.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549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000" b="1" i="1" u="sng" dirty="0" smtClean="0"/>
              <a:t>МО общественно-культурологического цикла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Всего учителей первой и высшей категории- 4. </a:t>
            </a:r>
            <a:br>
              <a:rPr lang="ru-RU" sz="2000" dirty="0" smtClean="0"/>
            </a:br>
            <a:r>
              <a:rPr lang="ru-RU" sz="2000" dirty="0" smtClean="0"/>
              <a:t>Приняло участие в Фестивале – 4.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Выводы и предложения:</a:t>
            </a:r>
            <a:endParaRPr lang="ru-RU" dirty="0" smtClean="0"/>
          </a:p>
          <a:p>
            <a:r>
              <a:rPr lang="ru-RU" dirty="0" smtClean="0"/>
              <a:t>1.Руководителям  , учителям МО , молодым специалистам   посещать открытые уроки своих коллег.</a:t>
            </a:r>
          </a:p>
          <a:p>
            <a:r>
              <a:rPr lang="ru-RU" dirty="0" smtClean="0"/>
              <a:t>2.Руководителям МО:</a:t>
            </a:r>
          </a:p>
          <a:p>
            <a:r>
              <a:rPr lang="ru-RU" dirty="0" smtClean="0"/>
              <a:t>А).регулировать порядок проведения уроков и классы.</a:t>
            </a:r>
          </a:p>
          <a:p>
            <a:r>
              <a:rPr lang="ru-RU" dirty="0" smtClean="0"/>
              <a:t>Б).рекомендовать   распространять опыт  творчески работающих учителей.</a:t>
            </a:r>
          </a:p>
          <a:p>
            <a:r>
              <a:rPr lang="ru-RU" dirty="0" smtClean="0"/>
              <a:t>В).Разработки открытых уроков помещать на сайтах интернет журналов , распространять опыт на семинарах , мастер – классах.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 smtClean="0"/>
              <a:t>педагогическом  совете от 28.08.2013г. педагогами школы был утвержден график проведения 2-х методических декад: </a:t>
            </a:r>
          </a:p>
          <a:p>
            <a:r>
              <a:rPr lang="ru-RU" dirty="0" smtClean="0"/>
              <a:t>на 1-ой методической декаде, который называется «Фестиваль педагогических идей» ,нестандартные открытые уроки проводят  учителя 1-й и высшей категории. </a:t>
            </a:r>
          </a:p>
          <a:p>
            <a:r>
              <a:rPr lang="ru-RU" dirty="0" smtClean="0"/>
              <a:t>на методической декаде «Я молодой учитель» открытые уроки проводят молодые специалисты и учителя 2-й категории.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ru-RU" sz="2700" dirty="0" smtClean="0"/>
              <a:t>   Стало традицией проводить в школе                                          </a:t>
            </a:r>
            <a:r>
              <a:rPr lang="ru-RU" sz="2700" i="1" dirty="0" smtClean="0"/>
              <a:t>«Фестиваль педагогических идей »</a:t>
            </a:r>
            <a:endParaRPr lang="ru-RU" sz="27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ru-RU" dirty="0" smtClean="0"/>
              <a:t>На 01.09.2013г. согласно тарификационного списка по школе учителей 1-й и высшей категории 43  , что составляет 58 % от общего количества педагогов школы. Был издан приказ от 25.11.2013 г.  за №  508 о проведении Фестиваля . Выработано положение о Фестивале , утвержден график проведения уроков , состав жюри. Фестиваль проходил с 25.11.-30.11.2013г. Все педагоги согласно графика показали открытые уроки.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На фестивале были различные типы уроков:</a:t>
            </a:r>
          </a:p>
          <a:p>
            <a:r>
              <a:rPr lang="ru-RU" dirty="0" smtClean="0"/>
              <a:t>Объяснение новой темы – 14.</a:t>
            </a:r>
          </a:p>
          <a:p>
            <a:r>
              <a:rPr lang="ru-RU" dirty="0" smtClean="0"/>
              <a:t>Комбинированные уроки –4.</a:t>
            </a:r>
          </a:p>
          <a:p>
            <a:r>
              <a:rPr lang="ru-RU" dirty="0" err="1" smtClean="0"/>
              <a:t>Учебно</a:t>
            </a:r>
            <a:r>
              <a:rPr lang="ru-RU" dirty="0" smtClean="0"/>
              <a:t> – тренировочные – 3.</a:t>
            </a:r>
          </a:p>
          <a:p>
            <a:r>
              <a:rPr lang="ru-RU" dirty="0" smtClean="0"/>
              <a:t>Интегрированный урок –1.</a:t>
            </a:r>
          </a:p>
          <a:p>
            <a:r>
              <a:rPr lang="ru-RU" dirty="0" smtClean="0"/>
              <a:t> Урок – закрепление –7.</a:t>
            </a:r>
          </a:p>
          <a:p>
            <a:r>
              <a:rPr lang="ru-RU" dirty="0" smtClean="0"/>
              <a:t>Урок-повторение -2.</a:t>
            </a:r>
          </a:p>
          <a:p>
            <a:r>
              <a:rPr lang="ru-RU" dirty="0" smtClean="0"/>
              <a:t>Урок – обобщение – 3.</a:t>
            </a:r>
          </a:p>
          <a:p>
            <a:r>
              <a:rPr lang="ru-RU" dirty="0" smtClean="0"/>
              <a:t>1 внеклассное мероприятие.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Открытые уроки проводились со 2-11 классы. </a:t>
            </a:r>
          </a:p>
          <a:p>
            <a:r>
              <a:rPr lang="ru-RU" dirty="0" smtClean="0"/>
              <a:t>В 5б , 6а классах  –по 3 урока .</a:t>
            </a:r>
          </a:p>
          <a:p>
            <a:r>
              <a:rPr lang="ru-RU" dirty="0" smtClean="0"/>
              <a:t>В 3б , 6б , 8а , в ,9а , б , 11б классах  – по 2 урока .</a:t>
            </a:r>
          </a:p>
          <a:p>
            <a:r>
              <a:rPr lang="ru-RU" dirty="0" smtClean="0"/>
              <a:t>В 5а ,6в ,7б ,9в , 10 а, б ,в ,11а классах  –по  1 уроку . Не проводились открытые уроки в 5в , 6б,г,7а,в, 8б классах.</a:t>
            </a:r>
          </a:p>
          <a:p>
            <a:r>
              <a:rPr lang="ru-RU" dirty="0" smtClean="0"/>
              <a:t>В начальных классах – 6 уроков. </a:t>
            </a:r>
          </a:p>
          <a:p>
            <a:r>
              <a:rPr lang="ru-RU" dirty="0" smtClean="0"/>
              <a:t>На всех уроках использовались  ТСО : это </a:t>
            </a:r>
            <a:r>
              <a:rPr lang="ru-RU" dirty="0" err="1" smtClean="0"/>
              <a:t>ИД,телевизор</a:t>
            </a:r>
            <a:r>
              <a:rPr lang="ru-RU" dirty="0" smtClean="0"/>
              <a:t> , компьютеры , музыкальная аппаратура ,видеомагнитофоны. На всех уроках было много наглядностей  ,раздаточного материала. Все уроки отличались очень высоким темпом и активностью учащихся. </a:t>
            </a:r>
          </a:p>
          <a:p>
            <a:pPr>
              <a:buNone/>
            </a:pPr>
            <a:r>
              <a:rPr lang="kk-KZ" dirty="0" smtClean="0"/>
              <a:t>Открытые уроки проводились во всех МО.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28600" y="1295399"/>
          <a:ext cx="8763000" cy="5416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"/>
                <a:gridCol w="1676400"/>
                <a:gridCol w="1381125"/>
                <a:gridCol w="523875"/>
                <a:gridCol w="1666875"/>
                <a:gridCol w="1095375"/>
                <a:gridCol w="590550"/>
                <a:gridCol w="1600200"/>
              </a:tblGrid>
              <a:tr h="737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Молдабекова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К.Ж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23.11.13.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10.30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8в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Темек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і с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аган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 дос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емес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Новая тема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202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Ищанова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К.Б.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88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Абдрасилова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А.А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27.11.13.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11.35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11а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Қ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асымАманжолов «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Ө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м туралы»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Новая тема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306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Нурмаганова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Г.Ш.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7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Бейсембаева А.А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27.11.13.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14.50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3б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Нан д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ү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кен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нде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Новая тема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202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Нурмаганова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Г.Ш.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7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Кокина А.З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30.11.13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08.50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ұқ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ар Жырау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Новая тема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301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Курманалина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Г.К.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7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Гайнуллина М.А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29.11.13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13.00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6в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Ту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ғ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ан к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ү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Новая тема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202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Нурмаганова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Г.Ш.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7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Нурмаганова Г.Ш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29.11.13.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17.25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6б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Астана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ғ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 саяхат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Новая тема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202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Ищанова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К.Б.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7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Ищанова К.Б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30.11.13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14.50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5б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Мен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ің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Отаным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Новая тема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301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Джунусова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Т.А.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>
            <a:noAutofit/>
          </a:bodyPr>
          <a:lstStyle/>
          <a:p>
            <a:pPr algn="l"/>
            <a:r>
              <a:rPr lang="kk-KZ" sz="2000" b="1" i="1" u="sng" dirty="0" smtClean="0"/>
              <a:t>Қазақ тілі мен әдебиеті пәнінің ӘБ.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Бірінші және жоғары санатты мұғалімдер саны-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Фестивальге қатысқан мұғалімдер саны-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610600" cy="4711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639"/>
                <a:gridCol w="1887361"/>
                <a:gridCol w="942975"/>
                <a:gridCol w="438503"/>
                <a:gridCol w="1714147"/>
                <a:gridCol w="1076325"/>
                <a:gridCol w="552450"/>
                <a:gridCol w="1600200"/>
              </a:tblGrid>
              <a:tr h="15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Ширинская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Т.А.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26.11.13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15.30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7б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М.Шолохов « Судьба человека » Смысл названия .Характеристика героя.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Изучение новой темы.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305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Кузнецова Т.В.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51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Сарбасова С.Т.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26.11.13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11.25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10в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Имя существительное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Повторение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404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Мештаева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Б.С.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51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Мустафина А.К.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28.11.13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17.05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6б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Прошедшее время глагола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Обобщающий урок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401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Кузнецова Т.В.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000" b="1" i="1" u="sng" dirty="0" smtClean="0"/>
              <a:t>МО учителей русского и английского языков.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Всего учителей первой  и высшей категории – 6.</a:t>
            </a:r>
            <a:br>
              <a:rPr lang="ru-RU" sz="2000" dirty="0" smtClean="0"/>
            </a:br>
            <a:r>
              <a:rPr lang="ru-RU" sz="2000" dirty="0" smtClean="0"/>
              <a:t>Приняло участие в Фестивале - 3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28600" y="1219199"/>
          <a:ext cx="8763000" cy="5590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1885950"/>
                <a:gridCol w="1095375"/>
                <a:gridCol w="600075"/>
                <a:gridCol w="1371600"/>
                <a:gridCol w="1314450"/>
                <a:gridCol w="590550"/>
                <a:gridCol w="1600200"/>
              </a:tblGrid>
              <a:tr h="8858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Асанова А.А.	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25.11.13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10.20.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10б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Вирусы и фаги	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Изучение новой темы	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214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Курманалина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Г.К.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858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Федоляк Г.Т.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26.11.13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10.35.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9б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Азотная кислота и ее соли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Изучение новой темы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219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Асанова А.А.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874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Гончаров В.Ю.		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26.11.13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9.35.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10а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Газовые законы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Урок закрепления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216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Асанова А.А.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858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Жалбырова Г.А.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28.11.13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8.50. 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10а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Население мира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Изучение новой темы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214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Асанова А.А.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891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Сексембаева З.Ж.	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28.11.13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15.45.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6а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Взаимосвязь  органов растения	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Урок-обобщение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214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Джунусова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Т.А.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792162"/>
          </a:xfrm>
        </p:spPr>
        <p:txBody>
          <a:bodyPr>
            <a:normAutofit fontScale="90000"/>
          </a:bodyPr>
          <a:lstStyle/>
          <a:p>
            <a:pPr algn="l"/>
            <a:r>
              <a:rPr lang="kk-KZ" sz="2000" b="1" i="1" u="sng" dirty="0" smtClean="0"/>
              <a:t>МО  у</a:t>
            </a:r>
            <a:r>
              <a:rPr lang="ru-RU" sz="2000" b="1" i="1" u="sng" dirty="0" err="1" smtClean="0"/>
              <a:t>чителей</a:t>
            </a:r>
            <a:r>
              <a:rPr lang="ru-RU" sz="2000" b="1" i="1" u="sng" dirty="0" smtClean="0"/>
              <a:t> естественнонаучного цикла</a:t>
            </a:r>
            <a:r>
              <a:rPr lang="kk-KZ" sz="2000" b="1" i="1" u="sng" dirty="0" smtClean="0"/>
              <a:t>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Всего учителей первой и высшей категории- 6 человек</a:t>
            </a:r>
            <a:br>
              <a:rPr lang="ru-RU" sz="2000" dirty="0" smtClean="0"/>
            </a:br>
            <a:r>
              <a:rPr lang="ru-RU" sz="2000" dirty="0" smtClean="0"/>
              <a:t>Приняло участие в Фестивале - 5 человек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2400" y="1142999"/>
          <a:ext cx="8839200" cy="5548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1828800"/>
                <a:gridCol w="1104900"/>
                <a:gridCol w="495300"/>
                <a:gridCol w="1714500"/>
                <a:gridCol w="1104900"/>
                <a:gridCol w="609600"/>
                <a:gridCol w="1600200"/>
              </a:tblGrid>
              <a:tr h="1371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Дей Л.Ч.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28.11.13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8.50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9в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Арифметическая прогрессия. Формула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- го члена	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закрепление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303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Раздобреева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Л.В.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908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Курмангалиева Г.С.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28.11.13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13.00	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9аб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Внеклассное мероприятие : «Своя игра»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214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Мештаева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Б.С.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54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Болдырева О.В.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29.11.13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15.45.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6а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Умножение рациональных дробей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закрепление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304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Шокаева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Г.Р.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393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Раздобреева Л.В.		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30.11.13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15.45.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5б	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Обыкновенная дробь. Запись и чтение обыкновенных дробей.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закрепление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405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Болдырева О.В.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1066800"/>
          </a:xfrm>
        </p:spPr>
        <p:txBody>
          <a:bodyPr>
            <a:normAutofit/>
          </a:bodyPr>
          <a:lstStyle/>
          <a:p>
            <a:pPr algn="l"/>
            <a:r>
              <a:rPr lang="ru-RU" sz="2000" b="1" i="1" u="sng" dirty="0" smtClean="0"/>
              <a:t>МО политехнического цикла.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Всего учителей первой и высшей категории- 5 человек</a:t>
            </a:r>
            <a:br>
              <a:rPr lang="ru-RU" sz="2000" dirty="0" smtClean="0"/>
            </a:br>
            <a:r>
              <a:rPr lang="ru-RU" sz="2000" dirty="0" smtClean="0"/>
              <a:t>Приняло участие в Фестивале - 4 человека.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</TotalTime>
  <Words>1056</Words>
  <Application>Microsoft Office PowerPoint</Application>
  <PresentationFormat>Экран (4:3)</PresentationFormat>
  <Paragraphs>339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          Методическая неделя          « Фестиваль педагогических идей » Цель: 1.распространение передового педагогического опыта в школе.  2.выявление творчески работающих  учителей с целью распространения опыта на городском , областном уровнях. </vt:lpstr>
      <vt:lpstr>   Стало традицией проводить в школе                                          «Фестиваль педагогических идей »</vt:lpstr>
      <vt:lpstr>Презентация PowerPoint</vt:lpstr>
      <vt:lpstr> </vt:lpstr>
      <vt:lpstr>Презентация PowerPoint</vt:lpstr>
      <vt:lpstr>Қазақ тілі мен әдебиеті пәнінің ӘБ. Бірінші және жоғары санатты мұғалімдер саны-9 Фестивальге қатысқан мұғалімдер саны-7 </vt:lpstr>
      <vt:lpstr>МО учителей русского и английского языков. Всего учителей первой  и высшей категории – 6. Приняло участие в Фестивале - 3</vt:lpstr>
      <vt:lpstr>МО  учителей естественнонаучного цикла. Всего учителей первой и высшей категории- 6 человек Приняло участие в Фестивале - 5 человек</vt:lpstr>
      <vt:lpstr>МО политехнического цикла. Всего учителей первой и высшей категории- 5 человек Приняло участие в Фестивале - 4 человека.</vt:lpstr>
      <vt:lpstr>МО учителей здоровьесберегающих предметов ЗОЖ.  Всего учителей первой и высшей категории- 5.  Приняло участие в Фестивале – 5.</vt:lpstr>
      <vt:lpstr>МО учителей начальных классов. Всего учителей первой и высшей категории- 9.  Приняло участие в Фестивале – 6. Не приняли участие Филонова Е.П. , Сюрсина Т.Ф. ( по болезни ),Захожая Т.Н.( участие в областном семинаре ).</vt:lpstr>
      <vt:lpstr>МО общественно-культурологического цикла Всего учителей первой и высшей категории- 4.  Приняло участие в Фестивале – 4.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Методическая неделя      « Фестиваль педагогических идей » Цель: 1.распространение передового педагогического опыта в школе.  2.выявление творчески работающих  учителей с целью распространения опыта на городском , областном уровнях. </dc:title>
  <cp:lastModifiedBy>User</cp:lastModifiedBy>
  <cp:revision>13</cp:revision>
  <cp:lastPrinted>2013-12-23T06:35:21Z</cp:lastPrinted>
  <dcterms:modified xsi:type="dcterms:W3CDTF">2013-12-27T03:55:34Z</dcterms:modified>
</cp:coreProperties>
</file>