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"/>
  </p:notesMasterIdLst>
  <p:sldIdLst>
    <p:sldId id="259" r:id="rId2"/>
    <p:sldId id="260" r:id="rId3"/>
    <p:sldId id="261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36" autoAdjust="0"/>
    <p:restoredTop sz="94660"/>
  </p:normalViewPr>
  <p:slideViewPr>
    <p:cSldViewPr>
      <p:cViewPr>
        <p:scale>
          <a:sx n="91" d="100"/>
          <a:sy n="91" d="100"/>
        </p:scale>
        <p:origin x="-76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4ECA6-7453-489E-B671-450AF5135AA7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956D2-187E-4E41-850A-15FEE2033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956D2-187E-4E41-850A-15FEE2033F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956D2-187E-4E41-850A-15FEE2033FF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11AD1-1593-450C-A50C-2E7C79981AFB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239-39C0-479D-8706-ABA65BD7A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BCDD-3F17-4F51-B53B-D455C3C04D7B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FE2F6-1918-40C8-AE1F-573887EEE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48294-683B-4BEF-BDF5-3B5B1E909897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9DDDE-87DE-43FB-938A-337B0EC31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78F54-2750-45B1-9FFD-8E8580E9DB1C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AC52F-EA4C-4D80-966C-99CD38885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45384-4C2E-480C-A089-7691DA831208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3D31D-F428-4EFF-B542-70F0431BD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29FF5-2A69-4B5C-AA80-8A19014D0559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1B9E4-9061-4C72-819B-7CA6502D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BB198-ACCE-42DE-AB0F-81AC446F8C8B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460FE-654F-4EFF-8E93-5346B9F85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E908C-8487-433C-9DD5-D46B705140AF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8C4E0-F11C-422A-AC8A-DFBCAD798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27CD3-6230-4B84-A4DC-1C761C4F7F99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5ACD-170E-4463-B004-8A9DF40AB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C9300-0885-416A-BDCE-BE4EF98FFDDD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01F20-1DBF-4F36-879F-DD2EB075A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95975-CED3-4938-BC56-A32AA70A2630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04A4-271D-4106-A320-54CBC3D69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240CD2-E428-4E25-AA18-73DB6F789A87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F09C9804-AE72-41DB-86D6-6EE57FB06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22" r:id="rId5"/>
    <p:sldLayoutId id="2147483717" r:id="rId6"/>
    <p:sldLayoutId id="2147483716" r:id="rId7"/>
    <p:sldLayoutId id="2147483723" r:id="rId8"/>
    <p:sldLayoutId id="2147483715" r:id="rId9"/>
    <p:sldLayoutId id="2147483714" r:id="rId10"/>
    <p:sldLayoutId id="214748371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662" y="0"/>
            <a:ext cx="6858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i="1" dirty="0" smtClean="0">
                <a:latin typeface="+mn-lt"/>
                <a:cs typeface="+mn-cs"/>
              </a:rPr>
              <a:t>Қазақ тілі апталығынан көріністер</a:t>
            </a:r>
            <a:endParaRPr lang="ru-RU" sz="2800" b="1" i="1" dirty="0"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6150" y="6219825"/>
            <a:ext cx="184731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i="1" dirty="0">
              <a:solidFill>
                <a:srgbClr val="00206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0550" y="1357298"/>
            <a:ext cx="217011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rgbClr val="00206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rgbClr val="00206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rgbClr val="00206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rgbClr val="002060"/>
              </a:solidFill>
              <a:latin typeface="+mj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2950" y="1509698"/>
            <a:ext cx="217011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rgbClr val="00206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rgbClr val="00206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rgbClr val="00206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rgbClr val="002060"/>
              </a:solidFill>
              <a:latin typeface="+mj-lt"/>
              <a:cs typeface="+mn-cs"/>
            </a:endParaRPr>
          </a:p>
        </p:txBody>
      </p:sp>
      <p:pic>
        <p:nvPicPr>
          <p:cNvPr id="2" name="Picture 2" descr="C:\Users\User\Pictures\20131127_124246.mp4_snapshot_02.43_[2013.12.10_23.06.19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67419">
            <a:off x="109861" y="812148"/>
            <a:ext cx="3235208" cy="25420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Pictures\20131127_124246.mp4_snapshot_02.06_[2013.12.10_23.16.16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28604"/>
            <a:ext cx="3216000" cy="241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Pictures\20131127_124246.mp4_snapshot_17.11_[2013.12.10_23.18.02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46345">
            <a:off x="6060658" y="361546"/>
            <a:ext cx="3258442" cy="26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User\Pictures\20131127_124246.mp4_snapshot_26.18_[2013.12.10_23.11.28].jpg"/>
          <p:cNvPicPr>
            <a:picLocks noChangeAspect="1" noChangeArrowheads="1"/>
          </p:cNvPicPr>
          <p:nvPr/>
        </p:nvPicPr>
        <p:blipFill>
          <a:blip r:embed="rId6"/>
          <a:srcRect l="8984" r="6640"/>
          <a:stretch>
            <a:fillRect/>
          </a:stretch>
        </p:blipFill>
        <p:spPr bwMode="auto">
          <a:xfrm rot="1356979">
            <a:off x="6500104" y="3736579"/>
            <a:ext cx="2300940" cy="2314025"/>
          </a:xfrm>
          <a:prstGeom prst="rect">
            <a:avLst/>
          </a:prstGeom>
          <a:noFill/>
        </p:spPr>
      </p:pic>
      <p:pic>
        <p:nvPicPr>
          <p:cNvPr id="1031" name="Picture 7" descr="C:\Users\User\Pictures\20131127_124246.mp4_snapshot_29.13_[2013.12.10_23.18.55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564087">
            <a:off x="714667" y="3351713"/>
            <a:ext cx="2682260" cy="3245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Users\User\Pictures\20131127_124246.mp4_snapshot_18.12_[2013.12.10_23.08.46].jpg"/>
          <p:cNvPicPr>
            <a:picLocks noChangeAspect="1" noChangeArrowheads="1"/>
          </p:cNvPicPr>
          <p:nvPr/>
        </p:nvPicPr>
        <p:blipFill>
          <a:blip r:embed="rId8"/>
          <a:srcRect l="30078" t="20313" r="20703" b="25000"/>
          <a:stretch>
            <a:fillRect/>
          </a:stretch>
        </p:blipFill>
        <p:spPr bwMode="auto">
          <a:xfrm>
            <a:off x="3500430" y="3929066"/>
            <a:ext cx="3000396" cy="2500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2928926" y="2928934"/>
            <a:ext cx="3786214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Білім инемен құдық қазғандай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26150" y="6219825"/>
            <a:ext cx="184731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i="1" dirty="0">
              <a:solidFill>
                <a:srgbClr val="00206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0550" y="1357298"/>
            <a:ext cx="217011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rgbClr val="00206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rgbClr val="00206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rgbClr val="00206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rgbClr val="002060"/>
              </a:solidFill>
              <a:latin typeface="+mj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2950" y="1509698"/>
            <a:ext cx="217011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rgbClr val="00206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rgbClr val="00206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rgbClr val="00206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rgbClr val="002060"/>
              </a:solidFill>
              <a:latin typeface="+mj-lt"/>
              <a:cs typeface="+mn-cs"/>
            </a:endParaRPr>
          </a:p>
        </p:txBody>
      </p:sp>
      <p:pic>
        <p:nvPicPr>
          <p:cNvPr id="1029" name="Picture 5" descr="C:\Users\User\Pictures\20131127_124246.mp4_snapshot_43.53_[2013.12.10_23.14.20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8236">
            <a:off x="4552986" y="286949"/>
            <a:ext cx="3721390" cy="3053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User\Pictures\20131127_124246.mp4_snapshot_22.37_[2013.12.11_00.11.02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53686">
            <a:off x="500249" y="3752247"/>
            <a:ext cx="3936000" cy="2736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User\Pictures\20131127_124246.mp4_snapshot_26.38_[2013.12.11_00.15.30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984815">
            <a:off x="132056" y="340143"/>
            <a:ext cx="4475608" cy="28086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Pictures\20131127_124246.mp4_snapshot_49.14_[2013.12.10_23.15.07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96165">
            <a:off x="4678721" y="3275730"/>
            <a:ext cx="3591109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285984" y="3143248"/>
            <a:ext cx="4071966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Сөз сиқырын ұғайық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отдать\20131126_120424.jpg"/>
          <p:cNvPicPr>
            <a:picLocks noChangeAspect="1" noChangeArrowheads="1"/>
          </p:cNvPicPr>
          <p:nvPr/>
        </p:nvPicPr>
        <p:blipFill>
          <a:blip r:embed="rId2" cstate="print"/>
          <a:srcRect l="23812" t="11339" r="24310" b="36500"/>
          <a:stretch>
            <a:fillRect/>
          </a:stretch>
        </p:blipFill>
        <p:spPr bwMode="auto">
          <a:xfrm rot="21444385">
            <a:off x="3001447" y="222025"/>
            <a:ext cx="357367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отдать\20131126_120036.jpg"/>
          <p:cNvPicPr>
            <a:picLocks noChangeAspect="1" noChangeArrowheads="1"/>
          </p:cNvPicPr>
          <p:nvPr/>
        </p:nvPicPr>
        <p:blipFill>
          <a:blip r:embed="rId3" cstate="print"/>
          <a:srcRect l="39656" r="23532" b="19422"/>
          <a:stretch>
            <a:fillRect/>
          </a:stretch>
        </p:blipFill>
        <p:spPr bwMode="auto">
          <a:xfrm rot="1034389">
            <a:off x="6228580" y="747035"/>
            <a:ext cx="2587539" cy="28938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6" name="Picture 4" descr="F:\отдать\20131126_120232.jpg"/>
          <p:cNvPicPr>
            <a:picLocks noChangeAspect="1" noChangeArrowheads="1"/>
          </p:cNvPicPr>
          <p:nvPr/>
        </p:nvPicPr>
        <p:blipFill>
          <a:blip r:embed="rId4"/>
          <a:srcRect l="26563" t="31250" r="37500" b="12499"/>
          <a:stretch>
            <a:fillRect/>
          </a:stretch>
        </p:blipFill>
        <p:spPr bwMode="auto">
          <a:xfrm rot="312176">
            <a:off x="4447360" y="4119644"/>
            <a:ext cx="4301889" cy="21731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7" name="Picture 5" descr="F:\отдать\20131126_120205.jpg"/>
          <p:cNvPicPr>
            <a:picLocks noChangeAspect="1" noChangeArrowheads="1"/>
          </p:cNvPicPr>
          <p:nvPr/>
        </p:nvPicPr>
        <p:blipFill>
          <a:blip r:embed="rId5" cstate="print"/>
          <a:srcRect l="29688" t="28125" r="36718" b="11458"/>
          <a:stretch>
            <a:fillRect/>
          </a:stretch>
        </p:blipFill>
        <p:spPr bwMode="auto">
          <a:xfrm>
            <a:off x="928662" y="3286124"/>
            <a:ext cx="3071834" cy="30718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8" name="Picture 6" descr="F:\отдать\20131126_120318.jpg"/>
          <p:cNvPicPr>
            <a:picLocks noChangeAspect="1" noChangeArrowheads="1"/>
          </p:cNvPicPr>
          <p:nvPr/>
        </p:nvPicPr>
        <p:blipFill>
          <a:blip r:embed="rId6" cstate="print"/>
          <a:srcRect l="37883" t="27661" r="28743" b="23030"/>
          <a:stretch>
            <a:fillRect/>
          </a:stretch>
        </p:blipFill>
        <p:spPr bwMode="auto">
          <a:xfrm rot="20574445">
            <a:off x="214985" y="727167"/>
            <a:ext cx="3055296" cy="25910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2857488" y="3643314"/>
            <a:ext cx="4429156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Өлең сөздің патшасы, сөз сарасы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1485</TotalTime>
  <Words>19</Words>
  <Application>Microsoft Office PowerPoint</Application>
  <PresentationFormat>Экран (4:3)</PresentationFormat>
  <Paragraphs>14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NewsPrint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174</cp:revision>
  <dcterms:modified xsi:type="dcterms:W3CDTF">2013-12-10T18:46:21Z</dcterms:modified>
</cp:coreProperties>
</file>