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9" r:id="rId4"/>
    <p:sldId id="268" r:id="rId5"/>
    <p:sldId id="270" r:id="rId6"/>
    <p:sldId id="263" r:id="rId7"/>
    <p:sldId id="271" r:id="rId8"/>
    <p:sldId id="257" r:id="rId9"/>
    <p:sldId id="265" r:id="rId10"/>
    <p:sldId id="272" r:id="rId11"/>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68" d="100"/>
          <a:sy n="68" d="100"/>
        </p:scale>
        <p:origin x="-88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11/18/2013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11/18/2013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11/18/2013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11/18/2013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1.xml"/><Relationship Id="rId7" Type="http://schemas.openxmlformats.org/officeDocument/2006/relationships/image" Target="../media/image4.jpeg"/><Relationship Id="rId12"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audio" Target="file:///C:\Users\&#1048;&#1056;&#1048;&#1053;&#1050;&#1040;\Downloads\&#1054;&#1076;&#1080;&#1085;&#1086;&#1082;&#1080;&#1081;%20&#1087;&#1072;&#1089;&#1090;&#1091;&#1093;%20-%20&#1057;&#1072;&#1082;&#1089;&#1086;&#1092;&#1086;&#1085;.mp3" TargetMode="External"/><Relationship Id="rId6" Type="http://schemas.openxmlformats.org/officeDocument/2006/relationships/image" Target="../media/image3.jpeg"/><Relationship Id="rId11" Type="http://schemas.openxmlformats.org/officeDocument/2006/relationships/slide" Target="slide9.xml"/><Relationship Id="rId5" Type="http://schemas.openxmlformats.org/officeDocument/2006/relationships/image" Target="../media/image2.jpeg"/><Relationship Id="rId10" Type="http://schemas.openxmlformats.org/officeDocument/2006/relationships/slide" Target="slide5.xml"/><Relationship Id="rId4" Type="http://schemas.openxmlformats.org/officeDocument/2006/relationships/image" Target="../media/image1.jpeg"/><Relationship Id="rId9"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file:///C:\Users\&#1048;&#1056;&#1048;&#1053;&#1050;&#1040;\Desktop\&#1087;&#1077;&#1088;&#1077;&#1079;&#1077;&#1085;&#1090;&#1072;&#1094;&#1080;&#1103;\&#1087;&#1077;&#1089;&#1085;&#1103;.mp4" TargetMode="External"/><Relationship Id="rId5" Type="http://schemas.openxmlformats.org/officeDocument/2006/relationships/slide" Target="slide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slide" Target="slide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slide" Target="slide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slide" Target="slide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5.gif"/><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18.jpeg"/><Relationship Id="rId4" Type="http://schemas.openxmlformats.org/officeDocument/2006/relationships/image" Target="../media/image17.gif"/></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5.gif"/><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slide" Target="slide9.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ИРИНКА\Desktop\перезентация\0_49ca4_870bad7d_XL.jpg">
            <a:hlinkClick r:id="rId3" action="ppaction://hlinksldjump"/>
          </p:cNvPr>
          <p:cNvPicPr>
            <a:picLocks noChangeAspect="1" noChangeArrowheads="1"/>
          </p:cNvPicPr>
          <p:nvPr/>
        </p:nvPicPr>
        <p:blipFill>
          <a:blip r:embed="rId4" cstate="print"/>
          <a:srcRect/>
          <a:stretch>
            <a:fillRect/>
          </a:stretch>
        </p:blipFill>
        <p:spPr bwMode="auto">
          <a:xfrm>
            <a:off x="0" y="228600"/>
            <a:ext cx="9207500" cy="6858000"/>
          </a:xfrm>
          <a:prstGeom prst="rect">
            <a:avLst/>
          </a:prstGeom>
          <a:noFill/>
        </p:spPr>
      </p:pic>
      <p:sp>
        <p:nvSpPr>
          <p:cNvPr id="3" name="Подзаголовок 2"/>
          <p:cNvSpPr>
            <a:spLocks noGrp="1"/>
          </p:cNvSpPr>
          <p:nvPr>
            <p:ph type="subTitle" idx="1"/>
          </p:nvPr>
        </p:nvSpPr>
        <p:spPr/>
        <p:txBody>
          <a:bodyPr/>
          <a:lstStyle/>
          <a:p>
            <a:endParaRPr lang="ru-RU" dirty="0"/>
          </a:p>
        </p:txBody>
      </p:sp>
      <p:sp>
        <p:nvSpPr>
          <p:cNvPr id="8" name="Прямоугольник 7"/>
          <p:cNvSpPr/>
          <p:nvPr/>
        </p:nvSpPr>
        <p:spPr>
          <a:xfrm>
            <a:off x="533400" y="228600"/>
            <a:ext cx="8326960"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«Я люблю тебя, жизнь».</a:t>
            </a: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6" name="Picture 2" descr="C:\Users\ИРИНКА\Desktop\перезентация\WP_20130805_027.jpg">
            <a:hlinkClick r:id="rId3" action="ppaction://hlinksldjump"/>
          </p:cNvPr>
          <p:cNvPicPr>
            <a:picLocks noChangeAspect="1" noChangeArrowheads="1"/>
          </p:cNvPicPr>
          <p:nvPr/>
        </p:nvPicPr>
        <p:blipFill>
          <a:blip r:embed="rId5" cstate="print"/>
          <a:srcRect/>
          <a:stretch>
            <a:fillRect/>
          </a:stretch>
        </p:blipFill>
        <p:spPr bwMode="auto">
          <a:xfrm rot="20941233">
            <a:off x="304800" y="1219200"/>
            <a:ext cx="2311400" cy="4114800"/>
          </a:xfrm>
          <a:prstGeom prst="ellipse">
            <a:avLst/>
          </a:prstGeom>
          <a:ln>
            <a:noFill/>
          </a:ln>
          <a:effectLst>
            <a:softEdge rad="112500"/>
          </a:effectLst>
        </p:spPr>
      </p:pic>
      <p:pic>
        <p:nvPicPr>
          <p:cNvPr id="1027" name="Picture 3" descr="C:\Users\ИРИНКА\Desktop\перезентация\SAM_4530.JPG">
            <a:hlinkClick r:id="rId3" action="ppaction://hlinksldjump"/>
          </p:cNvPr>
          <p:cNvPicPr>
            <a:picLocks noChangeAspect="1" noChangeArrowheads="1"/>
          </p:cNvPicPr>
          <p:nvPr/>
        </p:nvPicPr>
        <p:blipFill>
          <a:blip r:embed="rId6" cstate="print"/>
          <a:srcRect/>
          <a:stretch>
            <a:fillRect/>
          </a:stretch>
        </p:blipFill>
        <p:spPr bwMode="auto">
          <a:xfrm rot="568844">
            <a:off x="6302298" y="1724944"/>
            <a:ext cx="2743200" cy="3657600"/>
          </a:xfrm>
          <a:prstGeom prst="ellipse">
            <a:avLst/>
          </a:prstGeom>
          <a:ln>
            <a:noFill/>
          </a:ln>
          <a:effectLst>
            <a:softEdge rad="112500"/>
          </a:effectLst>
        </p:spPr>
      </p:pic>
      <p:pic>
        <p:nvPicPr>
          <p:cNvPr id="1028" name="Picture 4" descr="C:\Users\ИРИНКА\Desktop\перезентация\SAM_3920.jpg">
            <a:hlinkClick r:id="rId3" action="ppaction://hlinksldjump"/>
          </p:cNvPr>
          <p:cNvPicPr>
            <a:picLocks noChangeAspect="1" noChangeArrowheads="1"/>
          </p:cNvPicPr>
          <p:nvPr/>
        </p:nvPicPr>
        <p:blipFill>
          <a:blip r:embed="rId7" cstate="print"/>
          <a:srcRect/>
          <a:stretch>
            <a:fillRect/>
          </a:stretch>
        </p:blipFill>
        <p:spPr bwMode="auto">
          <a:xfrm>
            <a:off x="2590800" y="1905000"/>
            <a:ext cx="4004525" cy="47386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Стрелка вправо 12">
            <a:hlinkClick r:id="rId8" action="ppaction://hlinksldjump"/>
          </p:cNvPr>
          <p:cNvSpPr/>
          <p:nvPr/>
        </p:nvSpPr>
        <p:spPr>
          <a:xfrm rot="5400000" flipV="1">
            <a:off x="715742" y="4694460"/>
            <a:ext cx="990601" cy="21172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31" name="Picture 7" descr="C:\Users\ИРИНКА\Desktop\перезентация\gif_283.gif"/>
          <p:cNvPicPr>
            <a:picLocks noChangeAspect="1" noChangeArrowheads="1" noCrop="1"/>
          </p:cNvPicPr>
          <p:nvPr/>
        </p:nvPicPr>
        <p:blipFill>
          <a:blip r:embed="rId9" cstate="print"/>
          <a:srcRect/>
          <a:stretch>
            <a:fillRect/>
          </a:stretch>
        </p:blipFill>
        <p:spPr bwMode="auto">
          <a:xfrm>
            <a:off x="609600" y="4343400"/>
            <a:ext cx="1447800" cy="1163652"/>
          </a:xfrm>
          <a:prstGeom prst="rect">
            <a:avLst/>
          </a:prstGeom>
          <a:noFill/>
        </p:spPr>
      </p:pic>
      <p:sp>
        <p:nvSpPr>
          <p:cNvPr id="12" name="Стрелка вниз 11">
            <a:hlinkClick r:id="rId10" action="ppaction://hlinksldjump"/>
          </p:cNvPr>
          <p:cNvSpPr/>
          <p:nvPr/>
        </p:nvSpPr>
        <p:spPr>
          <a:xfrm>
            <a:off x="2971800" y="6260592"/>
            <a:ext cx="1905000" cy="597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a:hlinkClick r:id="rId11" action="ppaction://hlinksldjump"/>
          </p:cNvPr>
          <p:cNvSpPr/>
          <p:nvPr/>
        </p:nvSpPr>
        <p:spPr>
          <a:xfrm>
            <a:off x="6781800" y="5791200"/>
            <a:ext cx="1905000" cy="597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Picture 3" descr="C:\Users\ИРИНКА\Desktop\перезентация\gif_283.gif">
            <a:hlinkClick r:id="rId11" action="ppaction://hlinksldjump"/>
          </p:cNvPr>
          <p:cNvPicPr>
            <a:picLocks noChangeAspect="1" noChangeArrowheads="1" noCrop="1"/>
          </p:cNvPicPr>
          <p:nvPr/>
        </p:nvPicPr>
        <p:blipFill>
          <a:blip r:embed="rId9" cstate="print"/>
          <a:srcRect/>
          <a:stretch>
            <a:fillRect/>
          </a:stretch>
        </p:blipFill>
        <p:spPr bwMode="auto">
          <a:xfrm>
            <a:off x="7161250" y="4572000"/>
            <a:ext cx="1706526" cy="1371600"/>
          </a:xfrm>
          <a:prstGeom prst="rect">
            <a:avLst/>
          </a:prstGeom>
          <a:noFill/>
        </p:spPr>
      </p:pic>
      <p:pic>
        <p:nvPicPr>
          <p:cNvPr id="1026" name="Picture 2" descr="C:\Users\ИРИНКА\Desktop\перезентация\gif_283.gif">
            <a:hlinkClick r:id="rId10" action="ppaction://hlinksldjump"/>
          </p:cNvPr>
          <p:cNvPicPr>
            <a:picLocks noChangeAspect="1" noChangeArrowheads="1" noCrop="1"/>
          </p:cNvPicPr>
          <p:nvPr/>
        </p:nvPicPr>
        <p:blipFill>
          <a:blip r:embed="rId9" cstate="print"/>
          <a:srcRect/>
          <a:stretch>
            <a:fillRect/>
          </a:stretch>
        </p:blipFill>
        <p:spPr bwMode="auto">
          <a:xfrm>
            <a:off x="2971800" y="4648200"/>
            <a:ext cx="2358656" cy="1895742"/>
          </a:xfrm>
          <a:prstGeom prst="rect">
            <a:avLst/>
          </a:prstGeom>
          <a:noFill/>
        </p:spPr>
      </p:pic>
      <p:pic>
        <p:nvPicPr>
          <p:cNvPr id="17" name="Одинокий пастух - Саксофон.mp3">
            <a:hlinkClick r:id="" action="ppaction://media"/>
          </p:cNvPr>
          <p:cNvPicPr>
            <a:picLocks noRot="1" noChangeAspect="1"/>
          </p:cNvPicPr>
          <p:nvPr>
            <a:audioFile r:link="rId1"/>
          </p:nvPr>
        </p:nvPicPr>
        <p:blipFill>
          <a:blip r:embed="rId12" cstate="print"/>
          <a:stretch>
            <a:fillRect/>
          </a:stretch>
        </p:blipFill>
        <p:spPr>
          <a:xfrm>
            <a:off x="228600" y="152400"/>
            <a:ext cx="304800" cy="304800"/>
          </a:xfrm>
          <a:prstGeom prst="rect">
            <a:avLst/>
          </a:prstGeom>
        </p:spPr>
      </p:pic>
      <p:sp>
        <p:nvSpPr>
          <p:cNvPr id="15" name="TextBox 18"/>
          <p:cNvSpPr txBox="1">
            <a:spLocks noChangeArrowheads="1"/>
          </p:cNvSpPr>
          <p:nvPr/>
        </p:nvSpPr>
        <p:spPr bwMode="auto">
          <a:xfrm>
            <a:off x="4897438" y="6400800"/>
            <a:ext cx="4398962" cy="369888"/>
          </a:xfrm>
          <a:prstGeom prst="rect">
            <a:avLst/>
          </a:prstGeom>
          <a:noFill/>
          <a:ln w="9525">
            <a:noFill/>
            <a:miter lim="800000"/>
            <a:headEnd/>
            <a:tailEnd/>
          </a:ln>
        </p:spPr>
        <p:txBody>
          <a:bodyPr wrap="none">
            <a:spAutoFit/>
          </a:bodyPr>
          <a:lstStyle/>
          <a:p>
            <a:r>
              <a:rPr lang="ru-RU" b="1" dirty="0">
                <a:latin typeface="Calibri" pitchFamily="34" charset="0"/>
              </a:rPr>
              <a:t>Автор: </a:t>
            </a:r>
            <a:r>
              <a:rPr lang="ru-RU" b="1" dirty="0" err="1">
                <a:latin typeface="Calibri" pitchFamily="34" charset="0"/>
              </a:rPr>
              <a:t>Жигулина</a:t>
            </a:r>
            <a:r>
              <a:rPr lang="ru-RU" b="1" dirty="0">
                <a:latin typeface="Calibri" pitchFamily="34" charset="0"/>
              </a:rPr>
              <a:t> Алёна 9 «А» КГУ СОШ 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7"/>
                                        </p:tgtEl>
                                      </p:cBhvr>
                                    </p:cmd>
                                  </p:childTnLst>
                                </p:cTn>
                              </p:par>
                              <p:par>
                                <p:cTn id="7" presetID="8" presetClass="entr" presetSubtype="16"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animEffect transition="in" filter="diamond(in)">
                                      <p:cBhvr>
                                        <p:cTn id="9" dur="2000"/>
                                        <p:tgtEl>
                                          <p:spTgt spid="1028"/>
                                        </p:tgtEl>
                                      </p:cBhvr>
                                    </p:animEffect>
                                  </p:childTnLst>
                                </p:cTn>
                              </p:par>
                            </p:childTnLst>
                          </p:cTn>
                        </p:par>
                        <p:par>
                          <p:cTn id="10" fill="hold">
                            <p:stCondLst>
                              <p:cond delay="2000"/>
                            </p:stCondLst>
                            <p:childTnLst>
                              <p:par>
                                <p:cTn id="11" presetID="8" presetClass="entr" presetSubtype="16"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diamond(in)">
                                      <p:cBhvr>
                                        <p:cTn id="13" dur="2000"/>
                                        <p:tgtEl>
                                          <p:spTgt spid="1027"/>
                                        </p:tgtEl>
                                      </p:cBhvr>
                                    </p:animEffect>
                                  </p:childTnLst>
                                </p:cTn>
                              </p:par>
                              <p:par>
                                <p:cTn id="14" presetID="8"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amond(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 showWhenStopped="0">
                <p:cTn id="17" fill="hold" display="0">
                  <p:stCondLst>
                    <p:cond delay="indefinite"/>
                  </p:stCondLst>
                  <p:endCondLst>
                    <p:cond evt="onPrev" delay="0">
                      <p:tgtEl>
                        <p:sldTgt/>
                      </p:tgtEl>
                    </p:cond>
                    <p:cond evt="onStopAudio" delay="0">
                      <p:tgtEl>
                        <p:sldTgt/>
                      </p:tgtEl>
                    </p:cond>
                  </p:endCondLst>
                </p:cTn>
                <p:tgtEl>
                  <p:spTgt spid="1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ИРИНКА\Desktop\перезентация\images (4).jpg"/>
          <p:cNvPicPr>
            <a:picLocks noChangeAspect="1" noChangeArrowheads="1"/>
          </p:cNvPicPr>
          <p:nvPr/>
        </p:nvPicPr>
        <p:blipFill>
          <a:blip r:embed="rId3" cstate="print"/>
          <a:srcRect b="35950"/>
          <a:stretch>
            <a:fillRect/>
          </a:stretch>
        </p:blipFill>
        <p:spPr bwMode="auto">
          <a:xfrm>
            <a:off x="0" y="0"/>
            <a:ext cx="9144000" cy="6858000"/>
          </a:xfrm>
          <a:prstGeom prst="rect">
            <a:avLst/>
          </a:prstGeom>
          <a:noFill/>
        </p:spPr>
      </p:pic>
      <p:pic>
        <p:nvPicPr>
          <p:cNvPr id="6" name="песня.mp4">
            <a:hlinkClick r:id="" action="ppaction://media"/>
          </p:cNvPr>
          <p:cNvPicPr>
            <a:picLocks noGrp="1" noRot="1" noChangeAspect="1"/>
          </p:cNvPicPr>
          <p:nvPr>
            <p:ph idx="1"/>
            <a:videoFile r:link="rId1"/>
          </p:nvPr>
        </p:nvPicPr>
        <p:blipFill>
          <a:blip r:embed="rId4" cstate="print"/>
          <a:stretch>
            <a:fillRect/>
          </a:stretch>
        </p:blipFill>
        <p:spPr>
          <a:xfrm>
            <a:off x="457200" y="533400"/>
            <a:ext cx="8020051" cy="6015038"/>
          </a:xfrm>
          <a:prstGeom prst="rect">
            <a:avLst/>
          </a:prstGeom>
        </p:spPr>
      </p:pic>
      <p:sp>
        <p:nvSpPr>
          <p:cNvPr id="4" name="Стрелка вниз 3">
            <a:hlinkClick r:id="rId5" action="ppaction://hlinksldjump"/>
          </p:cNvPr>
          <p:cNvSpPr/>
          <p:nvPr/>
        </p:nvSpPr>
        <p:spPr>
          <a:xfrm rot="16200000">
            <a:off x="8229600" y="5943600"/>
            <a:ext cx="8382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35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C:\Users\ИРИНКА\Desktop\перезентация\1303654305_soare.jpg">
            <a:hlinkClick r:id="rId2" action="ppaction://hlinksldjump"/>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6" name="Picture 2" descr="http://www.nicholemitchell.com/wp-content/uploads/2012/07/dreamstime_m_10912978.jpg"/>
          <p:cNvPicPr>
            <a:picLocks noChangeAspect="1" noChangeArrowheads="1"/>
          </p:cNvPicPr>
          <p:nvPr/>
        </p:nvPicPr>
        <p:blipFill>
          <a:blip r:embed="rId4" cstate="print"/>
          <a:srcRect/>
          <a:stretch>
            <a:fillRect/>
          </a:stretch>
        </p:blipFill>
        <p:spPr bwMode="auto">
          <a:xfrm>
            <a:off x="4648200" y="838200"/>
            <a:ext cx="1066800" cy="1066801"/>
          </a:xfrm>
          <a:prstGeom prst="rect">
            <a:avLst/>
          </a:prstGeom>
          <a:noFill/>
        </p:spPr>
      </p:pic>
      <p:sp>
        <p:nvSpPr>
          <p:cNvPr id="4" name="Прямоугольник 3"/>
          <p:cNvSpPr/>
          <p:nvPr/>
        </p:nvSpPr>
        <p:spPr>
          <a:xfrm>
            <a:off x="0" y="0"/>
            <a:ext cx="9448800" cy="830997"/>
          </a:xfrm>
          <a:prstGeom prst="rect">
            <a:avLst/>
          </a:prstGeom>
          <a:noFill/>
        </p:spPr>
        <p:txBody>
          <a:bodyPr wrap="square" lIns="91440" tIns="45720" rIns="91440" bIns="45720">
            <a:spAutoFit/>
          </a:bodyPr>
          <a:lstStyle/>
          <a:p>
            <a:pPr algn="ctr"/>
            <a:r>
              <a:rPr lang="ru-RU" sz="4800" b="1" i="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Пусть всегда будет солнце!</a:t>
            </a:r>
            <a:endParaRPr lang="ru-RU" sz="4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Содержимое 2"/>
          <p:cNvSpPr>
            <a:spLocks noGrp="1"/>
          </p:cNvSpPr>
          <p:nvPr>
            <p:ph idx="1"/>
          </p:nvPr>
        </p:nvSpPr>
        <p:spPr>
          <a:xfrm>
            <a:off x="2667000" y="1828800"/>
            <a:ext cx="6172200" cy="4525963"/>
          </a:xfrm>
        </p:spPr>
        <p:txBody>
          <a:bodyPr>
            <a:normAutofit fontScale="92500" lnSpcReduction="10000"/>
          </a:bodyPr>
          <a:lstStyle/>
          <a:p>
            <a:r>
              <a:rPr lang="ru-RU" i="1" dirty="0" smtClean="0"/>
              <a:t> </a:t>
            </a:r>
            <a:r>
              <a:rPr lang="ru-RU" b="1" i="1" dirty="0" smtClean="0"/>
              <a:t>Что такое солнце? Ведь человек даже не задумывается об этом. Люди, бегая по своим делам, даже не замечают,  что каждый день им дорогу освещает яркое солнышко, благодаря которому они знают куда идти и видят все вокруг себя. А если задуматься чтобы было,  если бы не было солнца? </a:t>
            </a:r>
          </a:p>
          <a:p>
            <a:endParaRPr lang="ru-RU" dirty="0"/>
          </a:p>
        </p:txBody>
      </p:sp>
      <p:sp>
        <p:nvSpPr>
          <p:cNvPr id="11" name="Стрелка вправо 10"/>
          <p:cNvSpPr/>
          <p:nvPr/>
        </p:nvSpPr>
        <p:spPr>
          <a:xfrm>
            <a:off x="8013192" y="6248400"/>
            <a:ext cx="1130808" cy="609600"/>
          </a:xfrm>
          <a:prstGeom prst="rightArrow">
            <a:avLst/>
          </a:prstGeom>
          <a:solidFill>
            <a:srgbClr val="FFC000">
              <a:alpha val="9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7" descr="C:\Users\ИРИНКА\Desktop\перезентация\gif_283.gif">
            <a:hlinkClick r:id="rId5" action="ppaction://hlinksldjump"/>
          </p:cNvPr>
          <p:cNvPicPr>
            <a:picLocks noChangeAspect="1" noChangeArrowheads="1" noCrop="1"/>
          </p:cNvPicPr>
          <p:nvPr/>
        </p:nvPicPr>
        <p:blipFill>
          <a:blip r:embed="rId6" cstate="print"/>
          <a:srcRect/>
          <a:stretch>
            <a:fillRect/>
          </a:stretch>
        </p:blipFill>
        <p:spPr bwMode="auto">
          <a:xfrm>
            <a:off x="7696200" y="5562600"/>
            <a:ext cx="1447800" cy="11636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fade">
                                      <p:cBhvr>
                                        <p:cTn id="7" dur="770" decel="100000"/>
                                        <p:tgtEl>
                                          <p:spTgt spid="11270"/>
                                        </p:tgtEl>
                                      </p:cBhvr>
                                    </p:animEffect>
                                    <p:animScale>
                                      <p:cBhvr>
                                        <p:cTn id="8" dur="770" decel="100000"/>
                                        <p:tgtEl>
                                          <p:spTgt spid="11270"/>
                                        </p:tgtEl>
                                      </p:cBhvr>
                                      <p:from x="10000" y="10000"/>
                                      <p:to x="200000" y="450000"/>
                                    </p:animScale>
                                    <p:animScale>
                                      <p:cBhvr>
                                        <p:cTn id="9" dur="1230" accel="100000" fill="hold">
                                          <p:stCondLst>
                                            <p:cond delay="770"/>
                                          </p:stCondLst>
                                        </p:cTn>
                                        <p:tgtEl>
                                          <p:spTgt spid="11270"/>
                                        </p:tgtEl>
                                      </p:cBhvr>
                                      <p:from x="200000" y="450000"/>
                                      <p:to x="100000" y="100000"/>
                                    </p:animScale>
                                    <p:set>
                                      <p:cBhvr>
                                        <p:cTn id="10" dur="770" fill="hold"/>
                                        <p:tgtEl>
                                          <p:spTgt spid="11270"/>
                                        </p:tgtEl>
                                        <p:attrNameLst>
                                          <p:attrName>ppt_x</p:attrName>
                                        </p:attrNameLst>
                                      </p:cBhvr>
                                      <p:to>
                                        <p:strVal val="(0.5)"/>
                                      </p:to>
                                    </p:set>
                                    <p:anim from="(0.5)" to="(#ppt_x)" calcmode="lin" valueType="num">
                                      <p:cBhvr>
                                        <p:cTn id="11" dur="1230" accel="100000" fill="hold">
                                          <p:stCondLst>
                                            <p:cond delay="770"/>
                                          </p:stCondLst>
                                        </p:cTn>
                                        <p:tgtEl>
                                          <p:spTgt spid="11270"/>
                                        </p:tgtEl>
                                        <p:attrNameLst>
                                          <p:attrName>ppt_x</p:attrName>
                                        </p:attrNameLst>
                                      </p:cBhvr>
                                    </p:anim>
                                    <p:set>
                                      <p:cBhvr>
                                        <p:cTn id="12" dur="770" fill="hold"/>
                                        <p:tgtEl>
                                          <p:spTgt spid="11270"/>
                                        </p:tgtEl>
                                        <p:attrNameLst>
                                          <p:attrName>ppt_y</p:attrName>
                                        </p:attrNameLst>
                                      </p:cBhvr>
                                      <p:to>
                                        <p:strVal val="(#ppt_y+0.4)"/>
                                      </p:to>
                                    </p:set>
                                    <p:anim from="(#ppt_y+0.4)" to="(#ppt_y)" calcmode="lin" valueType="num">
                                      <p:cBhvr>
                                        <p:cTn id="13" dur="1230" accel="100000" fill="hold">
                                          <p:stCondLst>
                                            <p:cond delay="770"/>
                                          </p:stCondLst>
                                        </p:cTn>
                                        <p:tgtEl>
                                          <p:spTgt spid="11270"/>
                                        </p:tgtEl>
                                        <p:attrNameLst>
                                          <p:attrName>ppt_y</p:attrName>
                                        </p:attrNameLst>
                                      </p:cBhvr>
                                    </p:anim>
                                  </p:childTnLst>
                                </p:cTn>
                              </p:par>
                            </p:childTnLst>
                          </p:cTn>
                        </p:par>
                        <p:par>
                          <p:cTn id="14" fill="hold">
                            <p:stCondLst>
                              <p:cond delay="2000"/>
                            </p:stCondLst>
                            <p:childTnLst>
                              <p:par>
                                <p:cTn id="15" presetID="27" presetClass="entr" presetSubtype="0" fill="hold" nodeType="afterEffect">
                                  <p:stCondLst>
                                    <p:cond delay="0"/>
                                  </p:stCondLst>
                                  <p:iterate type="lt">
                                    <p:tmPct val="50000"/>
                                  </p:iterate>
                                  <p:childTnLst>
                                    <p:set>
                                      <p:cBhvr>
                                        <p:cTn id="1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ИРИНКА\Desktop\перезентация\4171_NewsPGMPHov.jpg"/>
          <p:cNvPicPr>
            <a:picLocks noChangeAspect="1" noChangeArrowheads="1"/>
          </p:cNvPicPr>
          <p:nvPr/>
        </p:nvPicPr>
        <p:blipFill>
          <a:blip r:embed="rId2" cstate="print"/>
          <a:srcRect/>
          <a:stretch>
            <a:fillRect/>
          </a:stretch>
        </p:blipFill>
        <p:spPr bwMode="auto">
          <a:xfrm>
            <a:off x="-1" y="0"/>
            <a:ext cx="9448801" cy="6858000"/>
          </a:xfrm>
          <a:prstGeom prst="rect">
            <a:avLst/>
          </a:prstGeom>
          <a:noFill/>
        </p:spPr>
      </p:pic>
      <p:sp>
        <p:nvSpPr>
          <p:cNvPr id="3" name="Содержимое 2"/>
          <p:cNvSpPr>
            <a:spLocks noGrp="1"/>
          </p:cNvSpPr>
          <p:nvPr>
            <p:ph idx="1"/>
          </p:nvPr>
        </p:nvSpPr>
        <p:spPr>
          <a:xfrm>
            <a:off x="1143000" y="685800"/>
            <a:ext cx="6934200" cy="4648200"/>
          </a:xfrm>
          <a:prstGeom prst="ellipse">
            <a:avLst/>
          </a:prstGeom>
          <a:solidFill>
            <a:srgbClr val="00B0F0">
              <a:alpha val="27000"/>
            </a:srgbClr>
          </a:solidFill>
        </p:spPr>
        <p:style>
          <a:lnRef idx="2">
            <a:schemeClr val="accent1"/>
          </a:lnRef>
          <a:fillRef idx="1">
            <a:schemeClr val="lt1"/>
          </a:fillRef>
          <a:effectRef idx="0">
            <a:schemeClr val="accent1"/>
          </a:effectRef>
          <a:fontRef idx="minor">
            <a:schemeClr val="dk1"/>
          </a:fontRef>
        </p:style>
        <p:txBody>
          <a:bodyPr>
            <a:normAutofit fontScale="32500" lnSpcReduction="20000"/>
          </a:bodyPr>
          <a:lstStyle/>
          <a:p>
            <a:pPr algn="ctr">
              <a:buNone/>
            </a:pPr>
            <a:r>
              <a:rPr lang="ru-RU" sz="6200" b="1" i="1" dirty="0" smtClean="0">
                <a:latin typeface="Times New Roman" pitchFamily="18" charset="0"/>
                <a:cs typeface="Times New Roman" pitchFamily="18" charset="0"/>
              </a:rPr>
              <a:t>Ответ прост: ничего бы и не было. Не было бы нас, не было бы ничего вокруг. </a:t>
            </a:r>
          </a:p>
          <a:p>
            <a:pPr algn="ctr">
              <a:buNone/>
            </a:pPr>
            <a:r>
              <a:rPr lang="ru-RU" sz="6200" b="1" i="1" dirty="0" smtClean="0">
                <a:latin typeface="Times New Roman" pitchFamily="18" charset="0"/>
                <a:cs typeface="Times New Roman" pitchFamily="18" charset="0"/>
              </a:rPr>
              <a:t>Ведь благодаря именно солнцу</a:t>
            </a:r>
          </a:p>
          <a:p>
            <a:pPr algn="ctr">
              <a:buNone/>
            </a:pPr>
            <a:r>
              <a:rPr lang="ru-RU" sz="6200" b="1" i="1" dirty="0" smtClean="0">
                <a:latin typeface="Times New Roman" pitchFamily="18" charset="0"/>
                <a:cs typeface="Times New Roman" pitchFamily="18" charset="0"/>
              </a:rPr>
              <a:t>жизнь и существует.</a:t>
            </a:r>
          </a:p>
          <a:p>
            <a:pPr algn="ctr">
              <a:buNone/>
            </a:pPr>
            <a:r>
              <a:rPr lang="ru-RU" sz="6200" b="1" i="1" dirty="0" smtClean="0">
                <a:latin typeface="Times New Roman" pitchFamily="18" charset="0"/>
                <a:cs typeface="Times New Roman" pitchFamily="18" charset="0"/>
              </a:rPr>
              <a:t> Цветок бы не расцвел, если бы солнышко не пригревало его.</a:t>
            </a:r>
          </a:p>
          <a:p>
            <a:pPr algn="ctr">
              <a:buNone/>
            </a:pPr>
            <a:r>
              <a:rPr lang="ru-RU" sz="6200" b="1" i="1" dirty="0" smtClean="0">
                <a:latin typeface="Times New Roman" pitchFamily="18" charset="0"/>
                <a:cs typeface="Times New Roman" pitchFamily="18" charset="0"/>
              </a:rPr>
              <a:t>Животные даже бы и не вылезли из своих нор, а птицы просто напросто не смогли бы летать. </a:t>
            </a:r>
          </a:p>
          <a:p>
            <a:pPr algn="ctr">
              <a:buNone/>
            </a:pPr>
            <a:r>
              <a:rPr lang="ru-RU" sz="6200" b="1" i="1" dirty="0" smtClean="0">
                <a:latin typeface="Times New Roman" pitchFamily="18" charset="0"/>
                <a:cs typeface="Times New Roman" pitchFamily="18" charset="0"/>
              </a:rPr>
              <a:t>А человек просто бы не смог существовать</a:t>
            </a:r>
            <a:r>
              <a:rPr lang="ru-RU" sz="5500" b="1" i="1" dirty="0" smtClean="0">
                <a:latin typeface="Times New Roman" pitchFamily="18" charset="0"/>
                <a:cs typeface="Times New Roman" pitchFamily="18" charset="0"/>
              </a:rPr>
              <a:t>. </a:t>
            </a:r>
          </a:p>
          <a:p>
            <a:endParaRPr lang="ru-RU" dirty="0"/>
          </a:p>
        </p:txBody>
      </p:sp>
      <p:sp>
        <p:nvSpPr>
          <p:cNvPr id="4" name="Прямоугольник 3"/>
          <p:cNvSpPr/>
          <p:nvPr/>
        </p:nvSpPr>
        <p:spPr>
          <a:xfrm>
            <a:off x="0" y="0"/>
            <a:ext cx="9448800" cy="830997"/>
          </a:xfrm>
          <a:prstGeom prst="rect">
            <a:avLst/>
          </a:prstGeom>
          <a:noFill/>
        </p:spPr>
        <p:txBody>
          <a:bodyPr wrap="square" lIns="91440" tIns="45720" rIns="91440" bIns="45720">
            <a:spAutoFit/>
          </a:bodyPr>
          <a:lstStyle/>
          <a:p>
            <a:pPr algn="ctr"/>
            <a:r>
              <a:rPr lang="ru-RU" sz="4800" b="1" i="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Пусть всегда будет солнце!</a:t>
            </a:r>
            <a:endParaRPr lang="ru-RU" sz="4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5" name="Picture 7" descr="C:\Users\ИРИНКА\Desktop\перезентация\gif_283.gif">
            <a:hlinkClick r:id="rId3" action="ppaction://hlinksldjump"/>
          </p:cNvPr>
          <p:cNvPicPr>
            <a:picLocks noChangeAspect="1" noChangeArrowheads="1" noCrop="1"/>
          </p:cNvPicPr>
          <p:nvPr/>
        </p:nvPicPr>
        <p:blipFill>
          <a:blip r:embed="rId4" cstate="print"/>
          <a:srcRect/>
          <a:stretch>
            <a:fillRect/>
          </a:stretch>
        </p:blipFill>
        <p:spPr bwMode="auto">
          <a:xfrm>
            <a:off x="7696200" y="5562600"/>
            <a:ext cx="1447800" cy="11636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1000" fill="hold"/>
                                        <p:tgtEl>
                                          <p:spTgt spid="25602"/>
                                        </p:tgtEl>
                                        <p:attrNameLst>
                                          <p:attrName>ppt_w</p:attrName>
                                        </p:attrNameLst>
                                      </p:cBhvr>
                                      <p:tavLst>
                                        <p:tav tm="0">
                                          <p:val>
                                            <p:strVal val="#ppt_w*0.70"/>
                                          </p:val>
                                        </p:tav>
                                        <p:tav tm="100000">
                                          <p:val>
                                            <p:strVal val="#ppt_w"/>
                                          </p:val>
                                        </p:tav>
                                      </p:tavLst>
                                    </p:anim>
                                    <p:anim calcmode="lin" valueType="num">
                                      <p:cBhvr>
                                        <p:cTn id="8" dur="1000" fill="hold"/>
                                        <p:tgtEl>
                                          <p:spTgt spid="25602"/>
                                        </p:tgtEl>
                                        <p:attrNameLst>
                                          <p:attrName>ppt_h</p:attrName>
                                        </p:attrNameLst>
                                      </p:cBhvr>
                                      <p:tavLst>
                                        <p:tav tm="0">
                                          <p:val>
                                            <p:strVal val="#ppt_h"/>
                                          </p:val>
                                        </p:tav>
                                        <p:tav tm="100000">
                                          <p:val>
                                            <p:strVal val="#ppt_h"/>
                                          </p:val>
                                        </p:tav>
                                      </p:tavLst>
                                    </p:anim>
                                    <p:animEffect transition="in" filter="fade">
                                      <p:cBhvr>
                                        <p:cTn id="9" dur="1000"/>
                                        <p:tgtEl>
                                          <p:spTgt spid="25602"/>
                                        </p:tgtEl>
                                      </p:cBhvr>
                                    </p:animEffect>
                                  </p:childTnLst>
                                </p:cTn>
                              </p:par>
                            </p:childTnLst>
                          </p:cTn>
                        </p:par>
                        <p:par>
                          <p:cTn id="10" fill="hold">
                            <p:stCondLst>
                              <p:cond delay="10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3"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0" end="0"/>
                                            </p:txEl>
                                          </p:spTgt>
                                        </p:tgtEl>
                                        <p:attrNameLst>
                                          <p:attrName>fill.type</p:attrName>
                                        </p:attrNameLst>
                                      </p:cBhvr>
                                      <p:to>
                                        <p:strVal val="solid"/>
                                      </p:to>
                                    </p:set>
                                  </p:childTnLst>
                                </p:cTn>
                              </p:par>
                              <p:par>
                                <p:cTn id="16" presetID="27" presetClass="entr" presetSubtype="0" fill="hold" nodeType="withEffect">
                                  <p:stCondLst>
                                    <p:cond delay="0"/>
                                  </p:stCondLst>
                                  <p:iterate type="lt">
                                    <p:tmPct val="50000"/>
                                  </p:iterate>
                                  <p:childTnLst>
                                    <p:set>
                                      <p:cBhvr>
                                        <p:cTn id="17"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8"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0" dur="80"/>
                                        <p:tgtEl>
                                          <p:spTgt spid="3">
                                            <p:txEl>
                                              <p:pRg st="1" end="1"/>
                                            </p:txEl>
                                          </p:spTgt>
                                        </p:tgtEl>
                                        <p:attrNameLst>
                                          <p:attrName>fill.type</p:attrName>
                                        </p:attrNameLst>
                                      </p:cBhvr>
                                      <p:to>
                                        <p:strVal val="solid"/>
                                      </p:to>
                                    </p:set>
                                  </p:childTnLst>
                                </p:cTn>
                              </p:par>
                              <p:par>
                                <p:cTn id="21" presetID="27" presetClass="entr" presetSubtype="0" fill="hold" nodeType="withEffect">
                                  <p:stCondLst>
                                    <p:cond delay="0"/>
                                  </p:stCondLst>
                                  <p:iterate type="lt">
                                    <p:tmPct val="50000"/>
                                  </p:iterate>
                                  <p:childTnLst>
                                    <p:set>
                                      <p:cBhvr>
                                        <p:cTn id="22"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3"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5" dur="80"/>
                                        <p:tgtEl>
                                          <p:spTgt spid="3">
                                            <p:txEl>
                                              <p:pRg st="2" end="2"/>
                                            </p:txEl>
                                          </p:spTgt>
                                        </p:tgtEl>
                                        <p:attrNameLst>
                                          <p:attrName>fill.type</p:attrName>
                                        </p:attrNameLst>
                                      </p:cBhvr>
                                      <p:to>
                                        <p:strVal val="solid"/>
                                      </p:to>
                                    </p:set>
                                  </p:childTnLst>
                                </p:cTn>
                              </p:par>
                              <p:par>
                                <p:cTn id="26" presetID="27" presetClass="entr" presetSubtype="0" fill="hold" nodeType="withEffect">
                                  <p:stCondLst>
                                    <p:cond delay="0"/>
                                  </p:stCondLst>
                                  <p:iterate type="lt">
                                    <p:tmPct val="50000"/>
                                  </p:iterate>
                                  <p:childTnLst>
                                    <p:set>
                                      <p:cBhvr>
                                        <p:cTn id="27"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8"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3">
                                            <p:txEl>
                                              <p:pRg st="3" end="3"/>
                                            </p:txEl>
                                          </p:spTgt>
                                        </p:tgtEl>
                                        <p:attrNameLst>
                                          <p:attrName>fill.type</p:attrName>
                                        </p:attrNameLst>
                                      </p:cBhvr>
                                      <p:to>
                                        <p:strVal val="solid"/>
                                      </p:to>
                                    </p:set>
                                  </p:childTnLst>
                                </p:cTn>
                              </p:par>
                              <p:par>
                                <p:cTn id="31" presetID="27" presetClass="entr" presetSubtype="0" fill="hold" nodeType="withEffect">
                                  <p:stCondLst>
                                    <p:cond delay="0"/>
                                  </p:stCondLst>
                                  <p:iterate type="lt">
                                    <p:tmPct val="50000"/>
                                  </p:iterate>
                                  <p:childTnLst>
                                    <p:set>
                                      <p:cBhvr>
                                        <p:cTn id="32"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3"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3">
                                            <p:txEl>
                                              <p:pRg st="4" end="4"/>
                                            </p:txEl>
                                          </p:spTgt>
                                        </p:tgtEl>
                                        <p:attrNameLst>
                                          <p:attrName>fill.type</p:attrName>
                                        </p:attrNameLst>
                                      </p:cBhvr>
                                      <p:to>
                                        <p:strVal val="solid"/>
                                      </p:to>
                                    </p:set>
                                  </p:childTnLst>
                                </p:cTn>
                              </p:par>
                              <p:par>
                                <p:cTn id="36" presetID="27" presetClass="entr" presetSubtype="0" fill="hold" nodeType="withEffect">
                                  <p:stCondLst>
                                    <p:cond delay="0"/>
                                  </p:stCondLst>
                                  <p:iterate type="lt">
                                    <p:tmPct val="50000"/>
                                  </p:iterate>
                                  <p:childTnLst>
                                    <p:set>
                                      <p:cBhvr>
                                        <p:cTn id="37"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38"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40" dur="80"/>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ИРИНКА\Desktop\перезентация\0_5a2e0_a1798d9c_XXXL.jpg"/>
          <p:cNvPicPr>
            <a:picLocks noChangeAspect="1" noChangeArrowheads="1"/>
          </p:cNvPicPr>
          <p:nvPr/>
        </p:nvPicPr>
        <p:blipFill>
          <a:blip r:embed="rId2" cstate="print"/>
          <a:srcRect/>
          <a:stretch>
            <a:fillRect/>
          </a:stretch>
        </p:blipFill>
        <p:spPr bwMode="auto">
          <a:xfrm>
            <a:off x="0" y="0"/>
            <a:ext cx="2696419" cy="2209800"/>
          </a:xfrm>
          <a:prstGeom prst="rect">
            <a:avLst/>
          </a:prstGeom>
          <a:noFill/>
        </p:spPr>
      </p:pic>
      <p:sp>
        <p:nvSpPr>
          <p:cNvPr id="3" name="Содержимое 2"/>
          <p:cNvSpPr>
            <a:spLocks noGrp="1"/>
          </p:cNvSpPr>
          <p:nvPr>
            <p:ph idx="1"/>
          </p:nvPr>
        </p:nvSpPr>
        <p:spPr/>
        <p:txBody>
          <a:bodyPr>
            <a:normAutofit lnSpcReduction="10000"/>
          </a:bodyPr>
          <a:lstStyle/>
          <a:p>
            <a:r>
              <a:rPr lang="ru-RU" i="1" dirty="0" smtClean="0">
                <a:hlinkClick r:id="rId3" action="ppaction://hlinksldjump"/>
              </a:rPr>
              <a:t> Так что каждый человек должен задуматься и поблагодарить солнце за то, что оно есть. Но, к сожалению человек этого не понимает, а только усугубляет жизнь, запуская ракеты, строя высокие здания тем самым затмевая солнце. И в скором времени он добьется своего, он затмит солнце, оно перестанет светить и человечество погибнет. </a:t>
            </a:r>
            <a:r>
              <a:rPr lang="ru-RU" b="1" i="1" dirty="0" smtClean="0">
                <a:hlinkClick r:id="rId3" action="ppaction://hlinksldjump"/>
              </a:rPr>
              <a:t>Берегите солнышко!</a:t>
            </a:r>
            <a:r>
              <a:rPr lang="ru-RU" i="1" dirty="0" smtClean="0">
                <a:hlinkClick r:id="rId3" action="ppaction://hlinksldjump"/>
              </a:rPr>
              <a:t> </a:t>
            </a:r>
          </a:p>
          <a:p>
            <a:endParaRPr lang="ru-RU" dirty="0">
              <a:hlinkClick r:id="rId3" action="ppaction://hlinksldjump"/>
            </a:endParaRPr>
          </a:p>
        </p:txBody>
      </p:sp>
      <p:pic>
        <p:nvPicPr>
          <p:cNvPr id="5" name="Picture 4" descr="http://mozaiko.ucoz.ru/_ph/3/733126643.jpg"/>
          <p:cNvPicPr>
            <a:picLocks noChangeAspect="1" noChangeArrowheads="1"/>
          </p:cNvPicPr>
          <p:nvPr/>
        </p:nvPicPr>
        <p:blipFill>
          <a:blip r:embed="rId4" cstate="print"/>
          <a:srcRect/>
          <a:stretch>
            <a:fillRect/>
          </a:stretch>
        </p:blipFill>
        <p:spPr bwMode="auto">
          <a:xfrm>
            <a:off x="0" y="0"/>
            <a:ext cx="9144000" cy="6888481"/>
          </a:xfrm>
          <a:prstGeom prst="rect">
            <a:avLst/>
          </a:prstGeom>
          <a:noFill/>
        </p:spPr>
      </p:pic>
      <p:pic>
        <p:nvPicPr>
          <p:cNvPr id="6" name="Picture 7" descr="C:\Users\ИРИНКА\Desktop\перезентация\gif_283.gif">
            <a:hlinkClick r:id="rId5" action="ppaction://hlinksldjump"/>
          </p:cNvPr>
          <p:cNvPicPr>
            <a:picLocks noChangeAspect="1" noChangeArrowheads="1" noCrop="1"/>
          </p:cNvPicPr>
          <p:nvPr/>
        </p:nvPicPr>
        <p:blipFill>
          <a:blip r:embed="rId6" cstate="print"/>
          <a:srcRect/>
          <a:stretch>
            <a:fillRect/>
          </a:stretch>
        </p:blipFill>
        <p:spPr bwMode="auto">
          <a:xfrm>
            <a:off x="7315200" y="5410200"/>
            <a:ext cx="1447800" cy="116365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nodeType="withEffect">
                                  <p:stCondLst>
                                    <p:cond delay="0"/>
                                  </p:stCondLst>
                                  <p:childTnLst>
                                    <p:animEffect transition="out" filter="blinds(horizontal)">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ИРИНКА\Desktop\перезентация\x_d81dfc12.jpg">
            <a:hlinkClick r:id="rId2" action="ppaction://hlinksldjump"/>
          </p:cNvPr>
          <p:cNvPicPr>
            <a:picLocks noChangeAspect="1" noChangeArrowheads="1"/>
          </p:cNvPicPr>
          <p:nvPr/>
        </p:nvPicPr>
        <p:blipFill>
          <a:blip r:embed="rId3" cstate="print"/>
          <a:srcRect l="1775" t="2809" r="5917" b="20998"/>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b="1" i="1" dirty="0" smtClean="0">
                <a:solidFill>
                  <a:srgbClr val="FF0000"/>
                </a:solidFill>
              </a:rPr>
              <a:t>Пусть всегда будет солнце!</a:t>
            </a:r>
            <a:r>
              <a:rPr lang="ru-RU" i="1" dirty="0" smtClean="0">
                <a:solidFill>
                  <a:srgbClr val="FF0000"/>
                </a:solidFill>
              </a:rPr>
              <a:t/>
            </a:r>
            <a:br>
              <a:rPr lang="ru-RU" i="1" dirty="0" smtClean="0">
                <a:solidFill>
                  <a:srgbClr val="FF0000"/>
                </a:solidFill>
              </a:rPr>
            </a:br>
            <a:endParaRPr lang="ru-RU" dirty="0">
              <a:solidFill>
                <a:srgbClr val="FF0000"/>
              </a:solidFill>
            </a:endParaRPr>
          </a:p>
        </p:txBody>
      </p:sp>
      <p:sp>
        <p:nvSpPr>
          <p:cNvPr id="3" name="Содержимое 2"/>
          <p:cNvSpPr>
            <a:spLocks noGrp="1"/>
          </p:cNvSpPr>
          <p:nvPr>
            <p:ph idx="1"/>
          </p:nvPr>
        </p:nvSpPr>
        <p:spPr>
          <a:xfrm>
            <a:off x="457200" y="2057400"/>
            <a:ext cx="8229600" cy="4068763"/>
          </a:xfrm>
        </p:spPr>
        <p:txBody>
          <a:bodyPr>
            <a:normAutofit/>
          </a:bodyPr>
          <a:lstStyle/>
          <a:p>
            <a:endParaRPr lang="ru-RU" i="1" dirty="0" smtClean="0"/>
          </a:p>
          <a:p>
            <a:r>
              <a:rPr lang="ru-RU" i="1" dirty="0" smtClean="0"/>
              <a:t>Для меня это что-то нечто, как и для каждого человека. Это не просто святящийся шарик, но и большая радость. Ведь это действительно здорово, когда на небе не черные тучи, а что-то большое яркое, что действительно радует глаз. </a:t>
            </a:r>
          </a:p>
          <a:p>
            <a:endParaRPr lang="ru-RU" dirty="0"/>
          </a:p>
        </p:txBody>
      </p:sp>
      <p:sp>
        <p:nvSpPr>
          <p:cNvPr id="5" name="Прямоугольник 4"/>
          <p:cNvSpPr/>
          <p:nvPr/>
        </p:nvSpPr>
        <p:spPr>
          <a:xfrm>
            <a:off x="1371600" y="457200"/>
            <a:ext cx="662940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ru-RU" sz="2800" b="1" i="1" dirty="0" smtClean="0"/>
              <a:t>Что для меня значит солнце? </a:t>
            </a:r>
            <a:endParaRPr lang="ru-RU" sz="2800" b="1" dirty="0"/>
          </a:p>
        </p:txBody>
      </p:sp>
      <p:sp>
        <p:nvSpPr>
          <p:cNvPr id="7" name="Стрелка вправо 6">
            <a:hlinkClick r:id="rId4" action="ppaction://hlinksldjump"/>
          </p:cNvPr>
          <p:cNvSpPr/>
          <p:nvPr/>
        </p:nvSpPr>
        <p:spPr>
          <a:xfrm>
            <a:off x="7620000" y="6019800"/>
            <a:ext cx="1066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7" descr="C:\Users\ИРИНКА\Desktop\перезентация\gif_283.gif">
            <a:hlinkClick r:id="rId4" action="ppaction://hlinksldjump"/>
          </p:cNvPr>
          <p:cNvPicPr>
            <a:picLocks noChangeAspect="1" noChangeArrowheads="1" noCrop="1"/>
          </p:cNvPicPr>
          <p:nvPr/>
        </p:nvPicPr>
        <p:blipFill>
          <a:blip r:embed="rId5" cstate="print"/>
          <a:srcRect/>
          <a:stretch>
            <a:fillRect/>
          </a:stretch>
        </p:blipFill>
        <p:spPr bwMode="auto">
          <a:xfrm>
            <a:off x="6934200" y="5334000"/>
            <a:ext cx="1447800" cy="11636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ИРИНКА\Desktop\перезентация\WP_20130818_006 (2).jpg">
            <a:hlinkClick r:id="rId2" action="ppaction://hlinksldjump"/>
          </p:cNvPr>
          <p:cNvPicPr>
            <a:picLocks noChangeAspect="1" noChangeArrowheads="1"/>
          </p:cNvPicPr>
          <p:nvPr/>
        </p:nvPicPr>
        <p:blipFill>
          <a:blip r:embed="rId3" cstate="print"/>
          <a:srcRect/>
          <a:stretch>
            <a:fillRect/>
          </a:stretch>
        </p:blipFill>
        <p:spPr bwMode="auto">
          <a:xfrm>
            <a:off x="-1143000" y="0"/>
            <a:ext cx="10744200" cy="7162800"/>
          </a:xfrm>
          <a:prstGeom prst="rect">
            <a:avLst/>
          </a:prstGeom>
          <a:noFill/>
        </p:spPr>
      </p:pic>
      <p:pic>
        <p:nvPicPr>
          <p:cNvPr id="9218" name="Picture 2" descr="C:\Users\ИРИНКА\Desktop\перезентация\загруженное (2).jpg"/>
          <p:cNvPicPr>
            <a:picLocks noChangeAspect="1" noChangeArrowheads="1"/>
          </p:cNvPicPr>
          <p:nvPr/>
        </p:nvPicPr>
        <p:blipFill>
          <a:blip r:embed="rId4" cstate="print"/>
          <a:srcRect/>
          <a:stretch>
            <a:fillRect/>
          </a:stretch>
        </p:blipFill>
        <p:spPr bwMode="auto">
          <a:xfrm>
            <a:off x="4800600" y="914400"/>
            <a:ext cx="3638550" cy="2520033"/>
          </a:xfrm>
          <a:prstGeom prst="ellipse">
            <a:avLst/>
          </a:prstGeom>
          <a:ln>
            <a:noFill/>
          </a:ln>
          <a:effectLst>
            <a:softEdge rad="112500"/>
          </a:effectLst>
        </p:spPr>
      </p:pic>
      <p:sp>
        <p:nvSpPr>
          <p:cNvPr id="3" name="Содержимое 2"/>
          <p:cNvSpPr>
            <a:spLocks noGrp="1"/>
          </p:cNvSpPr>
          <p:nvPr>
            <p:ph idx="1"/>
          </p:nvPr>
        </p:nvSpPr>
        <p:spPr>
          <a:xfrm>
            <a:off x="-381000" y="3810000"/>
            <a:ext cx="9525000" cy="2438400"/>
          </a:xfrm>
          <a:solidFill>
            <a:schemeClr val="accent1">
              <a:lumMod val="20000"/>
              <a:lumOff val="80000"/>
              <a:alpha val="41000"/>
            </a:schemeClr>
          </a:solidFill>
        </p:spPr>
        <p:txBody>
          <a:bodyPr>
            <a:normAutofit/>
          </a:bodyPr>
          <a:lstStyle/>
          <a:p>
            <a:r>
              <a:rPr lang="ru-RU" b="1" i="1" dirty="0" smtClean="0">
                <a:hlinkClick r:id="rId2" action="ppaction://hlinksldjump"/>
              </a:rPr>
              <a:t>Когда на планете мир и нет никаких войн, раздоров и убийств, жить становится легче и интереснее. Когда солнце выходит из-за туч мы как- будто по волшебству становимся добрее. </a:t>
            </a:r>
            <a:endParaRPr lang="ru-RU" dirty="0">
              <a:hlinkClick r:id="rId2" action="ppaction://hlinksldjump"/>
            </a:endParaRPr>
          </a:p>
        </p:txBody>
      </p:sp>
      <p:sp>
        <p:nvSpPr>
          <p:cNvPr id="5" name="Прямоугольник 4"/>
          <p:cNvSpPr/>
          <p:nvPr/>
        </p:nvSpPr>
        <p:spPr>
          <a:xfrm>
            <a:off x="304800" y="152400"/>
            <a:ext cx="662940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ru-RU" sz="2800" b="1" i="1" dirty="0" smtClean="0"/>
              <a:t>Что для меня значит солнце? </a:t>
            </a:r>
            <a:endParaRPr lang="ru-RU" sz="2800" b="1" dirty="0"/>
          </a:p>
        </p:txBody>
      </p:sp>
      <p:pic>
        <p:nvPicPr>
          <p:cNvPr id="6" name="Picture 7" descr="C:\Users\ИРИНКА\Desktop\перезентация\gif_283.gif">
            <a:hlinkClick r:id="rId5" action="ppaction://hlinksldjump"/>
          </p:cNvPr>
          <p:cNvPicPr>
            <a:picLocks noChangeAspect="1" noChangeArrowheads="1" noCrop="1"/>
          </p:cNvPicPr>
          <p:nvPr/>
        </p:nvPicPr>
        <p:blipFill>
          <a:blip r:embed="rId6" cstate="print"/>
          <a:srcRect/>
          <a:stretch>
            <a:fillRect/>
          </a:stretch>
        </p:blipFill>
        <p:spPr bwMode="auto">
          <a:xfrm flipH="1">
            <a:off x="-723900" y="5486400"/>
            <a:ext cx="1447800" cy="1163652"/>
          </a:xfrm>
          <a:prstGeom prst="rect">
            <a:avLst/>
          </a:prstGeom>
          <a:noFill/>
        </p:spPr>
      </p:pic>
      <p:sp>
        <p:nvSpPr>
          <p:cNvPr id="7" name="Стрелка вправо 6">
            <a:hlinkClick r:id="rId5" action="ppaction://hlinksldjump"/>
          </p:cNvPr>
          <p:cNvSpPr/>
          <p:nvPr/>
        </p:nvSpPr>
        <p:spPr>
          <a:xfrm>
            <a:off x="152400" y="6400800"/>
            <a:ext cx="1066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checkerboard(across)">
                                      <p:cBhvr>
                                        <p:cTn id="7" dur="500"/>
                                        <p:tgtEl>
                                          <p:spTgt spid="9219"/>
                                        </p:tgtEl>
                                      </p:cBhvr>
                                    </p:animEffect>
                                  </p:childTnLst>
                                </p:cTn>
                              </p:par>
                            </p:childTnLst>
                          </p:cTn>
                        </p:par>
                        <p:par>
                          <p:cTn id="8" fill="hold">
                            <p:stCondLst>
                              <p:cond delay="500"/>
                            </p:stCondLst>
                            <p:childTnLst>
                              <p:par>
                                <p:cTn id="9" presetID="51" presetClass="entr" presetSubtype="0" fill="hold" nodeType="afterEffect">
                                  <p:stCondLst>
                                    <p:cond delay="1000"/>
                                  </p:stCondLst>
                                  <p:childTnLst>
                                    <p:set>
                                      <p:cBhvr>
                                        <p:cTn id="10" dur="1" fill="hold">
                                          <p:stCondLst>
                                            <p:cond delay="0"/>
                                          </p:stCondLst>
                                        </p:cTn>
                                        <p:tgtEl>
                                          <p:spTgt spid="9218"/>
                                        </p:tgtEl>
                                        <p:attrNameLst>
                                          <p:attrName>style.visibility</p:attrName>
                                        </p:attrNameLst>
                                      </p:cBhvr>
                                      <p:to>
                                        <p:strVal val="visible"/>
                                      </p:to>
                                    </p:set>
                                    <p:animEffect transition="in" filter="fade">
                                      <p:cBhvr>
                                        <p:cTn id="11" dur="770" decel="100000"/>
                                        <p:tgtEl>
                                          <p:spTgt spid="9218"/>
                                        </p:tgtEl>
                                      </p:cBhvr>
                                    </p:animEffect>
                                    <p:animScale>
                                      <p:cBhvr>
                                        <p:cTn id="12" dur="770" decel="100000"/>
                                        <p:tgtEl>
                                          <p:spTgt spid="9218"/>
                                        </p:tgtEl>
                                      </p:cBhvr>
                                      <p:from x="10000" y="10000"/>
                                      <p:to x="200000" y="450000"/>
                                    </p:animScale>
                                    <p:animScale>
                                      <p:cBhvr>
                                        <p:cTn id="13" dur="1230" accel="100000" fill="hold">
                                          <p:stCondLst>
                                            <p:cond delay="770"/>
                                          </p:stCondLst>
                                        </p:cTn>
                                        <p:tgtEl>
                                          <p:spTgt spid="9218"/>
                                        </p:tgtEl>
                                      </p:cBhvr>
                                      <p:from x="200000" y="450000"/>
                                      <p:to x="100000" y="100000"/>
                                    </p:animScale>
                                    <p:set>
                                      <p:cBhvr>
                                        <p:cTn id="14" dur="770" fill="hold"/>
                                        <p:tgtEl>
                                          <p:spTgt spid="9218"/>
                                        </p:tgtEl>
                                        <p:attrNameLst>
                                          <p:attrName>ppt_x</p:attrName>
                                        </p:attrNameLst>
                                      </p:cBhvr>
                                      <p:to>
                                        <p:strVal val="(0.5)"/>
                                      </p:to>
                                    </p:set>
                                    <p:anim from="(0.5)" to="(#ppt_x)" calcmode="lin" valueType="num">
                                      <p:cBhvr>
                                        <p:cTn id="15" dur="1230" accel="100000" fill="hold">
                                          <p:stCondLst>
                                            <p:cond delay="770"/>
                                          </p:stCondLst>
                                        </p:cTn>
                                        <p:tgtEl>
                                          <p:spTgt spid="9218"/>
                                        </p:tgtEl>
                                        <p:attrNameLst>
                                          <p:attrName>ppt_x</p:attrName>
                                        </p:attrNameLst>
                                      </p:cBhvr>
                                    </p:anim>
                                    <p:set>
                                      <p:cBhvr>
                                        <p:cTn id="16" dur="770" fill="hold"/>
                                        <p:tgtEl>
                                          <p:spTgt spid="9218"/>
                                        </p:tgtEl>
                                        <p:attrNameLst>
                                          <p:attrName>ppt_y</p:attrName>
                                        </p:attrNameLst>
                                      </p:cBhvr>
                                      <p:to>
                                        <p:strVal val="(#ppt_y+0.4)"/>
                                      </p:to>
                                    </p:set>
                                    <p:anim from="(#ppt_y+0.4)" to="(#ppt_y)" calcmode="lin" valueType="num">
                                      <p:cBhvr>
                                        <p:cTn id="17" dur="1230" accel="100000" fill="hold">
                                          <p:stCondLst>
                                            <p:cond delay="770"/>
                                          </p:stCondLst>
                                        </p:cTn>
                                        <p:tgtEl>
                                          <p:spTgt spid="9218"/>
                                        </p:tgtEl>
                                        <p:attrNameLst>
                                          <p:attrName>ppt_y</p:attrName>
                                        </p:attrNameLst>
                                      </p:cBhvr>
                                    </p:anim>
                                  </p:childTnLst>
                                </p:cTn>
                              </p:par>
                            </p:childTnLst>
                          </p:cTn>
                        </p:par>
                      </p:childTnLst>
                    </p:cTn>
                  </p:par>
                  <p:par>
                    <p:cTn id="18" fill="hold">
                      <p:stCondLst>
                        <p:cond delay="indefinite"/>
                      </p:stCondLst>
                      <p:childTnLst>
                        <p:par>
                          <p:cTn id="19" fill="hold">
                            <p:stCondLst>
                              <p:cond delay="0"/>
                            </p:stCondLst>
                            <p:childTnLst>
                              <p:par>
                                <p:cTn id="20" presetID="8" presetClass="exit" presetSubtype="16" fill="hold" nodeType="clickEffect">
                                  <p:stCondLst>
                                    <p:cond delay="0"/>
                                  </p:stCondLst>
                                  <p:childTnLst>
                                    <p:animEffect transition="out" filter="diamond(in)">
                                      <p:cBhvr>
                                        <p:cTn id="21" dur="2000"/>
                                        <p:tgtEl>
                                          <p:spTgt spid="3">
                                            <p:txEl>
                                              <p:pRg st="0" end="0"/>
                                            </p:txEl>
                                          </p:spTgt>
                                        </p:tgtEl>
                                      </p:cBhvr>
                                    </p:animEffect>
                                    <p:set>
                                      <p:cBhvr>
                                        <p:cTn id="22"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ИРИНКА\Desktop\перезентация\images (4).jpg"/>
          <p:cNvPicPr>
            <a:picLocks noChangeAspect="1" noChangeArrowheads="1"/>
          </p:cNvPicPr>
          <p:nvPr/>
        </p:nvPicPr>
        <p:blipFill>
          <a:blip r:embed="rId2" cstate="print"/>
          <a:srcRect b="35950"/>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495800" y="2362200"/>
            <a:ext cx="4419600" cy="4038600"/>
          </a:xfrm>
          <a:solidFill>
            <a:schemeClr val="accent1">
              <a:lumMod val="20000"/>
              <a:lumOff val="80000"/>
              <a:alpha val="41000"/>
            </a:schemeClr>
          </a:solidFill>
        </p:spPr>
        <p:txBody>
          <a:bodyPr>
            <a:normAutofit fontScale="92500"/>
          </a:bodyPr>
          <a:lstStyle/>
          <a:p>
            <a:endParaRPr lang="ru-RU" i="1" dirty="0" smtClean="0"/>
          </a:p>
          <a:p>
            <a:r>
              <a:rPr lang="ru-RU" b="1" i="1" dirty="0" smtClean="0"/>
              <a:t>А когда человек добрее ему не хочется враждовать. Значит солнце для человека это что-то волшебное, что дарит радость.</a:t>
            </a:r>
          </a:p>
          <a:p>
            <a:endParaRPr lang="ru-RU" dirty="0"/>
          </a:p>
        </p:txBody>
      </p:sp>
      <p:pic>
        <p:nvPicPr>
          <p:cNvPr id="1026" name="Picture 2" descr="C:\Users\ИРИНКА\Desktop\перезентация\SAM_3828.JPG"/>
          <p:cNvPicPr>
            <a:picLocks noChangeAspect="1" noChangeArrowheads="1"/>
          </p:cNvPicPr>
          <p:nvPr/>
        </p:nvPicPr>
        <p:blipFill>
          <a:blip r:embed="rId3" cstate="print"/>
          <a:srcRect/>
          <a:stretch>
            <a:fillRect/>
          </a:stretch>
        </p:blipFill>
        <p:spPr bwMode="auto">
          <a:xfrm>
            <a:off x="152400" y="304800"/>
            <a:ext cx="4600575" cy="3450431"/>
          </a:xfrm>
          <a:prstGeom prst="ellipse">
            <a:avLst/>
          </a:prstGeom>
          <a:ln w="190500" cap="rnd">
            <a:solidFill>
              <a:srgbClr val="FFC000"/>
            </a:solidFill>
            <a:prstDash val="sysDot"/>
          </a:ln>
          <a:effectLst>
            <a:glow rad="228600">
              <a:schemeClr val="accent6">
                <a:satMod val="175000"/>
                <a:alpha val="40000"/>
              </a:schemeClr>
            </a:glow>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27" name="Picture 3" descr="C:\Users\ИРИНКА\Desktop\перезентация\solnychko.gif"/>
          <p:cNvPicPr>
            <a:picLocks noChangeAspect="1" noChangeArrowheads="1" noCrop="1"/>
          </p:cNvPicPr>
          <p:nvPr/>
        </p:nvPicPr>
        <p:blipFill>
          <a:blip r:embed="rId4" cstate="print"/>
          <a:srcRect/>
          <a:stretch>
            <a:fillRect/>
          </a:stretch>
        </p:blipFill>
        <p:spPr bwMode="auto">
          <a:xfrm>
            <a:off x="7086600" y="0"/>
            <a:ext cx="1905000" cy="1905000"/>
          </a:xfrm>
          <a:prstGeom prst="ellipse">
            <a:avLst/>
          </a:prstGeom>
          <a:ln>
            <a:noFill/>
          </a:ln>
          <a:effectLst>
            <a:softEdge rad="112500"/>
          </a:effectLst>
        </p:spPr>
      </p:pic>
      <p:pic>
        <p:nvPicPr>
          <p:cNvPr id="1029" name="Picture 5" descr="C:\Users\ИРИНКА\Desktop\перезентация\SAM_5477.JPG"/>
          <p:cNvPicPr>
            <a:picLocks noChangeAspect="1" noChangeArrowheads="1"/>
          </p:cNvPicPr>
          <p:nvPr/>
        </p:nvPicPr>
        <p:blipFill>
          <a:blip r:embed="rId5" cstate="print"/>
          <a:srcRect/>
          <a:stretch>
            <a:fillRect/>
          </a:stretch>
        </p:blipFill>
        <p:spPr bwMode="auto">
          <a:xfrm>
            <a:off x="8077200" y="6553200"/>
            <a:ext cx="5080000" cy="3810000"/>
          </a:xfrm>
          <a:prstGeom prst="ellipse">
            <a:avLst/>
          </a:prstGeom>
          <a:ln w="76200">
            <a:solidFill>
              <a:srgbClr val="FFC000"/>
            </a:solidFill>
            <a:prstDash val="sysDash"/>
          </a:ln>
          <a:effectLst>
            <a:softEdge rad="112500"/>
          </a:effectLst>
        </p:spPr>
      </p:pic>
      <p:pic>
        <p:nvPicPr>
          <p:cNvPr id="7" name="Picture 7" descr="C:\Users\ИРИНКА\Desktop\перезентация\gif_283.gif">
            <a:hlinkClick r:id="rId6" action="ppaction://hlinksldjump"/>
          </p:cNvPr>
          <p:cNvPicPr>
            <a:picLocks noChangeAspect="1" noChangeArrowheads="1" noCrop="1"/>
          </p:cNvPicPr>
          <p:nvPr/>
        </p:nvPicPr>
        <p:blipFill>
          <a:blip r:embed="rId7" cstate="print"/>
          <a:srcRect/>
          <a:stretch>
            <a:fillRect/>
          </a:stretch>
        </p:blipFill>
        <p:spPr bwMode="auto">
          <a:xfrm>
            <a:off x="304800" y="4280731"/>
            <a:ext cx="1905000" cy="153112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770" decel="100000"/>
                                        <p:tgtEl>
                                          <p:spTgt spid="1026"/>
                                        </p:tgtEl>
                                      </p:cBhvr>
                                    </p:animEffect>
                                    <p:animScale>
                                      <p:cBhvr>
                                        <p:cTn id="8" dur="770" decel="100000"/>
                                        <p:tgtEl>
                                          <p:spTgt spid="1026"/>
                                        </p:tgtEl>
                                      </p:cBhvr>
                                      <p:from x="10000" y="10000"/>
                                      <p:to x="200000" y="450000"/>
                                    </p:animScale>
                                    <p:animScale>
                                      <p:cBhvr>
                                        <p:cTn id="9" dur="1230" accel="100000" fill="hold">
                                          <p:stCondLst>
                                            <p:cond delay="770"/>
                                          </p:stCondLst>
                                        </p:cTn>
                                        <p:tgtEl>
                                          <p:spTgt spid="1026"/>
                                        </p:tgtEl>
                                      </p:cBhvr>
                                      <p:from x="200000" y="450000"/>
                                      <p:to x="100000" y="100000"/>
                                    </p:animScale>
                                    <p:set>
                                      <p:cBhvr>
                                        <p:cTn id="10" dur="770" fill="hold"/>
                                        <p:tgtEl>
                                          <p:spTgt spid="1026"/>
                                        </p:tgtEl>
                                        <p:attrNameLst>
                                          <p:attrName>ppt_x</p:attrName>
                                        </p:attrNameLst>
                                      </p:cBhvr>
                                      <p:to>
                                        <p:strVal val="(0.5)"/>
                                      </p:to>
                                    </p:set>
                                    <p:anim from="(0.5)" to="(#ppt_x)" calcmode="lin" valueType="num">
                                      <p:cBhvr>
                                        <p:cTn id="11" dur="1230" accel="100000" fill="hold">
                                          <p:stCondLst>
                                            <p:cond delay="770"/>
                                          </p:stCondLst>
                                        </p:cTn>
                                        <p:tgtEl>
                                          <p:spTgt spid="1026"/>
                                        </p:tgtEl>
                                        <p:attrNameLst>
                                          <p:attrName>ppt_x</p:attrName>
                                        </p:attrNameLst>
                                      </p:cBhvr>
                                    </p:anim>
                                    <p:set>
                                      <p:cBhvr>
                                        <p:cTn id="12" dur="770" fill="hold"/>
                                        <p:tgtEl>
                                          <p:spTgt spid="1026"/>
                                        </p:tgtEl>
                                        <p:attrNameLst>
                                          <p:attrName>ppt_y</p:attrName>
                                        </p:attrNameLst>
                                      </p:cBhvr>
                                      <p:to>
                                        <p:strVal val="(#ppt_y+0.4)"/>
                                      </p:to>
                                    </p:set>
                                    <p:anim from="(#ppt_y+0.4)" to="(#ppt_y)" calcmode="lin" valueType="num">
                                      <p:cBhvr>
                                        <p:cTn id="13" dur="1230" accel="100000" fill="hold">
                                          <p:stCondLst>
                                            <p:cond delay="770"/>
                                          </p:stCondLst>
                                        </p:cTn>
                                        <p:tgtEl>
                                          <p:spTgt spid="1026"/>
                                        </p:tgtEl>
                                        <p:attrNameLst>
                                          <p:attrName>ppt_y</p:attrName>
                                        </p:attrNameLst>
                                      </p:cBhvr>
                                    </p:anim>
                                  </p:childTnLst>
                                </p:cTn>
                              </p:par>
                              <p:par>
                                <p:cTn id="14" presetID="55" presetClass="entr" presetSubtype="0"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 calcmode="lin" valueType="num">
                                      <p:cBhvr>
                                        <p:cTn id="16" dur="1000" fill="hold"/>
                                        <p:tgtEl>
                                          <p:spTgt spid="1027"/>
                                        </p:tgtEl>
                                        <p:attrNameLst>
                                          <p:attrName>ppt_w</p:attrName>
                                        </p:attrNameLst>
                                      </p:cBhvr>
                                      <p:tavLst>
                                        <p:tav tm="0">
                                          <p:val>
                                            <p:strVal val="#ppt_w*0.70"/>
                                          </p:val>
                                        </p:tav>
                                        <p:tav tm="100000">
                                          <p:val>
                                            <p:strVal val="#ppt_w"/>
                                          </p:val>
                                        </p:tav>
                                      </p:tavLst>
                                    </p:anim>
                                    <p:anim calcmode="lin" valueType="num">
                                      <p:cBhvr>
                                        <p:cTn id="17" dur="1000" fill="hold"/>
                                        <p:tgtEl>
                                          <p:spTgt spid="1027"/>
                                        </p:tgtEl>
                                        <p:attrNameLst>
                                          <p:attrName>ppt_h</p:attrName>
                                        </p:attrNameLst>
                                      </p:cBhvr>
                                      <p:tavLst>
                                        <p:tav tm="0">
                                          <p:val>
                                            <p:strVal val="#ppt_h"/>
                                          </p:val>
                                        </p:tav>
                                        <p:tav tm="100000">
                                          <p:val>
                                            <p:strVal val="#ppt_h"/>
                                          </p:val>
                                        </p:tav>
                                      </p:tavLst>
                                    </p:anim>
                                    <p:animEffect transition="in" filter="fade">
                                      <p:cBhvr>
                                        <p:cTn id="18" dur="1000"/>
                                        <p:tgtEl>
                                          <p:spTgt spid="1027"/>
                                        </p:tgtEl>
                                      </p:cBhvr>
                                    </p:animEffect>
                                  </p:childTnLst>
                                  <p:subTnLst>
                                    <p:cmd type="evt" cmd="onstopaudio">
                                      <p:cBhvr>
                                        <p:cTn display="0" masterRel="sameClick">
                                          <p:stCondLst>
                                            <p:cond evt="begin" delay="0">
                                              <p:tn val="14"/>
                                            </p:cond>
                                          </p:stCondLst>
                                        </p:cTn>
                                        <p:tgtEl>
                                          <p:sldTgt/>
                                        </p:tgtEl>
                                      </p:cBhvr>
                                    </p:cmd>
                                  </p:subTnLst>
                                </p:cTn>
                              </p:par>
                            </p:childTnLst>
                          </p:cTn>
                        </p:par>
                        <p:par>
                          <p:cTn id="19" fill="hold">
                            <p:stCondLst>
                              <p:cond delay="2000"/>
                            </p:stCondLst>
                            <p:childTnLst>
                              <p:par>
                                <p:cTn id="20" presetID="56" presetClass="path" presetSubtype="0" accel="50000" decel="50000" fill="hold" nodeType="afterEffect">
                                  <p:stCondLst>
                                    <p:cond delay="1500"/>
                                  </p:stCondLst>
                                  <p:childTnLst>
                                    <p:animMotion origin="layout" path="M -1.11111E-6 2.48555E-6 L -0.91944 -0.93226 " pathEditMode="relative" rAng="0" ptsTypes="AA">
                                      <p:cBhvr>
                                        <p:cTn id="21" dur="2000" fill="hold"/>
                                        <p:tgtEl>
                                          <p:spTgt spid="1029"/>
                                        </p:tgtEl>
                                        <p:attrNameLst>
                                          <p:attrName>ppt_x</p:attrName>
                                          <p:attrName>ppt_y</p:attrName>
                                        </p:attrNameLst>
                                      </p:cBhvr>
                                      <p:rCtr x="-460" y="-4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C:\Users\ИРИНКА\Desktop\перезентация\images (4).jpg"/>
          <p:cNvPicPr>
            <a:picLocks noChangeAspect="1" noChangeArrowheads="1"/>
          </p:cNvPicPr>
          <p:nvPr/>
        </p:nvPicPr>
        <p:blipFill>
          <a:blip r:embed="rId2" cstate="print"/>
          <a:srcRect b="35950"/>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819400" y="228600"/>
            <a:ext cx="5334000" cy="1143000"/>
          </a:xfrm>
        </p:spPr>
        <p:txBody>
          <a:bodyPr>
            <a:normAutofit fontScale="90000"/>
          </a:bodyPr>
          <a:lstStyle/>
          <a:p>
            <a:r>
              <a:rPr lang="ru-RU" b="1" dirty="0" smtClean="0">
                <a:latin typeface="Times New Roman" pitchFamily="18" charset="0"/>
                <a:cs typeface="Times New Roman" pitchFamily="18" charset="0"/>
              </a:rPr>
              <a:t>Лучшее ещё</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впереди…</a:t>
            </a:r>
            <a:endParaRPr lang="ru-RU" b="1" dirty="0">
              <a:latin typeface="Times New Roman" pitchFamily="18" charset="0"/>
              <a:cs typeface="Times New Roman" pitchFamily="18" charset="0"/>
            </a:endParaRPr>
          </a:p>
        </p:txBody>
      </p:sp>
      <p:pic>
        <p:nvPicPr>
          <p:cNvPr id="2051" name="Picture 3" descr="C:\Users\ИРИНКА\Desktop\перезентация\SAM_0151.JPG"/>
          <p:cNvPicPr>
            <a:picLocks noChangeAspect="1" noChangeArrowheads="1"/>
          </p:cNvPicPr>
          <p:nvPr/>
        </p:nvPicPr>
        <p:blipFill>
          <a:blip r:embed="rId3" cstate="print"/>
          <a:srcRect/>
          <a:stretch>
            <a:fillRect/>
          </a:stretch>
        </p:blipFill>
        <p:spPr bwMode="auto">
          <a:xfrm>
            <a:off x="457200" y="457200"/>
            <a:ext cx="3028950" cy="4038600"/>
          </a:xfrm>
          <a:prstGeom prst="ellipse">
            <a:avLst/>
          </a:prstGeom>
          <a:ln w="190500" cap="rnd">
            <a:solidFill>
              <a:srgbClr val="FFC000"/>
            </a:solidFill>
            <a:prstDash val="solid"/>
          </a:ln>
          <a:effectLst>
            <a:outerShdw blurRad="127000" algn="bl" rotWithShape="0">
              <a:srgbClr val="000000"/>
            </a:outerShdw>
            <a:reflection blurRad="6350" stA="50000" endA="300" endPos="55000" dir="5400000" sy="-100000" algn="bl" rotWithShape="0"/>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053" name="Picture 5" descr="C:\Users\ИРИНКА\Desktop\перезентация\1373179629598.jpg"/>
          <p:cNvPicPr>
            <a:picLocks noChangeAspect="1" noChangeArrowheads="1"/>
          </p:cNvPicPr>
          <p:nvPr/>
        </p:nvPicPr>
        <p:blipFill>
          <a:blip r:embed="rId4" cstate="print"/>
          <a:srcRect/>
          <a:stretch>
            <a:fillRect/>
          </a:stretch>
        </p:blipFill>
        <p:spPr bwMode="auto">
          <a:xfrm>
            <a:off x="5715000" y="1447800"/>
            <a:ext cx="3048000" cy="2286000"/>
          </a:xfrm>
          <a:prstGeom prst="roundRect">
            <a:avLst>
              <a:gd name="adj" fmla="val 8594"/>
            </a:avLst>
          </a:prstGeom>
          <a:solidFill>
            <a:srgbClr val="FFFFFF">
              <a:shade val="85000"/>
            </a:srgbClr>
          </a:solidFill>
          <a:ln w="38100">
            <a:solidFill>
              <a:srgbClr val="FFC000"/>
            </a:solidFill>
          </a:ln>
          <a:effectLst>
            <a:outerShdw blurRad="50800" dist="38100" dir="18900000" algn="bl" rotWithShape="0">
              <a:prstClr val="black">
                <a:alpha val="40000"/>
              </a:prstClr>
            </a:outerShdw>
            <a:reflection blurRad="12700" stA="38000" endPos="28000" dist="5000" dir="5400000" sy="-100000" algn="bl" rotWithShape="0"/>
            <a:softEdge rad="12700"/>
          </a:effectLst>
          <a:scene3d>
            <a:camera prst="orthographicFront"/>
            <a:lightRig rig="threePt" dir="t"/>
          </a:scene3d>
          <a:sp3d>
            <a:bevelT prst="slope"/>
          </a:sp3d>
        </p:spPr>
      </p:pic>
      <p:pic>
        <p:nvPicPr>
          <p:cNvPr id="2054" name="Picture 6" descr="C:\Users\ИРИНКА\Desktop\перезентация\SAM_4012.JPG"/>
          <p:cNvPicPr>
            <a:picLocks noChangeAspect="1" noChangeArrowheads="1"/>
          </p:cNvPicPr>
          <p:nvPr/>
        </p:nvPicPr>
        <p:blipFill>
          <a:blip r:embed="rId5" cstate="print"/>
          <a:srcRect/>
          <a:stretch>
            <a:fillRect/>
          </a:stretch>
        </p:blipFill>
        <p:spPr bwMode="auto">
          <a:xfrm>
            <a:off x="3429000" y="3352800"/>
            <a:ext cx="4243388" cy="3182541"/>
          </a:xfrm>
          <a:prstGeom prst="rect">
            <a:avLst/>
          </a:prstGeom>
          <a:ln w="190500" cap="sq">
            <a:solidFill>
              <a:srgbClr val="FFC000"/>
            </a:solidFill>
            <a:prstDash val="solid"/>
            <a:miter lim="800000"/>
          </a:ln>
          <a:effectLst>
            <a:outerShdw blurRad="50800" dist="38100" dir="18900000" algn="bl" rotWithShape="0">
              <a:prstClr val="black">
                <a:alpha val="40000"/>
              </a:prst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Стрелка вниз 7">
            <a:hlinkClick r:id="rId6" action="ppaction://hlinksldjump"/>
          </p:cNvPr>
          <p:cNvSpPr/>
          <p:nvPr/>
        </p:nvSpPr>
        <p:spPr>
          <a:xfrm>
            <a:off x="7620000" y="5943600"/>
            <a:ext cx="1066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7" descr="C:\Users\ИРИНКА\Desktop\перезентация\gif_283.gif">
            <a:hlinkClick r:id="rId6" action="ppaction://hlinksldjump"/>
          </p:cNvPr>
          <p:cNvPicPr>
            <a:picLocks noChangeAspect="1" noChangeArrowheads="1" noCrop="1"/>
          </p:cNvPicPr>
          <p:nvPr/>
        </p:nvPicPr>
        <p:blipFill>
          <a:blip r:embed="rId7" cstate="print"/>
          <a:srcRect/>
          <a:stretch>
            <a:fillRect/>
          </a:stretch>
        </p:blipFill>
        <p:spPr bwMode="auto">
          <a:xfrm>
            <a:off x="7467600" y="4953000"/>
            <a:ext cx="1447800" cy="11636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8" presetClass="entr" presetSubtype="16"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diamond(in)">
                                      <p:cBhvr>
                                        <p:cTn id="10" dur="2000"/>
                                        <p:tgtEl>
                                          <p:spTgt spid="2051"/>
                                        </p:tgtEl>
                                      </p:cBhvr>
                                    </p:animEffect>
                                  </p:childTnLst>
                                </p:cTn>
                              </p:par>
                            </p:childTnLst>
                          </p:cTn>
                        </p:par>
                        <p:par>
                          <p:cTn id="11" fill="hold">
                            <p:stCondLst>
                              <p:cond delay="2000"/>
                            </p:stCondLst>
                            <p:childTnLst>
                              <p:par>
                                <p:cTn id="12" presetID="51" presetClass="entr" presetSubtype="0" fill="hold" nodeType="afterEffect">
                                  <p:stCondLst>
                                    <p:cond delay="3500"/>
                                  </p:stCondLst>
                                  <p:childTnLst>
                                    <p:set>
                                      <p:cBhvr>
                                        <p:cTn id="13" dur="1" fill="hold">
                                          <p:stCondLst>
                                            <p:cond delay="0"/>
                                          </p:stCondLst>
                                        </p:cTn>
                                        <p:tgtEl>
                                          <p:spTgt spid="2053"/>
                                        </p:tgtEl>
                                        <p:attrNameLst>
                                          <p:attrName>style.visibility</p:attrName>
                                        </p:attrNameLst>
                                      </p:cBhvr>
                                      <p:to>
                                        <p:strVal val="visible"/>
                                      </p:to>
                                    </p:set>
                                    <p:animEffect transition="in" filter="fade">
                                      <p:cBhvr>
                                        <p:cTn id="14" dur="770" decel="100000"/>
                                        <p:tgtEl>
                                          <p:spTgt spid="2053"/>
                                        </p:tgtEl>
                                      </p:cBhvr>
                                    </p:animEffect>
                                    <p:animScale>
                                      <p:cBhvr>
                                        <p:cTn id="15" dur="770" decel="100000"/>
                                        <p:tgtEl>
                                          <p:spTgt spid="2053"/>
                                        </p:tgtEl>
                                      </p:cBhvr>
                                      <p:from x="10000" y="10000"/>
                                      <p:to x="200000" y="450000"/>
                                    </p:animScale>
                                    <p:animScale>
                                      <p:cBhvr>
                                        <p:cTn id="16" dur="1230" accel="100000" fill="hold">
                                          <p:stCondLst>
                                            <p:cond delay="770"/>
                                          </p:stCondLst>
                                        </p:cTn>
                                        <p:tgtEl>
                                          <p:spTgt spid="2053"/>
                                        </p:tgtEl>
                                      </p:cBhvr>
                                      <p:from x="200000" y="450000"/>
                                      <p:to x="100000" y="100000"/>
                                    </p:animScale>
                                    <p:set>
                                      <p:cBhvr>
                                        <p:cTn id="17" dur="770" fill="hold"/>
                                        <p:tgtEl>
                                          <p:spTgt spid="2053"/>
                                        </p:tgtEl>
                                        <p:attrNameLst>
                                          <p:attrName>ppt_x</p:attrName>
                                        </p:attrNameLst>
                                      </p:cBhvr>
                                      <p:to>
                                        <p:strVal val="(0.5)"/>
                                      </p:to>
                                    </p:set>
                                    <p:anim from="(0.5)" to="(#ppt_x)" calcmode="lin" valueType="num">
                                      <p:cBhvr>
                                        <p:cTn id="18" dur="1230" accel="100000" fill="hold">
                                          <p:stCondLst>
                                            <p:cond delay="770"/>
                                          </p:stCondLst>
                                        </p:cTn>
                                        <p:tgtEl>
                                          <p:spTgt spid="2053"/>
                                        </p:tgtEl>
                                        <p:attrNameLst>
                                          <p:attrName>ppt_x</p:attrName>
                                        </p:attrNameLst>
                                      </p:cBhvr>
                                    </p:anim>
                                    <p:set>
                                      <p:cBhvr>
                                        <p:cTn id="19" dur="770" fill="hold"/>
                                        <p:tgtEl>
                                          <p:spTgt spid="2053"/>
                                        </p:tgtEl>
                                        <p:attrNameLst>
                                          <p:attrName>ppt_y</p:attrName>
                                        </p:attrNameLst>
                                      </p:cBhvr>
                                      <p:to>
                                        <p:strVal val="(#ppt_y+0.4)"/>
                                      </p:to>
                                    </p:set>
                                    <p:anim from="(#ppt_y+0.4)" to="(#ppt_y)" calcmode="lin" valueType="num">
                                      <p:cBhvr>
                                        <p:cTn id="20" dur="1230" accel="100000" fill="hold">
                                          <p:stCondLst>
                                            <p:cond delay="770"/>
                                          </p:stCondLst>
                                        </p:cTn>
                                        <p:tgtEl>
                                          <p:spTgt spid="2053"/>
                                        </p:tgtEl>
                                        <p:attrNameLst>
                                          <p:attrName>ppt_y</p:attrName>
                                        </p:attrNameLst>
                                      </p:cBhvr>
                                    </p:anim>
                                  </p:childTnLst>
                                </p:cTn>
                              </p:par>
                            </p:childTnLst>
                          </p:cTn>
                        </p:par>
                        <p:par>
                          <p:cTn id="21" fill="hold">
                            <p:stCondLst>
                              <p:cond delay="7500"/>
                            </p:stCondLst>
                            <p:childTnLst>
                              <p:par>
                                <p:cTn id="22" presetID="31" presetClass="entr" presetSubtype="0" fill="hold" nodeType="afterEffect">
                                  <p:stCondLst>
                                    <p:cond delay="0"/>
                                  </p:stCondLst>
                                  <p:iterate type="lt">
                                    <p:tmPct val="5000"/>
                                  </p:iterate>
                                  <p:childTnLst>
                                    <p:set>
                                      <p:cBhvr>
                                        <p:cTn id="23" dur="1" fill="hold">
                                          <p:stCondLst>
                                            <p:cond delay="0"/>
                                          </p:stCondLst>
                                        </p:cTn>
                                        <p:tgtEl>
                                          <p:spTgt spid="2054"/>
                                        </p:tgtEl>
                                        <p:attrNameLst>
                                          <p:attrName>style.visibility</p:attrName>
                                        </p:attrNameLst>
                                      </p:cBhvr>
                                      <p:to>
                                        <p:strVal val="visible"/>
                                      </p:to>
                                    </p:set>
                                    <p:anim calcmode="lin" valueType="num">
                                      <p:cBhvr>
                                        <p:cTn id="24" dur="1000" fill="hold"/>
                                        <p:tgtEl>
                                          <p:spTgt spid="2054"/>
                                        </p:tgtEl>
                                        <p:attrNameLst>
                                          <p:attrName>ppt_w</p:attrName>
                                        </p:attrNameLst>
                                      </p:cBhvr>
                                      <p:tavLst>
                                        <p:tav tm="0">
                                          <p:val>
                                            <p:fltVal val="0"/>
                                          </p:val>
                                        </p:tav>
                                        <p:tav tm="100000">
                                          <p:val>
                                            <p:strVal val="#ppt_w"/>
                                          </p:val>
                                        </p:tav>
                                      </p:tavLst>
                                    </p:anim>
                                    <p:anim calcmode="lin" valueType="num">
                                      <p:cBhvr>
                                        <p:cTn id="25" dur="1000" fill="hold"/>
                                        <p:tgtEl>
                                          <p:spTgt spid="2054"/>
                                        </p:tgtEl>
                                        <p:attrNameLst>
                                          <p:attrName>ppt_h</p:attrName>
                                        </p:attrNameLst>
                                      </p:cBhvr>
                                      <p:tavLst>
                                        <p:tav tm="0">
                                          <p:val>
                                            <p:fltVal val="0"/>
                                          </p:val>
                                        </p:tav>
                                        <p:tav tm="100000">
                                          <p:val>
                                            <p:strVal val="#ppt_h"/>
                                          </p:val>
                                        </p:tav>
                                      </p:tavLst>
                                    </p:anim>
                                    <p:anim calcmode="lin" valueType="num">
                                      <p:cBhvr>
                                        <p:cTn id="26" dur="1000" fill="hold"/>
                                        <p:tgtEl>
                                          <p:spTgt spid="2054"/>
                                        </p:tgtEl>
                                        <p:attrNameLst>
                                          <p:attrName>style.rotation</p:attrName>
                                        </p:attrNameLst>
                                      </p:cBhvr>
                                      <p:tavLst>
                                        <p:tav tm="0">
                                          <p:val>
                                            <p:fltVal val="90"/>
                                          </p:val>
                                        </p:tav>
                                        <p:tav tm="100000">
                                          <p:val>
                                            <p:fltVal val="0"/>
                                          </p:val>
                                        </p:tav>
                                      </p:tavLst>
                                    </p:anim>
                                    <p:animEffect transition="in" filter="fade">
                                      <p:cBhvr>
                                        <p:cTn id="27"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ИРИНКА\Desktop\перезентация\101577120_291481185.gif">
            <a:hlinkClick r:id="rId2" action="ppaction://hlinksldjump"/>
          </p:cNvPr>
          <p:cNvPicPr>
            <a:picLocks noChangeAspect="1" noChangeArrowheads="1" noCrop="1"/>
          </p:cNvPicPr>
          <p:nvPr/>
        </p:nvPicPr>
        <p:blipFill>
          <a:blip r:embed="rId3" cstate="print"/>
          <a:srcRect/>
          <a:stretch>
            <a:fillRect/>
          </a:stretch>
        </p:blipFill>
        <p:spPr bwMode="auto">
          <a:xfrm>
            <a:off x="-685800" y="-381000"/>
            <a:ext cx="9525000" cy="8153400"/>
          </a:xfrm>
          <a:prstGeom prst="ellipse">
            <a:avLst/>
          </a:prstGeom>
          <a:ln>
            <a:noFill/>
          </a:ln>
          <a:effectLst>
            <a:softEdge rad="112500"/>
          </a:effectLst>
        </p:spPr>
      </p:pic>
      <p:sp>
        <p:nvSpPr>
          <p:cNvPr id="3" name="Содержимое 2"/>
          <p:cNvSpPr>
            <a:spLocks noGrp="1"/>
          </p:cNvSpPr>
          <p:nvPr>
            <p:ph idx="1"/>
          </p:nvPr>
        </p:nvSpPr>
        <p:spPr>
          <a:xfrm>
            <a:off x="4953000" y="1447800"/>
            <a:ext cx="4191000" cy="5410200"/>
          </a:xfrm>
          <a:gradFill>
            <a:gsLst>
              <a:gs pos="0">
                <a:schemeClr val="accent4">
                  <a:tint val="50000"/>
                  <a:satMod val="300000"/>
                  <a:alpha val="0"/>
                </a:schemeClr>
              </a:gs>
              <a:gs pos="35000">
                <a:schemeClr val="accent4">
                  <a:tint val="37000"/>
                  <a:satMod val="300000"/>
                </a:schemeClr>
              </a:gs>
              <a:gs pos="100000">
                <a:schemeClr val="accent4">
                  <a:tint val="15000"/>
                  <a:satMod val="350000"/>
                </a:schemeClr>
              </a:gs>
            </a:gsLst>
            <a:lin ang="16200000" scaled="1"/>
          </a:gradFill>
        </p:spPr>
        <p:style>
          <a:lnRef idx="1">
            <a:schemeClr val="accent4"/>
          </a:lnRef>
          <a:fillRef idx="2">
            <a:schemeClr val="accent4"/>
          </a:fillRef>
          <a:effectRef idx="1">
            <a:schemeClr val="accent4"/>
          </a:effectRef>
          <a:fontRef idx="minor">
            <a:schemeClr val="dk1"/>
          </a:fontRef>
        </p:style>
        <p:txBody>
          <a:bodyPr>
            <a:normAutofit fontScale="40000" lnSpcReduction="20000"/>
          </a:bodyPr>
          <a:lstStyle/>
          <a:p>
            <a:endParaRPr lang="ru-RU" i="1" dirty="0" smtClean="0">
              <a:solidFill>
                <a:schemeClr val="tx1">
                  <a:lumMod val="95000"/>
                  <a:lumOff val="5000"/>
                </a:schemeClr>
              </a:solidFill>
              <a:hlinkClick r:id="rId2" action="ppaction://hlinksldjump"/>
            </a:endParaRPr>
          </a:p>
          <a:p>
            <a:pPr>
              <a:buNone/>
            </a:pPr>
            <a:r>
              <a:rPr lang="ru-RU" sz="4200" i="1" dirty="0" smtClean="0">
                <a:solidFill>
                  <a:schemeClr val="tx1">
                    <a:lumMod val="95000"/>
                    <a:lumOff val="5000"/>
                  </a:schemeClr>
                </a:solidFill>
                <a:latin typeface="Times New Roman" pitchFamily="18" charset="0"/>
                <a:cs typeface="Times New Roman" pitchFamily="18" charset="0"/>
                <a:hlinkClick r:id="rId2" action="ppaction://hlinksldjump"/>
              </a:rPr>
              <a:t>Как  поется в известной детской песне:</a:t>
            </a:r>
          </a:p>
          <a:p>
            <a:pPr>
              <a:buNone/>
            </a:pPr>
            <a:r>
              <a:rPr lang="ru-RU" sz="4200" i="1" dirty="0" smtClean="0">
                <a:solidFill>
                  <a:schemeClr val="tx1">
                    <a:lumMod val="95000"/>
                    <a:lumOff val="5000"/>
                  </a:schemeClr>
                </a:solidFill>
                <a:latin typeface="Times New Roman" pitchFamily="18" charset="0"/>
                <a:cs typeface="Times New Roman" pitchFamily="18" charset="0"/>
                <a:hlinkClick r:id="rId2" action="ppaction://hlinksldjump"/>
              </a:rPr>
              <a:t> «Пусть всегда будет солнце. Пусть </a:t>
            </a:r>
          </a:p>
          <a:p>
            <a:pPr>
              <a:buNone/>
            </a:pPr>
            <a:r>
              <a:rPr lang="ru-RU" sz="4200" i="1" dirty="0" smtClean="0">
                <a:solidFill>
                  <a:schemeClr val="tx1">
                    <a:lumMod val="95000"/>
                    <a:lumOff val="5000"/>
                  </a:schemeClr>
                </a:solidFill>
                <a:latin typeface="Times New Roman" pitchFamily="18" charset="0"/>
                <a:cs typeface="Times New Roman" pitchFamily="18" charset="0"/>
                <a:hlinkClick r:id="rId2" action="ppaction://hlinksldjump"/>
              </a:rPr>
              <a:t>всегда будет небо. Пусть всегда будет </a:t>
            </a:r>
          </a:p>
          <a:p>
            <a:pPr>
              <a:buNone/>
            </a:pPr>
            <a:r>
              <a:rPr lang="ru-RU" sz="4200" i="1" dirty="0" smtClean="0">
                <a:solidFill>
                  <a:schemeClr val="tx1">
                    <a:lumMod val="95000"/>
                    <a:lumOff val="5000"/>
                  </a:schemeClr>
                </a:solidFill>
                <a:latin typeface="Times New Roman" pitchFamily="18" charset="0"/>
                <a:cs typeface="Times New Roman" pitchFamily="18" charset="0"/>
                <a:hlinkClick r:id="rId2" action="ppaction://hlinksldjump"/>
              </a:rPr>
              <a:t>мама. Пусть всегда буду Я!» Это песня о </a:t>
            </a:r>
          </a:p>
          <a:p>
            <a:pPr>
              <a:buNone/>
            </a:pPr>
            <a:r>
              <a:rPr lang="ru-RU" sz="4200" i="1" dirty="0" smtClean="0">
                <a:solidFill>
                  <a:schemeClr val="tx1">
                    <a:lumMod val="95000"/>
                    <a:lumOff val="5000"/>
                  </a:schemeClr>
                </a:solidFill>
                <a:latin typeface="Times New Roman" pitchFamily="18" charset="0"/>
                <a:cs typeface="Times New Roman" pitchFamily="18" charset="0"/>
                <a:hlinkClick r:id="rId2" action="ppaction://hlinksldjump"/>
              </a:rPr>
              <a:t>том как мальчик нарисовал рисунок, </a:t>
            </a:r>
          </a:p>
          <a:p>
            <a:pPr>
              <a:buNone/>
            </a:pPr>
            <a:r>
              <a:rPr lang="ru-RU" sz="4200" i="1" dirty="0" smtClean="0">
                <a:solidFill>
                  <a:schemeClr val="tx1">
                    <a:lumMod val="95000"/>
                    <a:lumOff val="5000"/>
                  </a:schemeClr>
                </a:solidFill>
                <a:latin typeface="Times New Roman" pitchFamily="18" charset="0"/>
                <a:cs typeface="Times New Roman" pitchFamily="18" charset="0"/>
                <a:hlinkClick r:id="rId2" action="ppaction://hlinksldjump"/>
              </a:rPr>
              <a:t>нарисовав яркое солнышко, чистое, голубе </a:t>
            </a:r>
          </a:p>
          <a:p>
            <a:pPr>
              <a:buNone/>
            </a:pPr>
            <a:r>
              <a:rPr lang="ru-RU" sz="4200" i="1" dirty="0" smtClean="0">
                <a:solidFill>
                  <a:schemeClr val="tx1">
                    <a:lumMod val="95000"/>
                    <a:lumOff val="5000"/>
                  </a:schemeClr>
                </a:solidFill>
                <a:latin typeface="Times New Roman" pitchFamily="18" charset="0"/>
                <a:cs typeface="Times New Roman" pitchFamily="18" charset="0"/>
                <a:hlinkClick r:id="rId2" action="ppaction://hlinksldjump"/>
              </a:rPr>
              <a:t>небо. Он говорит о том что ему надоели </a:t>
            </a:r>
          </a:p>
          <a:p>
            <a:pPr>
              <a:buNone/>
            </a:pPr>
            <a:r>
              <a:rPr lang="ru-RU" sz="4200" i="1" dirty="0" smtClean="0">
                <a:solidFill>
                  <a:schemeClr val="tx1">
                    <a:lumMod val="95000"/>
                    <a:lumOff val="5000"/>
                  </a:schemeClr>
                </a:solidFill>
                <a:latin typeface="Times New Roman" pitchFamily="18" charset="0"/>
                <a:cs typeface="Times New Roman" pitchFamily="18" charset="0"/>
                <a:hlinkClick r:id="rId2" action="ppaction://hlinksldjump"/>
              </a:rPr>
              <a:t>войны, что ему как и каждому человеку </a:t>
            </a:r>
          </a:p>
          <a:p>
            <a:pPr>
              <a:buNone/>
            </a:pPr>
            <a:r>
              <a:rPr lang="ru-RU" sz="4200" i="1" dirty="0" smtClean="0">
                <a:solidFill>
                  <a:schemeClr val="tx1">
                    <a:lumMod val="95000"/>
                    <a:lumOff val="5000"/>
                  </a:schemeClr>
                </a:solidFill>
                <a:latin typeface="Times New Roman" pitchFamily="18" charset="0"/>
                <a:cs typeface="Times New Roman" pitchFamily="18" charset="0"/>
                <a:hlinkClick r:id="rId2" action="ppaction://hlinksldjump"/>
              </a:rPr>
              <a:t>хочется чистого мирного неба. А ведь </a:t>
            </a:r>
          </a:p>
          <a:p>
            <a:pPr>
              <a:buNone/>
            </a:pPr>
            <a:r>
              <a:rPr lang="ru-RU" sz="4200" i="1" dirty="0" smtClean="0">
                <a:solidFill>
                  <a:schemeClr val="tx1">
                    <a:lumMod val="95000"/>
                    <a:lumOff val="5000"/>
                  </a:schemeClr>
                </a:solidFill>
                <a:latin typeface="Times New Roman" pitchFamily="18" charset="0"/>
                <a:cs typeface="Times New Roman" pitchFamily="18" charset="0"/>
                <a:hlinkClick r:id="rId2" action="ppaction://hlinksldjump"/>
              </a:rPr>
              <a:t>действительно стоит задуматься </a:t>
            </a:r>
          </a:p>
          <a:p>
            <a:pPr>
              <a:buNone/>
            </a:pPr>
            <a:r>
              <a:rPr lang="ru-RU" sz="4200" i="1" dirty="0" smtClean="0">
                <a:solidFill>
                  <a:schemeClr val="tx1">
                    <a:lumMod val="95000"/>
                    <a:lumOff val="5000"/>
                  </a:schemeClr>
                </a:solidFill>
                <a:latin typeface="Times New Roman" pitchFamily="18" charset="0"/>
                <a:cs typeface="Times New Roman" pitchFamily="18" charset="0"/>
                <a:hlinkClick r:id="rId2" action="ppaction://hlinksldjump"/>
              </a:rPr>
              <a:t>каждому из нас : «Может хватит?!» </a:t>
            </a:r>
          </a:p>
          <a:p>
            <a:pPr>
              <a:buNone/>
            </a:pPr>
            <a:r>
              <a:rPr lang="ru-RU" sz="4200" i="1" dirty="0" smtClean="0">
                <a:solidFill>
                  <a:schemeClr val="tx1">
                    <a:lumMod val="95000"/>
                    <a:lumOff val="5000"/>
                  </a:schemeClr>
                </a:solidFill>
                <a:latin typeface="Times New Roman" pitchFamily="18" charset="0"/>
                <a:cs typeface="Times New Roman" pitchFamily="18" charset="0"/>
                <a:hlinkClick r:id="rId2" action="ppaction://hlinksldjump"/>
              </a:rPr>
              <a:t>Может действительно надо прекратить </a:t>
            </a:r>
          </a:p>
          <a:p>
            <a:pPr>
              <a:buNone/>
            </a:pPr>
            <a:r>
              <a:rPr lang="ru-RU" sz="4200" i="1" dirty="0" smtClean="0">
                <a:solidFill>
                  <a:schemeClr val="tx1">
                    <a:lumMod val="95000"/>
                    <a:lumOff val="5000"/>
                  </a:schemeClr>
                </a:solidFill>
                <a:latin typeface="Times New Roman" pitchFamily="18" charset="0"/>
                <a:cs typeface="Times New Roman" pitchFamily="18" charset="0"/>
                <a:hlinkClick r:id="rId2" action="ppaction://hlinksldjump"/>
              </a:rPr>
              <a:t>эти войны, которые каждый день </a:t>
            </a:r>
          </a:p>
          <a:p>
            <a:pPr>
              <a:buNone/>
            </a:pPr>
            <a:r>
              <a:rPr lang="ru-RU" sz="4200" i="1" dirty="0" smtClean="0">
                <a:solidFill>
                  <a:schemeClr val="tx1">
                    <a:lumMod val="95000"/>
                    <a:lumOff val="5000"/>
                  </a:schemeClr>
                </a:solidFill>
                <a:latin typeface="Times New Roman" pitchFamily="18" charset="0"/>
                <a:cs typeface="Times New Roman" pitchFamily="18" charset="0"/>
                <a:hlinkClick r:id="rId2" action="ppaction://hlinksldjump"/>
              </a:rPr>
              <a:t>убивают тысячи людей, и нужно жить в </a:t>
            </a:r>
          </a:p>
          <a:p>
            <a:pPr>
              <a:buNone/>
            </a:pPr>
            <a:r>
              <a:rPr lang="ru-RU" sz="4200" i="1" dirty="0" smtClean="0">
                <a:solidFill>
                  <a:schemeClr val="tx1">
                    <a:lumMod val="95000"/>
                    <a:lumOff val="5000"/>
                  </a:schemeClr>
                </a:solidFill>
                <a:latin typeface="Times New Roman" pitchFamily="18" charset="0"/>
                <a:cs typeface="Times New Roman" pitchFamily="18" charset="0"/>
                <a:hlinkClick r:id="rId2" action="ppaction://hlinksldjump"/>
              </a:rPr>
              <a:t>мире и спокойствии. И хочется </a:t>
            </a:r>
          </a:p>
          <a:p>
            <a:pPr>
              <a:buNone/>
            </a:pPr>
            <a:r>
              <a:rPr lang="ru-RU" sz="4200" i="1" dirty="0" smtClean="0">
                <a:solidFill>
                  <a:schemeClr val="tx1">
                    <a:lumMod val="95000"/>
                    <a:lumOff val="5000"/>
                  </a:schemeClr>
                </a:solidFill>
                <a:latin typeface="Times New Roman" pitchFamily="18" charset="0"/>
                <a:cs typeface="Times New Roman" pitchFamily="18" charset="0"/>
                <a:hlinkClick r:id="rId2" action="ppaction://hlinksldjump"/>
              </a:rPr>
              <a:t>Обратиться к каждому и попросить: \</a:t>
            </a:r>
          </a:p>
          <a:p>
            <a:pPr>
              <a:buNone/>
            </a:pPr>
            <a:r>
              <a:rPr lang="ru-RU" sz="4200" i="1" dirty="0" smtClean="0">
                <a:solidFill>
                  <a:schemeClr val="tx1">
                    <a:lumMod val="95000"/>
                    <a:lumOff val="5000"/>
                  </a:schemeClr>
                </a:solidFill>
                <a:latin typeface="Times New Roman" pitchFamily="18" charset="0"/>
                <a:cs typeface="Times New Roman" pitchFamily="18" charset="0"/>
                <a:hlinkClick r:id="rId2" action="ppaction://hlinksldjump"/>
              </a:rPr>
              <a:t>«</a:t>
            </a:r>
            <a:r>
              <a:rPr lang="ru-RU" sz="4200" b="1" i="1" dirty="0" smtClean="0">
                <a:solidFill>
                  <a:schemeClr val="tx1">
                    <a:lumMod val="95000"/>
                    <a:lumOff val="5000"/>
                  </a:schemeClr>
                </a:solidFill>
                <a:latin typeface="Times New Roman" pitchFamily="18" charset="0"/>
                <a:cs typeface="Times New Roman" pitchFamily="18" charset="0"/>
                <a:hlinkClick r:id="rId2" action="ppaction://hlinksldjump"/>
              </a:rPr>
              <a:t>Давайте жить дружно! Без стрельбы, без убийств, Без Войны!»</a:t>
            </a:r>
            <a:endParaRPr lang="ru-RU" sz="4200" i="1" dirty="0" smtClean="0">
              <a:solidFill>
                <a:schemeClr val="tx1">
                  <a:lumMod val="95000"/>
                  <a:lumOff val="5000"/>
                </a:schemeClr>
              </a:solidFill>
              <a:latin typeface="Times New Roman" pitchFamily="18" charset="0"/>
              <a:cs typeface="Times New Roman" pitchFamily="18" charset="0"/>
              <a:hlinkClick r:id="rId2" action="ppaction://hlinksldjump"/>
            </a:endParaRPr>
          </a:p>
          <a:p>
            <a:endParaRPr lang="ru-RU" dirty="0">
              <a:hlinkClick r:id="rId2" action="ppaction://hlinksldjump"/>
            </a:endParaRPr>
          </a:p>
        </p:txBody>
      </p:sp>
      <p:sp>
        <p:nvSpPr>
          <p:cNvPr id="5" name="Прямоугольник 4"/>
          <p:cNvSpPr/>
          <p:nvPr/>
        </p:nvSpPr>
        <p:spPr>
          <a:xfrm>
            <a:off x="0" y="228600"/>
            <a:ext cx="9317935"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5400" b="1" i="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Пусть всегда будет солнце!</a:t>
            </a: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7" name="Стрелка вниз 6">
            <a:hlinkClick r:id="rId4" action="ppaction://hlinksldjump"/>
          </p:cNvPr>
          <p:cNvSpPr/>
          <p:nvPr/>
        </p:nvSpPr>
        <p:spPr>
          <a:xfrm>
            <a:off x="914400" y="6248400"/>
            <a:ext cx="1066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Picture 7" descr="C:\Users\ИРИНКА\Desktop\перезентация\gif_283.gif">
            <a:hlinkClick r:id="rId4" action="ppaction://hlinksldjump"/>
          </p:cNvPr>
          <p:cNvPicPr>
            <a:picLocks noChangeAspect="1" noChangeArrowheads="1" noCrop="1"/>
          </p:cNvPicPr>
          <p:nvPr/>
        </p:nvPicPr>
        <p:blipFill>
          <a:blip r:embed="rId5" cstate="print"/>
          <a:srcRect/>
          <a:stretch>
            <a:fillRect/>
          </a:stretch>
        </p:blipFill>
        <p:spPr bwMode="auto">
          <a:xfrm flipH="1">
            <a:off x="228600" y="5410200"/>
            <a:ext cx="1447800" cy="116365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343</Words>
  <Application>Microsoft Office PowerPoint</Application>
  <PresentationFormat>Экран (4:3)</PresentationFormat>
  <Paragraphs>40</Paragraphs>
  <Slides>10</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Office Theme</vt:lpstr>
      <vt:lpstr>Слайд 1</vt:lpstr>
      <vt:lpstr>Слайд 2</vt:lpstr>
      <vt:lpstr>Слайд 3</vt:lpstr>
      <vt:lpstr>Слайд 4</vt:lpstr>
      <vt:lpstr>Пусть всегда будет солнце! </vt:lpstr>
      <vt:lpstr>Слайд 6</vt:lpstr>
      <vt:lpstr>Слайд 7</vt:lpstr>
      <vt:lpstr>Лучшее ещё  впереди…</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ИРИНКА</dc:creator>
  <cp:lastModifiedBy>ИРИНКА</cp:lastModifiedBy>
  <cp:revision>33</cp:revision>
  <dcterms:created xsi:type="dcterms:W3CDTF">2013-11-17T19:41:55Z</dcterms:created>
  <dcterms:modified xsi:type="dcterms:W3CDTF">2013-11-18T00:40:01Z</dcterms:modified>
</cp:coreProperties>
</file>