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sldIdLst>
    <p:sldId id="265" r:id="rId3"/>
    <p:sldId id="263" r:id="rId4"/>
    <p:sldId id="264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4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A60B3-812A-4184-8DB8-5D825DADDF97}" type="doc">
      <dgm:prSet loTypeId="urn:microsoft.com/office/officeart/2005/8/layout/h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A72B7CA-E0E1-493C-AA8A-3467F3481DB1}">
      <dgm:prSet phldrT="[Текст]" custT="1"/>
      <dgm:spPr/>
      <dgm:t>
        <a:bodyPr/>
        <a:lstStyle/>
        <a:p>
          <a:r>
            <a:rPr lang="ru-RU" sz="1600" b="1" dirty="0" smtClean="0"/>
            <a:t>Смысл</a:t>
          </a:r>
          <a:r>
            <a:rPr lang="ru-RU" sz="1400" b="1" dirty="0" smtClean="0"/>
            <a:t> учения</a:t>
          </a:r>
        </a:p>
        <a:p>
          <a:r>
            <a:rPr lang="ru-RU" sz="1400" b="1" dirty="0" smtClean="0"/>
            <a:t>Мотив учения</a:t>
          </a:r>
          <a:endParaRPr lang="ru-RU" sz="1400" b="1" dirty="0"/>
        </a:p>
      </dgm:t>
    </dgm:pt>
    <dgm:pt modelId="{6EE0D1C3-DEC4-4DF7-89C5-2E30609B0A61}" type="parTrans" cxnId="{9BB9DE1F-FB0C-47AE-925D-98592C6BAAE2}">
      <dgm:prSet/>
      <dgm:spPr/>
      <dgm:t>
        <a:bodyPr/>
        <a:lstStyle/>
        <a:p>
          <a:endParaRPr lang="ru-RU"/>
        </a:p>
      </dgm:t>
    </dgm:pt>
    <dgm:pt modelId="{2F5B5F9D-57A1-4018-B535-645D732F18DC}" type="sibTrans" cxnId="{9BB9DE1F-FB0C-47AE-925D-98592C6BAAE2}">
      <dgm:prSet/>
      <dgm:spPr/>
      <dgm:t>
        <a:bodyPr/>
        <a:lstStyle/>
        <a:p>
          <a:endParaRPr lang="ru-RU"/>
        </a:p>
      </dgm:t>
    </dgm:pt>
    <dgm:pt modelId="{B0D84618-1CFB-4969-AEFF-0469EE264CF7}">
      <dgm:prSet phldrT="[Текст]"/>
      <dgm:spPr/>
      <dgm:t>
        <a:bodyPr/>
        <a:lstStyle/>
        <a:p>
          <a:r>
            <a:rPr lang="ru-RU" dirty="0" smtClean="0"/>
            <a:t>Учёт возрастных особенностей школьников;</a:t>
          </a:r>
          <a:endParaRPr lang="ru-RU" dirty="0"/>
        </a:p>
      </dgm:t>
    </dgm:pt>
    <dgm:pt modelId="{B1F903FD-B1AE-4DE5-8B7E-CCB41742EF2F}" type="parTrans" cxnId="{266A177C-2089-41CA-A7CB-51C26CE3DA4D}">
      <dgm:prSet/>
      <dgm:spPr/>
      <dgm:t>
        <a:bodyPr/>
        <a:lstStyle/>
        <a:p>
          <a:endParaRPr lang="ru-RU"/>
        </a:p>
      </dgm:t>
    </dgm:pt>
    <dgm:pt modelId="{7D9D8F68-EA20-4F1B-88FE-63318B4CA749}" type="sibTrans" cxnId="{266A177C-2089-41CA-A7CB-51C26CE3DA4D}">
      <dgm:prSet/>
      <dgm:spPr/>
      <dgm:t>
        <a:bodyPr/>
        <a:lstStyle/>
        <a:p>
          <a:endParaRPr lang="ru-RU"/>
        </a:p>
      </dgm:t>
    </dgm:pt>
    <dgm:pt modelId="{C58BC866-8740-4DCA-A96A-3E4BEFDB574A}">
      <dgm:prSet phldrT="[Текст]" custT="1"/>
      <dgm:spPr/>
      <dgm:t>
        <a:bodyPr/>
        <a:lstStyle/>
        <a:p>
          <a:r>
            <a:rPr lang="ru-RU" sz="1600" b="1" dirty="0" smtClean="0"/>
            <a:t>Постановка целей</a:t>
          </a:r>
          <a:endParaRPr lang="ru-RU" sz="1600" b="1" dirty="0"/>
        </a:p>
      </dgm:t>
    </dgm:pt>
    <dgm:pt modelId="{3E6B34B3-E153-49D6-BAC7-3938A22C9944}" type="parTrans" cxnId="{9FB07142-455B-43C0-B167-99128DAB66B5}">
      <dgm:prSet/>
      <dgm:spPr/>
      <dgm:t>
        <a:bodyPr/>
        <a:lstStyle/>
        <a:p>
          <a:endParaRPr lang="ru-RU"/>
        </a:p>
      </dgm:t>
    </dgm:pt>
    <dgm:pt modelId="{ECAEED36-CD5B-4121-8F97-16DFD63C163A}" type="sibTrans" cxnId="{9FB07142-455B-43C0-B167-99128DAB66B5}">
      <dgm:prSet/>
      <dgm:spPr/>
      <dgm:t>
        <a:bodyPr/>
        <a:lstStyle/>
        <a:p>
          <a:endParaRPr lang="ru-RU"/>
        </a:p>
      </dgm:t>
    </dgm:pt>
    <dgm:pt modelId="{3DDEBF5E-04F9-4E42-BE2E-A72CAEF88D17}">
      <dgm:prSet phldrT="[Текст]"/>
      <dgm:spPr/>
      <dgm:t>
        <a:bodyPr/>
        <a:lstStyle/>
        <a:p>
          <a:r>
            <a:rPr lang="ru-RU" dirty="0" smtClean="0"/>
            <a:t>Совместная с детьми работа по осмыслению и принятию цели предстоящей деятельности и постановке учебных задач;</a:t>
          </a:r>
          <a:endParaRPr lang="ru-RU" dirty="0"/>
        </a:p>
      </dgm:t>
    </dgm:pt>
    <dgm:pt modelId="{CD6DEAFF-FAEF-488E-863D-32625E142C44}" type="parTrans" cxnId="{E21C3B01-17F0-4187-BE89-11A386C96876}">
      <dgm:prSet/>
      <dgm:spPr/>
      <dgm:t>
        <a:bodyPr/>
        <a:lstStyle/>
        <a:p>
          <a:endParaRPr lang="ru-RU"/>
        </a:p>
      </dgm:t>
    </dgm:pt>
    <dgm:pt modelId="{C45E7CAB-0ED2-4CBB-9E13-4A87C87D47E3}" type="sibTrans" cxnId="{E21C3B01-17F0-4187-BE89-11A386C96876}">
      <dgm:prSet/>
      <dgm:spPr/>
      <dgm:t>
        <a:bodyPr/>
        <a:lstStyle/>
        <a:p>
          <a:endParaRPr lang="ru-RU"/>
        </a:p>
      </dgm:t>
    </dgm:pt>
    <dgm:pt modelId="{DD265CDE-3B93-41CE-99BF-F39768D53A36}">
      <dgm:prSet phldrT="[Текст]"/>
      <dgm:spPr/>
      <dgm:t>
        <a:bodyPr/>
        <a:lstStyle/>
        <a:p>
          <a:r>
            <a:rPr lang="ru-RU" dirty="0" smtClean="0"/>
            <a:t>Совместная с детьми работа по осмыслению и принятию цели предстоящей деятельности и постановке учебных задач;</a:t>
          </a:r>
          <a:endParaRPr lang="ru-RU" dirty="0"/>
        </a:p>
      </dgm:t>
    </dgm:pt>
    <dgm:pt modelId="{5357F225-860F-4B81-8029-5066391A654F}" type="parTrans" cxnId="{E5F2FDC6-685C-43D8-B0BC-BDA9B4B94B32}">
      <dgm:prSet/>
      <dgm:spPr/>
      <dgm:t>
        <a:bodyPr/>
        <a:lstStyle/>
        <a:p>
          <a:endParaRPr lang="ru-RU"/>
        </a:p>
      </dgm:t>
    </dgm:pt>
    <dgm:pt modelId="{F5BFEF83-CA6C-4440-B1BF-AD7445F567B6}" type="sibTrans" cxnId="{E5F2FDC6-685C-43D8-B0BC-BDA9B4B94B32}">
      <dgm:prSet/>
      <dgm:spPr/>
      <dgm:t>
        <a:bodyPr/>
        <a:lstStyle/>
        <a:p>
          <a:endParaRPr lang="ru-RU"/>
        </a:p>
      </dgm:t>
    </dgm:pt>
    <dgm:pt modelId="{EB9E77D3-FF44-4BFE-9109-3BCD30A742F7}">
      <dgm:prSet phldrT="[Текст]"/>
      <dgm:spPr/>
      <dgm:t>
        <a:bodyPr/>
        <a:lstStyle/>
        <a:p>
          <a:r>
            <a:rPr lang="ru-RU" dirty="0" smtClean="0"/>
            <a:t>Создание ситуации успеха;</a:t>
          </a:r>
          <a:endParaRPr lang="ru-RU" dirty="0"/>
        </a:p>
      </dgm:t>
    </dgm:pt>
    <dgm:pt modelId="{B18A2252-1F3E-4B17-8EA0-AD79A59A6EFD}" type="parTrans" cxnId="{A35C1B50-75CE-41F9-9D59-E96F68F07333}">
      <dgm:prSet/>
      <dgm:spPr/>
      <dgm:t>
        <a:bodyPr/>
        <a:lstStyle/>
        <a:p>
          <a:endParaRPr lang="ru-RU"/>
        </a:p>
      </dgm:t>
    </dgm:pt>
    <dgm:pt modelId="{CA821124-33DC-4533-A4DA-2512630581B3}" type="sibTrans" cxnId="{A35C1B50-75CE-41F9-9D59-E96F68F07333}">
      <dgm:prSet/>
      <dgm:spPr/>
      <dgm:t>
        <a:bodyPr/>
        <a:lstStyle/>
        <a:p>
          <a:endParaRPr lang="ru-RU"/>
        </a:p>
      </dgm:t>
    </dgm:pt>
    <dgm:pt modelId="{77867976-2EF8-47B2-BB03-C9972737AAEA}">
      <dgm:prSet phldrT="[Текст]"/>
      <dgm:spPr/>
      <dgm:t>
        <a:bodyPr/>
        <a:lstStyle/>
        <a:p>
          <a:r>
            <a:rPr lang="ru-RU" dirty="0" smtClean="0"/>
            <a:t>Вера учителя в возможности ученика (сравнение его сегодняшнего с его вчерашним);</a:t>
          </a:r>
          <a:endParaRPr lang="ru-RU" dirty="0"/>
        </a:p>
      </dgm:t>
    </dgm:pt>
    <dgm:pt modelId="{854381A5-B702-4DF0-9BC6-113481D78148}" type="parTrans" cxnId="{4107AB30-29B2-47DD-A431-CB0244F10125}">
      <dgm:prSet/>
      <dgm:spPr/>
      <dgm:t>
        <a:bodyPr/>
        <a:lstStyle/>
        <a:p>
          <a:endParaRPr lang="ru-RU"/>
        </a:p>
      </dgm:t>
    </dgm:pt>
    <dgm:pt modelId="{4752A61C-81C9-46C0-A477-EAEE387D3AD5}" type="sibTrans" cxnId="{4107AB30-29B2-47DD-A431-CB0244F10125}">
      <dgm:prSet/>
      <dgm:spPr/>
      <dgm:t>
        <a:bodyPr/>
        <a:lstStyle/>
        <a:p>
          <a:endParaRPr lang="ru-RU"/>
        </a:p>
      </dgm:t>
    </dgm:pt>
    <dgm:pt modelId="{0286E7A5-DBA0-47EF-9D24-6DADE91E14A5}">
      <dgm:prSet phldrT="[Текст]"/>
      <dgm:spPr/>
      <dgm:t>
        <a:bodyPr/>
        <a:lstStyle/>
        <a:p>
          <a:r>
            <a:rPr lang="ru-RU" dirty="0" smtClean="0"/>
            <a:t>Формирование адекватной самооценки у учащихся;</a:t>
          </a:r>
          <a:endParaRPr lang="ru-RU" dirty="0"/>
        </a:p>
      </dgm:t>
    </dgm:pt>
    <dgm:pt modelId="{72FA3414-3172-49DD-8AE9-DA18E70867B7}" type="parTrans" cxnId="{C38BFC7F-E0B9-4C7F-B864-5C770B12B8E8}">
      <dgm:prSet/>
      <dgm:spPr/>
      <dgm:t>
        <a:bodyPr/>
        <a:lstStyle/>
        <a:p>
          <a:endParaRPr lang="ru-RU"/>
        </a:p>
      </dgm:t>
    </dgm:pt>
    <dgm:pt modelId="{78E14998-B1FB-4B0E-BCBC-49B437731DB5}" type="sibTrans" cxnId="{C38BFC7F-E0B9-4C7F-B864-5C770B12B8E8}">
      <dgm:prSet/>
      <dgm:spPr/>
      <dgm:t>
        <a:bodyPr/>
        <a:lstStyle/>
        <a:p>
          <a:endParaRPr lang="ru-RU"/>
        </a:p>
      </dgm:t>
    </dgm:pt>
    <dgm:pt modelId="{77CCC744-2BCF-4C7F-960F-486C1409A910}">
      <dgm:prSet phldrT="[Текст]"/>
      <dgm:spPr/>
      <dgm:t>
        <a:bodyPr/>
        <a:lstStyle/>
        <a:p>
          <a:r>
            <a:rPr lang="ru-RU" dirty="0" smtClean="0"/>
            <a:t>Выбор действия в соответствии с возможностями ученика;</a:t>
          </a:r>
          <a:endParaRPr lang="ru-RU" dirty="0"/>
        </a:p>
      </dgm:t>
    </dgm:pt>
    <dgm:pt modelId="{F9D28264-7D41-4718-94C6-34B6EA523683}" type="parTrans" cxnId="{03E849FA-5FF7-4AAC-AD9A-A9C499AEBC2C}">
      <dgm:prSet/>
      <dgm:spPr/>
      <dgm:t>
        <a:bodyPr/>
        <a:lstStyle/>
        <a:p>
          <a:endParaRPr lang="ru-RU"/>
        </a:p>
      </dgm:t>
    </dgm:pt>
    <dgm:pt modelId="{2BBEC695-AF19-4F1B-A165-7AA31AAEE0C8}" type="sibTrans" cxnId="{03E849FA-5FF7-4AAC-AD9A-A9C499AEBC2C}">
      <dgm:prSet/>
      <dgm:spPr/>
      <dgm:t>
        <a:bodyPr/>
        <a:lstStyle/>
        <a:p>
          <a:endParaRPr lang="ru-RU"/>
        </a:p>
      </dgm:t>
    </dgm:pt>
    <dgm:pt modelId="{C77C9120-F35A-4F14-BE4A-9228997E1F90}">
      <dgm:prSet phldrT="[Текст]"/>
      <dgm:spPr/>
      <dgm:t>
        <a:bodyPr/>
        <a:lstStyle/>
        <a:p>
          <a:r>
            <a:rPr lang="ru-RU" dirty="0" smtClean="0"/>
            <a:t>Совместный с учащимися выбор средств, адекватных целей;</a:t>
          </a:r>
          <a:endParaRPr lang="ru-RU" dirty="0"/>
        </a:p>
      </dgm:t>
    </dgm:pt>
    <dgm:pt modelId="{8A00B1FD-CB1A-4F7F-815C-1C66185CF004}" type="parTrans" cxnId="{46519A7F-E210-430C-95AF-9F9E4B12AF5B}">
      <dgm:prSet/>
      <dgm:spPr/>
      <dgm:t>
        <a:bodyPr/>
        <a:lstStyle/>
        <a:p>
          <a:endParaRPr lang="ru-RU"/>
        </a:p>
      </dgm:t>
    </dgm:pt>
    <dgm:pt modelId="{F9EF72F8-4FA7-4B5E-BCC9-1F6DE78196E7}" type="sibTrans" cxnId="{46519A7F-E210-430C-95AF-9F9E4B12AF5B}">
      <dgm:prSet/>
      <dgm:spPr/>
      <dgm:t>
        <a:bodyPr/>
        <a:lstStyle/>
        <a:p>
          <a:endParaRPr lang="ru-RU"/>
        </a:p>
      </dgm:t>
    </dgm:pt>
    <dgm:pt modelId="{4D9FB34F-76E0-4245-985C-1E76CE234A43}">
      <dgm:prSet phldrT="[Текст]"/>
      <dgm:spPr/>
      <dgm:t>
        <a:bodyPr/>
        <a:lstStyle/>
        <a:p>
          <a:r>
            <a:rPr lang="ru-RU" dirty="0" smtClean="0"/>
            <a:t>Выбор действия в соответствии с возможностями и интересами ученика;</a:t>
          </a:r>
          <a:endParaRPr lang="ru-RU" dirty="0"/>
        </a:p>
      </dgm:t>
    </dgm:pt>
    <dgm:pt modelId="{A9B847F5-B053-4422-85DD-A8C8D4F3409C}" type="parTrans" cxnId="{692CBFB6-80EA-4CFE-A5F5-4BBDA95A72C5}">
      <dgm:prSet/>
      <dgm:spPr/>
      <dgm:t>
        <a:bodyPr/>
        <a:lstStyle/>
        <a:p>
          <a:endParaRPr lang="ru-RU"/>
        </a:p>
      </dgm:t>
    </dgm:pt>
    <dgm:pt modelId="{E17879E5-59F8-4A06-AE9D-81189525B97E}" type="sibTrans" cxnId="{692CBFB6-80EA-4CFE-A5F5-4BBDA95A72C5}">
      <dgm:prSet/>
      <dgm:spPr/>
      <dgm:t>
        <a:bodyPr/>
        <a:lstStyle/>
        <a:p>
          <a:endParaRPr lang="ru-RU"/>
        </a:p>
      </dgm:t>
    </dgm:pt>
    <dgm:pt modelId="{1B47645F-DE8A-4643-B1F7-0D15B199199A}">
      <dgm:prSet phldrT="[Текст]"/>
      <dgm:spPr/>
      <dgm:t>
        <a:bodyPr/>
        <a:lstStyle/>
        <a:p>
          <a:r>
            <a:rPr lang="ru-RU" dirty="0" smtClean="0"/>
            <a:t>Использование проблемных ситуаций, споров, дискуссий;</a:t>
          </a:r>
          <a:endParaRPr lang="ru-RU" dirty="0"/>
        </a:p>
      </dgm:t>
    </dgm:pt>
    <dgm:pt modelId="{4B5BF1A0-A9C1-4800-8563-1DB28AB6BBD8}" type="parTrans" cxnId="{EAA57597-00F9-4EA7-B316-5688DA0E8455}">
      <dgm:prSet/>
      <dgm:spPr/>
      <dgm:t>
        <a:bodyPr/>
        <a:lstStyle/>
        <a:p>
          <a:endParaRPr lang="ru-RU"/>
        </a:p>
      </dgm:t>
    </dgm:pt>
    <dgm:pt modelId="{74EB22AF-6F5D-4308-9B0D-7869AFB99836}" type="sibTrans" cxnId="{EAA57597-00F9-4EA7-B316-5688DA0E8455}">
      <dgm:prSet/>
      <dgm:spPr/>
      <dgm:t>
        <a:bodyPr/>
        <a:lstStyle/>
        <a:p>
          <a:endParaRPr lang="ru-RU"/>
        </a:p>
      </dgm:t>
    </dgm:pt>
    <dgm:pt modelId="{768EA6E7-5F5C-45EA-BFA7-FD67D92F81D6}">
      <dgm:prSet phldrT="[Текст]"/>
      <dgm:spPr/>
      <dgm:t>
        <a:bodyPr/>
        <a:lstStyle/>
        <a:p>
          <a:r>
            <a:rPr lang="ru-RU" dirty="0" smtClean="0"/>
            <a:t>Создание ситуации успеха;</a:t>
          </a:r>
          <a:endParaRPr lang="ru-RU" dirty="0"/>
        </a:p>
      </dgm:t>
    </dgm:pt>
    <dgm:pt modelId="{7DE6BA7A-01CF-4164-8DA4-E62215382B20}" type="parTrans" cxnId="{5924BF3C-80EC-4E15-BFB3-C60185C87C97}">
      <dgm:prSet/>
      <dgm:spPr/>
      <dgm:t>
        <a:bodyPr/>
        <a:lstStyle/>
        <a:p>
          <a:endParaRPr lang="ru-RU"/>
        </a:p>
      </dgm:t>
    </dgm:pt>
    <dgm:pt modelId="{AA9AD9B3-47E4-458D-92F5-9183DED9CE2B}" type="sibTrans" cxnId="{5924BF3C-80EC-4E15-BFB3-C60185C87C97}">
      <dgm:prSet/>
      <dgm:spPr/>
      <dgm:t>
        <a:bodyPr/>
        <a:lstStyle/>
        <a:p>
          <a:endParaRPr lang="ru-RU"/>
        </a:p>
      </dgm:t>
    </dgm:pt>
    <dgm:pt modelId="{7E6A79B9-F04B-4774-838E-966B40837F90}">
      <dgm:prSet phldrT="[Текст]"/>
      <dgm:spPr/>
      <dgm:t>
        <a:bodyPr/>
        <a:lstStyle/>
        <a:p>
          <a:r>
            <a:rPr lang="ru-RU" dirty="0" smtClean="0"/>
            <a:t>Анализ жизненных ситуаций, разъяснение общественной и личной значимости учения.</a:t>
          </a:r>
          <a:endParaRPr lang="ru-RU" dirty="0"/>
        </a:p>
      </dgm:t>
    </dgm:pt>
    <dgm:pt modelId="{B6F3DA25-341A-418E-9843-5E6335492A54}" type="parTrans" cxnId="{927D2FA5-57B4-46E5-A83F-887F6184DFF7}">
      <dgm:prSet/>
      <dgm:spPr/>
      <dgm:t>
        <a:bodyPr/>
        <a:lstStyle/>
        <a:p>
          <a:endParaRPr lang="ru-RU"/>
        </a:p>
      </dgm:t>
    </dgm:pt>
    <dgm:pt modelId="{9039585D-5F05-4744-B014-455102BF34AA}" type="sibTrans" cxnId="{927D2FA5-57B4-46E5-A83F-887F6184DFF7}">
      <dgm:prSet/>
      <dgm:spPr/>
      <dgm:t>
        <a:bodyPr/>
        <a:lstStyle/>
        <a:p>
          <a:endParaRPr lang="ru-RU"/>
        </a:p>
      </dgm:t>
    </dgm:pt>
    <dgm:pt modelId="{1619A777-3D73-4149-AE55-A0FF7E67F707}">
      <dgm:prSet phldrT="[Текст]"/>
      <dgm:spPr/>
      <dgm:t>
        <a:bodyPr/>
        <a:lstStyle/>
        <a:p>
          <a:endParaRPr lang="ru-RU" dirty="0"/>
        </a:p>
      </dgm:t>
    </dgm:pt>
    <dgm:pt modelId="{CDE5C102-7BC8-49B4-97AE-275E6B525D00}" type="parTrans" cxnId="{5F8E5F62-BDF0-446C-AD2A-B62C91776B65}">
      <dgm:prSet/>
      <dgm:spPr/>
      <dgm:t>
        <a:bodyPr/>
        <a:lstStyle/>
        <a:p>
          <a:endParaRPr lang="ru-RU"/>
        </a:p>
      </dgm:t>
    </dgm:pt>
    <dgm:pt modelId="{E205977A-6750-4B3F-8C62-96A6B10B981B}" type="sibTrans" cxnId="{5F8E5F62-BDF0-446C-AD2A-B62C91776B65}">
      <dgm:prSet/>
      <dgm:spPr/>
      <dgm:t>
        <a:bodyPr/>
        <a:lstStyle/>
        <a:p>
          <a:endParaRPr lang="ru-RU"/>
        </a:p>
      </dgm:t>
    </dgm:pt>
    <dgm:pt modelId="{EB0D08FF-D5E0-4EFA-B628-115A357E3B1B}">
      <dgm:prSet phldrT="[Текст]"/>
      <dgm:spPr/>
      <dgm:t>
        <a:bodyPr/>
        <a:lstStyle/>
        <a:p>
          <a:r>
            <a:rPr lang="ru-RU" dirty="0" smtClean="0"/>
            <a:t>Развитие самостоятельности и самоконтроля ученика.</a:t>
          </a:r>
          <a:endParaRPr lang="ru-RU" dirty="0"/>
        </a:p>
      </dgm:t>
    </dgm:pt>
    <dgm:pt modelId="{87B0FD96-7793-4FD4-94A7-9D7454C4305F}" type="parTrans" cxnId="{CADC1512-0D28-4988-9A5E-336FA72404CB}">
      <dgm:prSet/>
      <dgm:spPr/>
      <dgm:t>
        <a:bodyPr/>
        <a:lstStyle/>
        <a:p>
          <a:endParaRPr lang="ru-RU"/>
        </a:p>
      </dgm:t>
    </dgm:pt>
    <dgm:pt modelId="{0861876D-A5DB-42B8-B8F3-45F474126C42}" type="sibTrans" cxnId="{CADC1512-0D28-4988-9A5E-336FA72404CB}">
      <dgm:prSet/>
      <dgm:spPr/>
      <dgm:t>
        <a:bodyPr/>
        <a:lstStyle/>
        <a:p>
          <a:endParaRPr lang="ru-RU"/>
        </a:p>
      </dgm:t>
    </dgm:pt>
    <dgm:pt modelId="{17FD6DBF-CC1A-4CBB-9DBA-33F0981F2029}" type="pres">
      <dgm:prSet presAssocID="{8DEA60B3-812A-4184-8DB8-5D825DADDF9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E0B0AE-D0DE-4146-BEB5-A29CF85ADD7A}" type="pres">
      <dgm:prSet presAssocID="{8A72B7CA-E0E1-493C-AA8A-3467F3481DB1}" presName="composite" presStyleCnt="0"/>
      <dgm:spPr/>
      <dgm:t>
        <a:bodyPr/>
        <a:lstStyle/>
        <a:p>
          <a:endParaRPr lang="ru-RU"/>
        </a:p>
      </dgm:t>
    </dgm:pt>
    <dgm:pt modelId="{19260EBF-7CC1-4329-AE35-305D3B025251}" type="pres">
      <dgm:prSet presAssocID="{8A72B7CA-E0E1-493C-AA8A-3467F3481DB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31E74-6D1F-41AD-B92E-7A7218C184D5}" type="pres">
      <dgm:prSet presAssocID="{8A72B7CA-E0E1-493C-AA8A-3467F3481DB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B550A-DC99-4665-9348-72FA39233A84}" type="pres">
      <dgm:prSet presAssocID="{2F5B5F9D-57A1-4018-B535-645D732F18DC}" presName="space" presStyleCnt="0"/>
      <dgm:spPr/>
      <dgm:t>
        <a:bodyPr/>
        <a:lstStyle/>
        <a:p>
          <a:endParaRPr lang="ru-RU"/>
        </a:p>
      </dgm:t>
    </dgm:pt>
    <dgm:pt modelId="{1B120EC2-8ABC-46D4-8182-D3C7CDFDDCB6}" type="pres">
      <dgm:prSet presAssocID="{C58BC866-8740-4DCA-A96A-3E4BEFDB574A}" presName="composite" presStyleCnt="0"/>
      <dgm:spPr/>
      <dgm:t>
        <a:bodyPr/>
        <a:lstStyle/>
        <a:p>
          <a:endParaRPr lang="ru-RU"/>
        </a:p>
      </dgm:t>
    </dgm:pt>
    <dgm:pt modelId="{91F22ED2-1F42-43AF-A125-98069E60BE90}" type="pres">
      <dgm:prSet presAssocID="{C58BC866-8740-4DCA-A96A-3E4BEFDB574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BAC80-5097-49D0-83ED-FED035C2AE1A}" type="pres">
      <dgm:prSet presAssocID="{C58BC866-8740-4DCA-A96A-3E4BEFDB574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EF2E79-B4A5-4700-8E5B-243FCCFAB960}" type="presOf" srcId="{8DEA60B3-812A-4184-8DB8-5D825DADDF97}" destId="{17FD6DBF-CC1A-4CBB-9DBA-33F0981F2029}" srcOrd="0" destOrd="0" presId="urn:microsoft.com/office/officeart/2005/8/layout/hList1"/>
    <dgm:cxn modelId="{A35C1B50-75CE-41F9-9D59-E96F68F07333}" srcId="{8A72B7CA-E0E1-493C-AA8A-3467F3481DB1}" destId="{EB9E77D3-FF44-4BFE-9109-3BCD30A742F7}" srcOrd="2" destOrd="0" parTransId="{B18A2252-1F3E-4B17-8EA0-AD79A59A6EFD}" sibTransId="{CA821124-33DC-4533-A4DA-2512630581B3}"/>
    <dgm:cxn modelId="{7F3ECCFB-7384-4262-89CD-170F0FC26A4A}" type="presOf" srcId="{C77C9120-F35A-4F14-BE4A-9228997E1F90}" destId="{35ABAC80-5097-49D0-83ED-FED035C2AE1A}" srcOrd="0" destOrd="1" presId="urn:microsoft.com/office/officeart/2005/8/layout/hList1"/>
    <dgm:cxn modelId="{9FB07142-455B-43C0-B167-99128DAB66B5}" srcId="{8DEA60B3-812A-4184-8DB8-5D825DADDF97}" destId="{C58BC866-8740-4DCA-A96A-3E4BEFDB574A}" srcOrd="1" destOrd="0" parTransId="{3E6B34B3-E153-49D6-BAC7-3938A22C9944}" sibTransId="{ECAEED36-CD5B-4121-8F97-16DFD63C163A}"/>
    <dgm:cxn modelId="{E21C3B01-17F0-4187-BE89-11A386C96876}" srcId="{C58BC866-8740-4DCA-A96A-3E4BEFDB574A}" destId="{3DDEBF5E-04F9-4E42-BE2E-A72CAEF88D17}" srcOrd="0" destOrd="0" parTransId="{CD6DEAFF-FAEF-488E-863D-32625E142C44}" sibTransId="{C45E7CAB-0ED2-4CBB-9E13-4A87C87D47E3}"/>
    <dgm:cxn modelId="{5F8E5F62-BDF0-446C-AD2A-B62C91776B65}" srcId="{8A72B7CA-E0E1-493C-AA8A-3467F3481DB1}" destId="{1619A777-3D73-4149-AE55-A0FF7E67F707}" srcOrd="7" destOrd="0" parTransId="{CDE5C102-7BC8-49B4-97AE-275E6B525D00}" sibTransId="{E205977A-6750-4B3F-8C62-96A6B10B981B}"/>
    <dgm:cxn modelId="{4107AB30-29B2-47DD-A431-CB0244F10125}" srcId="{8A72B7CA-E0E1-493C-AA8A-3467F3481DB1}" destId="{77867976-2EF8-47B2-BB03-C9972737AAEA}" srcOrd="3" destOrd="0" parTransId="{854381A5-B702-4DF0-9BC6-113481D78148}" sibTransId="{4752A61C-81C9-46C0-A477-EAEE387D3AD5}"/>
    <dgm:cxn modelId="{1F75B61E-C324-480F-B22F-A75FEEDE4CCF}" type="presOf" srcId="{77867976-2EF8-47B2-BB03-C9972737AAEA}" destId="{6B631E74-6D1F-41AD-B92E-7A7218C184D5}" srcOrd="0" destOrd="3" presId="urn:microsoft.com/office/officeart/2005/8/layout/hList1"/>
    <dgm:cxn modelId="{13ACB64A-4FF1-4C75-9720-E0AE26945CE0}" type="presOf" srcId="{3DDEBF5E-04F9-4E42-BE2E-A72CAEF88D17}" destId="{35ABAC80-5097-49D0-83ED-FED035C2AE1A}" srcOrd="0" destOrd="0" presId="urn:microsoft.com/office/officeart/2005/8/layout/hList1"/>
    <dgm:cxn modelId="{03E849FA-5FF7-4AAC-AD9A-A9C499AEBC2C}" srcId="{8A72B7CA-E0E1-493C-AA8A-3467F3481DB1}" destId="{77CCC744-2BCF-4C7F-960F-486C1409A910}" srcOrd="5" destOrd="0" parTransId="{F9D28264-7D41-4718-94C6-34B6EA523683}" sibTransId="{2BBEC695-AF19-4F1B-A165-7AA31AAEE0C8}"/>
    <dgm:cxn modelId="{46519A7F-E210-430C-95AF-9F9E4B12AF5B}" srcId="{C58BC866-8740-4DCA-A96A-3E4BEFDB574A}" destId="{C77C9120-F35A-4F14-BE4A-9228997E1F90}" srcOrd="1" destOrd="0" parTransId="{8A00B1FD-CB1A-4F7F-815C-1C66185CF004}" sibTransId="{F9EF72F8-4FA7-4B5E-BCC9-1F6DE78196E7}"/>
    <dgm:cxn modelId="{7A380A38-472F-443F-970C-911DB9164CBF}" type="presOf" srcId="{DD265CDE-3B93-41CE-99BF-F39768D53A36}" destId="{6B631E74-6D1F-41AD-B92E-7A7218C184D5}" srcOrd="0" destOrd="1" presId="urn:microsoft.com/office/officeart/2005/8/layout/hList1"/>
    <dgm:cxn modelId="{9054A4D0-B214-4100-96A4-5FBFAFF3ED81}" type="presOf" srcId="{EB9E77D3-FF44-4BFE-9109-3BCD30A742F7}" destId="{6B631E74-6D1F-41AD-B92E-7A7218C184D5}" srcOrd="0" destOrd="2" presId="urn:microsoft.com/office/officeart/2005/8/layout/hList1"/>
    <dgm:cxn modelId="{5924BF3C-80EC-4E15-BFB3-C60185C87C97}" srcId="{C58BC866-8740-4DCA-A96A-3E4BEFDB574A}" destId="{768EA6E7-5F5C-45EA-BFA7-FD67D92F81D6}" srcOrd="4" destOrd="0" parTransId="{7DE6BA7A-01CF-4164-8DA4-E62215382B20}" sibTransId="{AA9AD9B3-47E4-458D-92F5-9183DED9CE2B}"/>
    <dgm:cxn modelId="{430AEF59-2AEA-4097-A9B2-472945E8D0E6}" type="presOf" srcId="{1B47645F-DE8A-4643-B1F7-0D15B199199A}" destId="{35ABAC80-5097-49D0-83ED-FED035C2AE1A}" srcOrd="0" destOrd="3" presId="urn:microsoft.com/office/officeart/2005/8/layout/hList1"/>
    <dgm:cxn modelId="{6A01DB4F-3F41-4850-A664-F62750E4E519}" type="presOf" srcId="{EB0D08FF-D5E0-4EFA-B628-115A357E3B1B}" destId="{6B631E74-6D1F-41AD-B92E-7A7218C184D5}" srcOrd="0" destOrd="6" presId="urn:microsoft.com/office/officeart/2005/8/layout/hList1"/>
    <dgm:cxn modelId="{1462902D-8ABC-4F72-BAE0-9253C1ABB609}" type="presOf" srcId="{77CCC744-2BCF-4C7F-960F-486C1409A910}" destId="{6B631E74-6D1F-41AD-B92E-7A7218C184D5}" srcOrd="0" destOrd="5" presId="urn:microsoft.com/office/officeart/2005/8/layout/hList1"/>
    <dgm:cxn modelId="{EAA57597-00F9-4EA7-B316-5688DA0E8455}" srcId="{C58BC866-8740-4DCA-A96A-3E4BEFDB574A}" destId="{1B47645F-DE8A-4643-B1F7-0D15B199199A}" srcOrd="3" destOrd="0" parTransId="{4B5BF1A0-A9C1-4800-8563-1DB28AB6BBD8}" sibTransId="{74EB22AF-6F5D-4308-9B0D-7869AFB99836}"/>
    <dgm:cxn modelId="{2746D51E-D9C6-4A91-8C83-44F2B666D90C}" type="presOf" srcId="{C58BC866-8740-4DCA-A96A-3E4BEFDB574A}" destId="{91F22ED2-1F42-43AF-A125-98069E60BE90}" srcOrd="0" destOrd="0" presId="urn:microsoft.com/office/officeart/2005/8/layout/hList1"/>
    <dgm:cxn modelId="{E5F2FDC6-685C-43D8-B0BC-BDA9B4B94B32}" srcId="{8A72B7CA-E0E1-493C-AA8A-3467F3481DB1}" destId="{DD265CDE-3B93-41CE-99BF-F39768D53A36}" srcOrd="1" destOrd="0" parTransId="{5357F225-860F-4B81-8029-5066391A654F}" sibTransId="{F5BFEF83-CA6C-4440-B1BF-AD7445F567B6}"/>
    <dgm:cxn modelId="{692CBFB6-80EA-4CFE-A5F5-4BBDA95A72C5}" srcId="{C58BC866-8740-4DCA-A96A-3E4BEFDB574A}" destId="{4D9FB34F-76E0-4245-985C-1E76CE234A43}" srcOrd="2" destOrd="0" parTransId="{A9B847F5-B053-4422-85DD-A8C8D4F3409C}" sibTransId="{E17879E5-59F8-4A06-AE9D-81189525B97E}"/>
    <dgm:cxn modelId="{9BB9DE1F-FB0C-47AE-925D-98592C6BAAE2}" srcId="{8DEA60B3-812A-4184-8DB8-5D825DADDF97}" destId="{8A72B7CA-E0E1-493C-AA8A-3467F3481DB1}" srcOrd="0" destOrd="0" parTransId="{6EE0D1C3-DEC4-4DF7-89C5-2E30609B0A61}" sibTransId="{2F5B5F9D-57A1-4018-B535-645D732F18DC}"/>
    <dgm:cxn modelId="{749FC656-5CB3-45C4-A165-DE68ECC8A9F6}" type="presOf" srcId="{768EA6E7-5F5C-45EA-BFA7-FD67D92F81D6}" destId="{35ABAC80-5097-49D0-83ED-FED035C2AE1A}" srcOrd="0" destOrd="4" presId="urn:microsoft.com/office/officeart/2005/8/layout/hList1"/>
    <dgm:cxn modelId="{927D2FA5-57B4-46E5-A83F-887F6184DFF7}" srcId="{C58BC866-8740-4DCA-A96A-3E4BEFDB574A}" destId="{7E6A79B9-F04B-4774-838E-966B40837F90}" srcOrd="5" destOrd="0" parTransId="{B6F3DA25-341A-418E-9843-5E6335492A54}" sibTransId="{9039585D-5F05-4744-B014-455102BF34AA}"/>
    <dgm:cxn modelId="{0D46EE99-80EF-4DA9-B62D-A8AE62FB0100}" type="presOf" srcId="{7E6A79B9-F04B-4774-838E-966B40837F90}" destId="{35ABAC80-5097-49D0-83ED-FED035C2AE1A}" srcOrd="0" destOrd="5" presId="urn:microsoft.com/office/officeart/2005/8/layout/hList1"/>
    <dgm:cxn modelId="{266A177C-2089-41CA-A7CB-51C26CE3DA4D}" srcId="{8A72B7CA-E0E1-493C-AA8A-3467F3481DB1}" destId="{B0D84618-1CFB-4969-AEFF-0469EE264CF7}" srcOrd="0" destOrd="0" parTransId="{B1F903FD-B1AE-4DE5-8B7E-CCB41742EF2F}" sibTransId="{7D9D8F68-EA20-4F1B-88FE-63318B4CA749}"/>
    <dgm:cxn modelId="{CADC1512-0D28-4988-9A5E-336FA72404CB}" srcId="{8A72B7CA-E0E1-493C-AA8A-3467F3481DB1}" destId="{EB0D08FF-D5E0-4EFA-B628-115A357E3B1B}" srcOrd="6" destOrd="0" parTransId="{87B0FD96-7793-4FD4-94A7-9D7454C4305F}" sibTransId="{0861876D-A5DB-42B8-B8F3-45F474126C42}"/>
    <dgm:cxn modelId="{C38BFC7F-E0B9-4C7F-B864-5C770B12B8E8}" srcId="{8A72B7CA-E0E1-493C-AA8A-3467F3481DB1}" destId="{0286E7A5-DBA0-47EF-9D24-6DADE91E14A5}" srcOrd="4" destOrd="0" parTransId="{72FA3414-3172-49DD-8AE9-DA18E70867B7}" sibTransId="{78E14998-B1FB-4B0E-BCBC-49B437731DB5}"/>
    <dgm:cxn modelId="{88DC569C-A9A1-4F7C-BBAB-C8F4D5297FCC}" type="presOf" srcId="{1619A777-3D73-4149-AE55-A0FF7E67F707}" destId="{6B631E74-6D1F-41AD-B92E-7A7218C184D5}" srcOrd="0" destOrd="7" presId="urn:microsoft.com/office/officeart/2005/8/layout/hList1"/>
    <dgm:cxn modelId="{558D922C-9782-41F9-ABE1-E1810F868167}" type="presOf" srcId="{0286E7A5-DBA0-47EF-9D24-6DADE91E14A5}" destId="{6B631E74-6D1F-41AD-B92E-7A7218C184D5}" srcOrd="0" destOrd="4" presId="urn:microsoft.com/office/officeart/2005/8/layout/hList1"/>
    <dgm:cxn modelId="{41395579-ACBF-4EAF-BA00-E21F1D950916}" type="presOf" srcId="{4D9FB34F-76E0-4245-985C-1E76CE234A43}" destId="{35ABAC80-5097-49D0-83ED-FED035C2AE1A}" srcOrd="0" destOrd="2" presId="urn:microsoft.com/office/officeart/2005/8/layout/hList1"/>
    <dgm:cxn modelId="{6437E5B4-BEF1-44E6-8577-B54DFA88993A}" type="presOf" srcId="{8A72B7CA-E0E1-493C-AA8A-3467F3481DB1}" destId="{19260EBF-7CC1-4329-AE35-305D3B025251}" srcOrd="0" destOrd="0" presId="urn:microsoft.com/office/officeart/2005/8/layout/hList1"/>
    <dgm:cxn modelId="{34DDABFC-8198-4063-8D9D-983F135EC657}" type="presOf" srcId="{B0D84618-1CFB-4969-AEFF-0469EE264CF7}" destId="{6B631E74-6D1F-41AD-B92E-7A7218C184D5}" srcOrd="0" destOrd="0" presId="urn:microsoft.com/office/officeart/2005/8/layout/hList1"/>
    <dgm:cxn modelId="{F91A85A3-B955-47AA-9341-64EA82F96362}" type="presParOf" srcId="{17FD6DBF-CC1A-4CBB-9DBA-33F0981F2029}" destId="{B8E0B0AE-D0DE-4146-BEB5-A29CF85ADD7A}" srcOrd="0" destOrd="0" presId="urn:microsoft.com/office/officeart/2005/8/layout/hList1"/>
    <dgm:cxn modelId="{4B77ECDC-FA19-422B-8373-9E4F70BF0EE5}" type="presParOf" srcId="{B8E0B0AE-D0DE-4146-BEB5-A29CF85ADD7A}" destId="{19260EBF-7CC1-4329-AE35-305D3B025251}" srcOrd="0" destOrd="0" presId="urn:microsoft.com/office/officeart/2005/8/layout/hList1"/>
    <dgm:cxn modelId="{DFA46750-C869-4A94-B452-8A803FAB5F9B}" type="presParOf" srcId="{B8E0B0AE-D0DE-4146-BEB5-A29CF85ADD7A}" destId="{6B631E74-6D1F-41AD-B92E-7A7218C184D5}" srcOrd="1" destOrd="0" presId="urn:microsoft.com/office/officeart/2005/8/layout/hList1"/>
    <dgm:cxn modelId="{F21C592C-2DB2-4D12-889F-1AC4806077C5}" type="presParOf" srcId="{17FD6DBF-CC1A-4CBB-9DBA-33F0981F2029}" destId="{667B550A-DC99-4665-9348-72FA39233A84}" srcOrd="1" destOrd="0" presId="urn:microsoft.com/office/officeart/2005/8/layout/hList1"/>
    <dgm:cxn modelId="{C0B66F77-5629-4368-8230-8E7C51E507ED}" type="presParOf" srcId="{17FD6DBF-CC1A-4CBB-9DBA-33F0981F2029}" destId="{1B120EC2-8ABC-46D4-8182-D3C7CDFDDCB6}" srcOrd="2" destOrd="0" presId="urn:microsoft.com/office/officeart/2005/8/layout/hList1"/>
    <dgm:cxn modelId="{59ADB85F-1750-4D26-94D9-D73EE02BE24C}" type="presParOf" srcId="{1B120EC2-8ABC-46D4-8182-D3C7CDFDDCB6}" destId="{91F22ED2-1F42-43AF-A125-98069E60BE90}" srcOrd="0" destOrd="0" presId="urn:microsoft.com/office/officeart/2005/8/layout/hList1"/>
    <dgm:cxn modelId="{5736805F-6843-4DA0-B19B-B22D3D21A767}" type="presParOf" srcId="{1B120EC2-8ABC-46D4-8182-D3C7CDFDDCB6}" destId="{35ABAC80-5097-49D0-83ED-FED035C2AE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6AEFFD-1CED-4FEC-8AF3-C68F68E98723}" type="doc">
      <dgm:prSet loTypeId="urn:microsoft.com/office/officeart/2005/8/layout/hList1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607BCFB-8AC0-453B-8145-3451C2044FD9}">
      <dgm:prSet phldrT="[Текст]"/>
      <dgm:spPr/>
      <dgm:t>
        <a:bodyPr/>
        <a:lstStyle/>
        <a:p>
          <a:r>
            <a:rPr lang="ru-RU" dirty="0" smtClean="0"/>
            <a:t>Использование игровых технологий.</a:t>
          </a:r>
          <a:endParaRPr lang="ru-RU" dirty="0"/>
        </a:p>
      </dgm:t>
    </dgm:pt>
    <dgm:pt modelId="{726356F5-7976-489B-A041-B42FDB0A32F3}" type="parTrans" cxnId="{DA584090-C57B-4D24-B9E2-7ABFB3C713D6}">
      <dgm:prSet/>
      <dgm:spPr/>
      <dgm:t>
        <a:bodyPr/>
        <a:lstStyle/>
        <a:p>
          <a:endParaRPr lang="ru-RU"/>
        </a:p>
      </dgm:t>
    </dgm:pt>
    <dgm:pt modelId="{05F02A9C-0F88-49A4-822B-63E53F55DFC0}" type="sibTrans" cxnId="{DA584090-C57B-4D24-B9E2-7ABFB3C713D6}">
      <dgm:prSet/>
      <dgm:spPr/>
      <dgm:t>
        <a:bodyPr/>
        <a:lstStyle/>
        <a:p>
          <a:endParaRPr lang="ru-RU"/>
        </a:p>
      </dgm:t>
    </dgm:pt>
    <dgm:pt modelId="{54677CA5-A0E4-4A70-A2A5-9B06BDB85AC5}">
      <dgm:prSet phldrT="[Текст]" custT="1"/>
      <dgm:spPr/>
      <dgm:t>
        <a:bodyPr/>
        <a:lstStyle/>
        <a:p>
          <a:r>
            <a:rPr lang="ru-RU" sz="1600" b="1" dirty="0" smtClean="0"/>
            <a:t>интерес</a:t>
          </a:r>
          <a:endParaRPr lang="ru-RU" sz="1600" b="1" dirty="0"/>
        </a:p>
      </dgm:t>
    </dgm:pt>
    <dgm:pt modelId="{CF9CF585-9007-4844-8497-F9E3D6570F54}" type="parTrans" cxnId="{CB78173F-CD03-43C2-9D37-1995216D1CCB}">
      <dgm:prSet/>
      <dgm:spPr/>
      <dgm:t>
        <a:bodyPr/>
        <a:lstStyle/>
        <a:p>
          <a:endParaRPr lang="ru-RU"/>
        </a:p>
      </dgm:t>
    </dgm:pt>
    <dgm:pt modelId="{355E5B12-94C3-4A6E-8F2A-079CB12B38A7}" type="sibTrans" cxnId="{CB78173F-CD03-43C2-9D37-1995216D1CCB}">
      <dgm:prSet/>
      <dgm:spPr/>
      <dgm:t>
        <a:bodyPr/>
        <a:lstStyle/>
        <a:p>
          <a:endParaRPr lang="ru-RU"/>
        </a:p>
      </dgm:t>
    </dgm:pt>
    <dgm:pt modelId="{7F9CC055-4FEB-4C20-BD75-FB444E8A76B3}">
      <dgm:prSet phldrT="[Текст]" custT="1"/>
      <dgm:spPr/>
      <dgm:t>
        <a:bodyPr/>
        <a:lstStyle/>
        <a:p>
          <a:r>
            <a:rPr lang="ru-RU" sz="1150" dirty="0" smtClean="0"/>
            <a:t>Использование проблемных ситуаций, споров, дискуссий;</a:t>
          </a:r>
          <a:endParaRPr lang="ru-RU" sz="1150" dirty="0"/>
        </a:p>
      </dgm:t>
    </dgm:pt>
    <dgm:pt modelId="{20BE88D1-4C0D-42C3-9EBB-00B17C3B5A1B}" type="parTrans" cxnId="{F035805C-94ED-4139-953B-054887977429}">
      <dgm:prSet/>
      <dgm:spPr/>
      <dgm:t>
        <a:bodyPr/>
        <a:lstStyle/>
        <a:p>
          <a:endParaRPr lang="ru-RU"/>
        </a:p>
      </dgm:t>
    </dgm:pt>
    <dgm:pt modelId="{C4154B3F-B978-409B-9F54-2CA9D2A25CD7}" type="sibTrans" cxnId="{F035805C-94ED-4139-953B-054887977429}">
      <dgm:prSet/>
      <dgm:spPr/>
      <dgm:t>
        <a:bodyPr/>
        <a:lstStyle/>
        <a:p>
          <a:endParaRPr lang="ru-RU"/>
        </a:p>
      </dgm:t>
    </dgm:pt>
    <dgm:pt modelId="{B8BDEBBD-AF40-47CF-B4A9-9F0FA6D06DE7}">
      <dgm:prSet phldrT="[Текст]"/>
      <dgm:spPr/>
      <dgm:t>
        <a:bodyPr/>
        <a:lstStyle/>
        <a:p>
          <a:r>
            <a:rPr lang="ru-RU" dirty="0" smtClean="0"/>
            <a:t>Создание атмосферы взаимопонимания, доверия и сотрудничества в школе и дома;</a:t>
          </a:r>
          <a:endParaRPr lang="ru-RU" dirty="0"/>
        </a:p>
      </dgm:t>
    </dgm:pt>
    <dgm:pt modelId="{19F02A89-2F5D-4F1F-BEBC-768347C51EC4}" type="sibTrans" cxnId="{898ADB7B-0086-420A-9FD9-1C3ABE24EA8E}">
      <dgm:prSet/>
      <dgm:spPr/>
      <dgm:t>
        <a:bodyPr/>
        <a:lstStyle/>
        <a:p>
          <a:endParaRPr lang="ru-RU"/>
        </a:p>
      </dgm:t>
    </dgm:pt>
    <dgm:pt modelId="{8B9DEA4B-5695-4F8A-9D22-ACFAEA8E6E74}" type="parTrans" cxnId="{898ADB7B-0086-420A-9FD9-1C3ABE24EA8E}">
      <dgm:prSet/>
      <dgm:spPr/>
      <dgm:t>
        <a:bodyPr/>
        <a:lstStyle/>
        <a:p>
          <a:endParaRPr lang="ru-RU"/>
        </a:p>
      </dgm:t>
    </dgm:pt>
    <dgm:pt modelId="{7EA820D4-D8BB-43EA-BAAD-EE22096C8C0A}">
      <dgm:prSet phldrT="[Текст]" custT="1"/>
      <dgm:spPr/>
      <dgm:t>
        <a:bodyPr/>
        <a:lstStyle/>
        <a:p>
          <a:r>
            <a:rPr lang="ru-RU" sz="1600" b="1" dirty="0" smtClean="0"/>
            <a:t>эмоции</a:t>
          </a:r>
          <a:endParaRPr lang="ru-RU" sz="1600" b="1" dirty="0"/>
        </a:p>
      </dgm:t>
    </dgm:pt>
    <dgm:pt modelId="{4A9F4F0B-D062-458C-AFC0-4793A23F61CD}" type="sibTrans" cxnId="{4B6495FD-FAC2-415B-915A-3C030681C6B4}">
      <dgm:prSet/>
      <dgm:spPr/>
      <dgm:t>
        <a:bodyPr/>
        <a:lstStyle/>
        <a:p>
          <a:endParaRPr lang="ru-RU"/>
        </a:p>
      </dgm:t>
    </dgm:pt>
    <dgm:pt modelId="{86D7E7A0-7143-468B-9C75-342FB3304DDC}" type="parTrans" cxnId="{4B6495FD-FAC2-415B-915A-3C030681C6B4}">
      <dgm:prSet/>
      <dgm:spPr/>
      <dgm:t>
        <a:bodyPr/>
        <a:lstStyle/>
        <a:p>
          <a:endParaRPr lang="ru-RU"/>
        </a:p>
      </dgm:t>
    </dgm:pt>
    <dgm:pt modelId="{D2AB54C2-DD39-4A35-8212-EFEB5173F69A}">
      <dgm:prSet phldrT="[Текст]"/>
      <dgm:spPr/>
      <dgm:t>
        <a:bodyPr/>
        <a:lstStyle/>
        <a:p>
          <a:r>
            <a:rPr lang="ru-RU" dirty="0" smtClean="0"/>
            <a:t>Использование коллективных и групповых форм организации учебной деятельности;</a:t>
          </a:r>
          <a:endParaRPr lang="ru-RU" dirty="0"/>
        </a:p>
      </dgm:t>
    </dgm:pt>
    <dgm:pt modelId="{6972E339-BB05-41C4-83B9-2F38F80A65F1}" type="parTrans" cxnId="{F88C8F9E-5011-458A-9C92-3CAFDC4A4991}">
      <dgm:prSet/>
      <dgm:spPr/>
      <dgm:t>
        <a:bodyPr/>
        <a:lstStyle/>
        <a:p>
          <a:endParaRPr lang="ru-RU"/>
        </a:p>
      </dgm:t>
    </dgm:pt>
    <dgm:pt modelId="{27C4B95C-2C2E-4E74-B7DC-B0CEEACCEED8}" type="sibTrans" cxnId="{F88C8F9E-5011-458A-9C92-3CAFDC4A4991}">
      <dgm:prSet/>
      <dgm:spPr/>
      <dgm:t>
        <a:bodyPr/>
        <a:lstStyle/>
        <a:p>
          <a:endParaRPr lang="ru-RU"/>
        </a:p>
      </dgm:t>
    </dgm:pt>
    <dgm:pt modelId="{3AA64BAC-33DD-4A8D-B25D-89BFE47E9115}">
      <dgm:prSet phldrT="[Текст]"/>
      <dgm:spPr/>
      <dgm:t>
        <a:bodyPr/>
        <a:lstStyle/>
        <a:p>
          <a:r>
            <a:rPr lang="ru-RU" dirty="0" smtClean="0"/>
            <a:t>Эмоциональная речь педагога;</a:t>
          </a:r>
          <a:endParaRPr lang="ru-RU" dirty="0"/>
        </a:p>
      </dgm:t>
    </dgm:pt>
    <dgm:pt modelId="{546A2EF1-EA2C-4639-B90A-1042020A557F}" type="parTrans" cxnId="{A164E9F5-95EB-4F4A-8431-7D1A64C603BF}">
      <dgm:prSet/>
      <dgm:spPr/>
      <dgm:t>
        <a:bodyPr/>
        <a:lstStyle/>
        <a:p>
          <a:endParaRPr lang="ru-RU"/>
        </a:p>
      </dgm:t>
    </dgm:pt>
    <dgm:pt modelId="{A5FD62F1-3278-4054-B8AC-95582A427A43}" type="sibTrans" cxnId="{A164E9F5-95EB-4F4A-8431-7D1A64C603BF}">
      <dgm:prSet/>
      <dgm:spPr/>
      <dgm:t>
        <a:bodyPr/>
        <a:lstStyle/>
        <a:p>
          <a:endParaRPr lang="ru-RU"/>
        </a:p>
      </dgm:t>
    </dgm:pt>
    <dgm:pt modelId="{42205A53-10D1-4DBF-AA44-6C4DCFF04662}">
      <dgm:prSet phldrT="[Текст]"/>
      <dgm:spPr/>
      <dgm:t>
        <a:bodyPr/>
        <a:lstStyle/>
        <a:p>
          <a:r>
            <a:rPr lang="ru-RU" dirty="0" smtClean="0"/>
            <a:t>Обдуманное применение поощрения и порицания;</a:t>
          </a:r>
          <a:endParaRPr lang="ru-RU" dirty="0"/>
        </a:p>
      </dgm:t>
    </dgm:pt>
    <dgm:pt modelId="{367F5ABB-32C9-47EB-B320-6B82D2E96A58}" type="parTrans" cxnId="{DD0F73D0-9A05-41B4-9B6D-BEBE36D14500}">
      <dgm:prSet/>
      <dgm:spPr/>
      <dgm:t>
        <a:bodyPr/>
        <a:lstStyle/>
        <a:p>
          <a:endParaRPr lang="ru-RU"/>
        </a:p>
      </dgm:t>
    </dgm:pt>
    <dgm:pt modelId="{05C9FCF6-8518-48EB-8697-41EE9A56B203}" type="sibTrans" cxnId="{DD0F73D0-9A05-41B4-9B6D-BEBE36D14500}">
      <dgm:prSet/>
      <dgm:spPr/>
      <dgm:t>
        <a:bodyPr/>
        <a:lstStyle/>
        <a:p>
          <a:endParaRPr lang="ru-RU"/>
        </a:p>
      </dgm:t>
    </dgm:pt>
    <dgm:pt modelId="{25B3F619-9116-4A45-9D8C-FB071F12DD32}">
      <dgm:prSet phldrT="[Текст]"/>
      <dgm:spPr/>
      <dgm:t>
        <a:bodyPr/>
        <a:lstStyle/>
        <a:p>
          <a:r>
            <a:rPr lang="ru-RU" dirty="0" smtClean="0"/>
            <a:t>Использование проблемных ситуаций, споров, дискуссий;</a:t>
          </a:r>
          <a:endParaRPr lang="ru-RU" dirty="0"/>
        </a:p>
      </dgm:t>
    </dgm:pt>
    <dgm:pt modelId="{783DCF11-E584-4034-B4B2-43620AEF9E11}" type="parTrans" cxnId="{1D6F574C-C586-48C0-96EC-0AD2907C406E}">
      <dgm:prSet/>
      <dgm:spPr/>
      <dgm:t>
        <a:bodyPr/>
        <a:lstStyle/>
        <a:p>
          <a:endParaRPr lang="ru-RU"/>
        </a:p>
      </dgm:t>
    </dgm:pt>
    <dgm:pt modelId="{8CED5FBE-0A3E-4F8F-B547-FFCD62EE8ECF}" type="sibTrans" cxnId="{1D6F574C-C586-48C0-96EC-0AD2907C406E}">
      <dgm:prSet/>
      <dgm:spPr/>
      <dgm:t>
        <a:bodyPr/>
        <a:lstStyle/>
        <a:p>
          <a:endParaRPr lang="ru-RU"/>
        </a:p>
      </dgm:t>
    </dgm:pt>
    <dgm:pt modelId="{DBDD46D3-3BF4-4FA0-BE78-E42C551060B8}">
      <dgm:prSet phldrT="[Текст]" custT="1"/>
      <dgm:spPr/>
      <dgm:t>
        <a:bodyPr/>
        <a:lstStyle/>
        <a:p>
          <a:r>
            <a:rPr lang="ru-RU" sz="1150" dirty="0" smtClean="0"/>
            <a:t>Нестандартная форма проведения занятий;</a:t>
          </a:r>
          <a:endParaRPr lang="ru-RU" sz="1150" dirty="0"/>
        </a:p>
      </dgm:t>
    </dgm:pt>
    <dgm:pt modelId="{F2932453-2B2A-4A1D-99F8-996E937130ED}" type="parTrans" cxnId="{2B592A2F-1023-4059-9432-1AB30D13A92A}">
      <dgm:prSet/>
      <dgm:spPr/>
      <dgm:t>
        <a:bodyPr/>
        <a:lstStyle/>
        <a:p>
          <a:endParaRPr lang="ru-RU"/>
        </a:p>
      </dgm:t>
    </dgm:pt>
    <dgm:pt modelId="{3072FAEE-B074-40C9-8820-4C21076FABEC}" type="sibTrans" cxnId="{2B592A2F-1023-4059-9432-1AB30D13A92A}">
      <dgm:prSet/>
      <dgm:spPr/>
      <dgm:t>
        <a:bodyPr/>
        <a:lstStyle/>
        <a:p>
          <a:endParaRPr lang="ru-RU"/>
        </a:p>
      </dgm:t>
    </dgm:pt>
    <dgm:pt modelId="{58FB5535-18D9-40F9-A3AE-311F032B2A12}">
      <dgm:prSet phldrT="[Текст]" custT="1"/>
      <dgm:spPr/>
      <dgm:t>
        <a:bodyPr/>
        <a:lstStyle/>
        <a:p>
          <a:r>
            <a:rPr lang="ru-RU" sz="1150" dirty="0" smtClean="0"/>
            <a:t>Использование познавательных и дидактических игр, игровых технологий;</a:t>
          </a:r>
          <a:endParaRPr lang="ru-RU" sz="1150" dirty="0"/>
        </a:p>
      </dgm:t>
    </dgm:pt>
    <dgm:pt modelId="{2F16CD28-A02E-432A-924E-A498E3A52FF5}" type="parTrans" cxnId="{5DC79299-202B-447E-9683-E57B8A9F7823}">
      <dgm:prSet/>
      <dgm:spPr/>
      <dgm:t>
        <a:bodyPr/>
        <a:lstStyle/>
        <a:p>
          <a:endParaRPr lang="ru-RU"/>
        </a:p>
      </dgm:t>
    </dgm:pt>
    <dgm:pt modelId="{93DA1F0B-BF09-4B87-9079-EBCA657EADCF}" type="sibTrans" cxnId="{5DC79299-202B-447E-9683-E57B8A9F7823}">
      <dgm:prSet/>
      <dgm:spPr/>
      <dgm:t>
        <a:bodyPr/>
        <a:lstStyle/>
        <a:p>
          <a:endParaRPr lang="ru-RU"/>
        </a:p>
      </dgm:t>
    </dgm:pt>
    <dgm:pt modelId="{252C9C84-6004-44CF-A7D5-A170604553E6}">
      <dgm:prSet phldrT="[Текст]" custT="1"/>
      <dgm:spPr/>
      <dgm:t>
        <a:bodyPr/>
        <a:lstStyle/>
        <a:p>
          <a:r>
            <a:rPr lang="ru-RU" sz="1150" dirty="0" smtClean="0"/>
            <a:t>Эмоциональная речь педагога;</a:t>
          </a:r>
          <a:endParaRPr lang="ru-RU" sz="1150" dirty="0"/>
        </a:p>
      </dgm:t>
    </dgm:pt>
    <dgm:pt modelId="{641EAC4F-2306-4635-82A1-DAD3B8BBFC54}" type="parTrans" cxnId="{114CCDC9-D751-427D-997A-C6E329A5DBEF}">
      <dgm:prSet/>
      <dgm:spPr/>
      <dgm:t>
        <a:bodyPr/>
        <a:lstStyle/>
        <a:p>
          <a:endParaRPr lang="ru-RU"/>
        </a:p>
      </dgm:t>
    </dgm:pt>
    <dgm:pt modelId="{8C9B625C-A496-4A4A-A2A9-DB99E0EC3F56}" type="sibTrans" cxnId="{114CCDC9-D751-427D-997A-C6E329A5DBEF}">
      <dgm:prSet/>
      <dgm:spPr/>
      <dgm:t>
        <a:bodyPr/>
        <a:lstStyle/>
        <a:p>
          <a:endParaRPr lang="ru-RU"/>
        </a:p>
      </dgm:t>
    </dgm:pt>
    <dgm:pt modelId="{04B284A0-F3F9-4F7B-8B5C-0562C02618BB}">
      <dgm:prSet phldrT="[Текст]" custT="1"/>
      <dgm:spPr/>
      <dgm:t>
        <a:bodyPr/>
        <a:lstStyle/>
        <a:p>
          <a:r>
            <a:rPr lang="ru-RU" sz="1150" dirty="0" smtClean="0"/>
            <a:t>Обдуманное применение поощрения и порицания;</a:t>
          </a:r>
          <a:endParaRPr lang="ru-RU" sz="1150" dirty="0"/>
        </a:p>
      </dgm:t>
    </dgm:pt>
    <dgm:pt modelId="{0DD2C4EF-8524-4A12-BE15-D7D28F5ADB07}" type="parTrans" cxnId="{69BB5A11-11AF-4EE7-B123-EE62344D4C91}">
      <dgm:prSet/>
      <dgm:spPr/>
      <dgm:t>
        <a:bodyPr/>
        <a:lstStyle/>
        <a:p>
          <a:endParaRPr lang="ru-RU"/>
        </a:p>
      </dgm:t>
    </dgm:pt>
    <dgm:pt modelId="{27A6DFB9-6A3C-436A-8152-08C6060D9D30}" type="sibTrans" cxnId="{69BB5A11-11AF-4EE7-B123-EE62344D4C91}">
      <dgm:prSet/>
      <dgm:spPr/>
      <dgm:t>
        <a:bodyPr/>
        <a:lstStyle/>
        <a:p>
          <a:endParaRPr lang="ru-RU"/>
        </a:p>
      </dgm:t>
    </dgm:pt>
    <dgm:pt modelId="{914C6257-58E0-4273-AB07-C27CD1F8273C}">
      <dgm:prSet phldrT="[Текст]" custT="1"/>
      <dgm:spPr/>
      <dgm:t>
        <a:bodyPr/>
        <a:lstStyle/>
        <a:p>
          <a:r>
            <a:rPr lang="ru-RU" sz="1150" dirty="0" smtClean="0"/>
            <a:t>Удовлетворение потребности учащихся в общении и сотрудничестве с педагогом и одноклассниками;</a:t>
          </a:r>
          <a:endParaRPr lang="ru-RU" sz="1150" dirty="0"/>
        </a:p>
      </dgm:t>
    </dgm:pt>
    <dgm:pt modelId="{2A50C9F8-7553-4BAA-B728-37CFF49A6C5D}" type="parTrans" cxnId="{9E2E6AD5-77C9-4F2B-8109-FA32C4F052BE}">
      <dgm:prSet/>
      <dgm:spPr/>
      <dgm:t>
        <a:bodyPr/>
        <a:lstStyle/>
        <a:p>
          <a:endParaRPr lang="ru-RU"/>
        </a:p>
      </dgm:t>
    </dgm:pt>
    <dgm:pt modelId="{65ACC6BC-9E31-4109-9E90-0BC63835B3FE}" type="sibTrans" cxnId="{9E2E6AD5-77C9-4F2B-8109-FA32C4F052BE}">
      <dgm:prSet/>
      <dgm:spPr/>
      <dgm:t>
        <a:bodyPr/>
        <a:lstStyle/>
        <a:p>
          <a:endParaRPr lang="ru-RU"/>
        </a:p>
      </dgm:t>
    </dgm:pt>
    <dgm:pt modelId="{1FF2A352-E734-4292-8434-297C887AF275}">
      <dgm:prSet phldrT="[Текст]"/>
      <dgm:spPr/>
      <dgm:t>
        <a:bodyPr/>
        <a:lstStyle/>
        <a:p>
          <a:endParaRPr lang="ru-RU" sz="1200" dirty="0"/>
        </a:p>
      </dgm:t>
    </dgm:pt>
    <dgm:pt modelId="{2CE2181C-2914-4EEB-8C7E-BD1D3DCEEED4}" type="parTrans" cxnId="{99830FBC-585A-40DB-ABB0-DBDEE7325C98}">
      <dgm:prSet/>
      <dgm:spPr/>
      <dgm:t>
        <a:bodyPr/>
        <a:lstStyle/>
        <a:p>
          <a:endParaRPr lang="ru-RU"/>
        </a:p>
      </dgm:t>
    </dgm:pt>
    <dgm:pt modelId="{D1865B9B-A0EB-485B-832D-5506DB5BF351}" type="sibTrans" cxnId="{99830FBC-585A-40DB-ABB0-DBDEE7325C98}">
      <dgm:prSet/>
      <dgm:spPr/>
      <dgm:t>
        <a:bodyPr/>
        <a:lstStyle/>
        <a:p>
          <a:endParaRPr lang="ru-RU"/>
        </a:p>
      </dgm:t>
    </dgm:pt>
    <dgm:pt modelId="{E2EC9058-0866-46EA-8286-E4009FD5A8F4}">
      <dgm:prSet phldrT="[Текст]" custT="1"/>
      <dgm:spPr/>
      <dgm:t>
        <a:bodyPr/>
        <a:lstStyle/>
        <a:p>
          <a:r>
            <a:rPr lang="ru-RU" sz="1150" dirty="0" smtClean="0"/>
            <a:t>включенность ученика в коллективные формы деятельности</a:t>
          </a:r>
          <a:endParaRPr lang="ru-RU" sz="1150" dirty="0"/>
        </a:p>
      </dgm:t>
    </dgm:pt>
    <dgm:pt modelId="{DA291E2E-FF5E-412B-AD7F-812788A4467A}" type="parTrans" cxnId="{E5A70C5C-8563-4678-B138-F93DA4488806}">
      <dgm:prSet/>
      <dgm:spPr/>
      <dgm:t>
        <a:bodyPr/>
        <a:lstStyle/>
        <a:p>
          <a:endParaRPr lang="ru-RU"/>
        </a:p>
      </dgm:t>
    </dgm:pt>
    <dgm:pt modelId="{ED3F3F71-ED4C-4BF6-951A-0D42A840878E}" type="sibTrans" cxnId="{E5A70C5C-8563-4678-B138-F93DA4488806}">
      <dgm:prSet/>
      <dgm:spPr/>
      <dgm:t>
        <a:bodyPr/>
        <a:lstStyle/>
        <a:p>
          <a:endParaRPr lang="ru-RU"/>
        </a:p>
      </dgm:t>
    </dgm:pt>
    <dgm:pt modelId="{10F52CD0-4C96-47F2-A16E-6258233AF612}" type="pres">
      <dgm:prSet presAssocID="{D06AEFFD-1CED-4FEC-8AF3-C68F68E987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5B7F45-5B25-4EF3-B5F9-BD7095DF0013}" type="pres">
      <dgm:prSet presAssocID="{7EA820D4-D8BB-43EA-BAAD-EE22096C8C0A}" presName="composite" presStyleCnt="0"/>
      <dgm:spPr/>
      <dgm:t>
        <a:bodyPr/>
        <a:lstStyle/>
        <a:p>
          <a:endParaRPr lang="ru-RU"/>
        </a:p>
      </dgm:t>
    </dgm:pt>
    <dgm:pt modelId="{D4A8378A-CF05-4E6B-99D1-2691E4151C92}" type="pres">
      <dgm:prSet presAssocID="{7EA820D4-D8BB-43EA-BAAD-EE22096C8C0A}" presName="parTx" presStyleLbl="alignNode1" presStyleIdx="0" presStyleCnt="2" custScaleY="202176" custLinFactNeighborX="720" custLinFactNeighborY="-247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392AE-AD2E-44BE-866B-A92346930188}" type="pres">
      <dgm:prSet presAssocID="{7EA820D4-D8BB-43EA-BAAD-EE22096C8C0A}" presName="desTx" presStyleLbl="alignAccFollowNode1" presStyleIdx="0" presStyleCnt="2" custLinFactNeighborX="-1" custLinFactNeighborY="4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74922-DAC4-4F8A-B6B1-73B8407C6BB2}" type="pres">
      <dgm:prSet presAssocID="{4A9F4F0B-D062-458C-AFC0-4793A23F61CD}" presName="space" presStyleCnt="0"/>
      <dgm:spPr/>
      <dgm:t>
        <a:bodyPr/>
        <a:lstStyle/>
        <a:p>
          <a:endParaRPr lang="ru-RU"/>
        </a:p>
      </dgm:t>
    </dgm:pt>
    <dgm:pt modelId="{E6C628C3-8F33-4997-B5A1-138E281FA4B9}" type="pres">
      <dgm:prSet presAssocID="{54677CA5-A0E4-4A70-A2A5-9B06BDB85AC5}" presName="composite" presStyleCnt="0"/>
      <dgm:spPr/>
      <dgm:t>
        <a:bodyPr/>
        <a:lstStyle/>
        <a:p>
          <a:endParaRPr lang="ru-RU"/>
        </a:p>
      </dgm:t>
    </dgm:pt>
    <dgm:pt modelId="{9F1C5EE5-5833-4DDB-81D3-7D236988C6BF}" type="pres">
      <dgm:prSet presAssocID="{54677CA5-A0E4-4A70-A2A5-9B06BDB85AC5}" presName="parTx" presStyleLbl="alignNode1" presStyleIdx="1" presStyleCnt="2" custScaleY="209647" custLinFactNeighborX="-4526" custLinFactNeighborY="-229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7B087-3694-4A20-9503-ABA549F9A8DD}" type="pres">
      <dgm:prSet presAssocID="{54677CA5-A0E4-4A70-A2A5-9B06BDB85AC5}" presName="desTx" presStyleLbl="alignAccFollowNode1" presStyleIdx="1" presStyleCnt="2" custLinFactNeighborX="-3037" custLinFactNeighborY="4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584090-C57B-4D24-B9E2-7ABFB3C713D6}" srcId="{7EA820D4-D8BB-43EA-BAAD-EE22096C8C0A}" destId="{0607BCFB-8AC0-453B-8145-3451C2044FD9}" srcOrd="5" destOrd="0" parTransId="{726356F5-7976-489B-A041-B42FDB0A32F3}" sibTransId="{05F02A9C-0F88-49A4-822B-63E53F55DFC0}"/>
    <dgm:cxn modelId="{CC012820-7BA9-4A0E-865B-5EE59A9E3202}" type="presOf" srcId="{7F9CC055-4FEB-4C20-BD75-FB444E8A76B3}" destId="{FC87B087-3694-4A20-9503-ABA549F9A8DD}" srcOrd="0" destOrd="0" presId="urn:microsoft.com/office/officeart/2005/8/layout/hList1"/>
    <dgm:cxn modelId="{898ADB7B-0086-420A-9FD9-1C3ABE24EA8E}" srcId="{7EA820D4-D8BB-43EA-BAAD-EE22096C8C0A}" destId="{B8BDEBBD-AF40-47CF-B4A9-9F0FA6D06DE7}" srcOrd="0" destOrd="0" parTransId="{8B9DEA4B-5695-4F8A-9D22-ACFAEA8E6E74}" sibTransId="{19F02A89-2F5D-4F1F-BEBC-768347C51EC4}"/>
    <dgm:cxn modelId="{D9422AB6-DC3E-429B-B2FB-A9413FDF96A2}" type="presOf" srcId="{04B284A0-F3F9-4F7B-8B5C-0562C02618BB}" destId="{FC87B087-3694-4A20-9503-ABA549F9A8DD}" srcOrd="0" destOrd="4" presId="urn:microsoft.com/office/officeart/2005/8/layout/hList1"/>
    <dgm:cxn modelId="{114CCDC9-D751-427D-997A-C6E329A5DBEF}" srcId="{54677CA5-A0E4-4A70-A2A5-9B06BDB85AC5}" destId="{252C9C84-6004-44CF-A7D5-A170604553E6}" srcOrd="3" destOrd="0" parTransId="{641EAC4F-2306-4635-82A1-DAD3B8BBFC54}" sibTransId="{8C9B625C-A496-4A4A-A2A9-DB99E0EC3F56}"/>
    <dgm:cxn modelId="{E144811A-2484-412E-900E-41333F9E7FDD}" type="presOf" srcId="{0607BCFB-8AC0-453B-8145-3451C2044FD9}" destId="{366392AE-AD2E-44BE-866B-A92346930188}" srcOrd="0" destOrd="5" presId="urn:microsoft.com/office/officeart/2005/8/layout/hList1"/>
    <dgm:cxn modelId="{69BB5A11-11AF-4EE7-B123-EE62344D4C91}" srcId="{54677CA5-A0E4-4A70-A2A5-9B06BDB85AC5}" destId="{04B284A0-F3F9-4F7B-8B5C-0562C02618BB}" srcOrd="4" destOrd="0" parTransId="{0DD2C4EF-8524-4A12-BE15-D7D28F5ADB07}" sibTransId="{27A6DFB9-6A3C-436A-8152-08C6060D9D30}"/>
    <dgm:cxn modelId="{A164E9F5-95EB-4F4A-8431-7D1A64C603BF}" srcId="{7EA820D4-D8BB-43EA-BAAD-EE22096C8C0A}" destId="{3AA64BAC-33DD-4A8D-B25D-89BFE47E9115}" srcOrd="2" destOrd="0" parTransId="{546A2EF1-EA2C-4639-B90A-1042020A557F}" sibTransId="{A5FD62F1-3278-4054-B8AC-95582A427A43}"/>
    <dgm:cxn modelId="{D9819165-AF0F-46A5-A4BB-AE62456D53D5}" type="presOf" srcId="{DBDD46D3-3BF4-4FA0-BE78-E42C551060B8}" destId="{FC87B087-3694-4A20-9503-ABA549F9A8DD}" srcOrd="0" destOrd="1" presId="urn:microsoft.com/office/officeart/2005/8/layout/hList1"/>
    <dgm:cxn modelId="{2B8008F6-6A9A-48B7-A8E6-05F65E410AA4}" type="presOf" srcId="{54677CA5-A0E4-4A70-A2A5-9B06BDB85AC5}" destId="{9F1C5EE5-5833-4DDB-81D3-7D236988C6BF}" srcOrd="0" destOrd="0" presId="urn:microsoft.com/office/officeart/2005/8/layout/hList1"/>
    <dgm:cxn modelId="{308490C6-FD68-49A2-9857-B1B8FE69845F}" type="presOf" srcId="{E2EC9058-0866-46EA-8286-E4009FD5A8F4}" destId="{FC87B087-3694-4A20-9503-ABA549F9A8DD}" srcOrd="0" destOrd="6" presId="urn:microsoft.com/office/officeart/2005/8/layout/hList1"/>
    <dgm:cxn modelId="{1670FEA2-7705-4E4D-AC6D-755166E5AF23}" type="presOf" srcId="{58FB5535-18D9-40F9-A3AE-311F032B2A12}" destId="{FC87B087-3694-4A20-9503-ABA549F9A8DD}" srcOrd="0" destOrd="2" presId="urn:microsoft.com/office/officeart/2005/8/layout/hList1"/>
    <dgm:cxn modelId="{4B6495FD-FAC2-415B-915A-3C030681C6B4}" srcId="{D06AEFFD-1CED-4FEC-8AF3-C68F68E98723}" destId="{7EA820D4-D8BB-43EA-BAAD-EE22096C8C0A}" srcOrd="0" destOrd="0" parTransId="{86D7E7A0-7143-468B-9C75-342FB3304DDC}" sibTransId="{4A9F4F0B-D062-458C-AFC0-4793A23F61CD}"/>
    <dgm:cxn modelId="{C6404391-6948-414A-AB27-6B3B641BCD82}" type="presOf" srcId="{7EA820D4-D8BB-43EA-BAAD-EE22096C8C0A}" destId="{D4A8378A-CF05-4E6B-99D1-2691E4151C92}" srcOrd="0" destOrd="0" presId="urn:microsoft.com/office/officeart/2005/8/layout/hList1"/>
    <dgm:cxn modelId="{99830FBC-585A-40DB-ABB0-DBDEE7325C98}" srcId="{54677CA5-A0E4-4A70-A2A5-9B06BDB85AC5}" destId="{1FF2A352-E734-4292-8434-297C887AF275}" srcOrd="7" destOrd="0" parTransId="{2CE2181C-2914-4EEB-8C7E-BD1D3DCEEED4}" sibTransId="{D1865B9B-A0EB-485B-832D-5506DB5BF351}"/>
    <dgm:cxn modelId="{2B592A2F-1023-4059-9432-1AB30D13A92A}" srcId="{54677CA5-A0E4-4A70-A2A5-9B06BDB85AC5}" destId="{DBDD46D3-3BF4-4FA0-BE78-E42C551060B8}" srcOrd="1" destOrd="0" parTransId="{F2932453-2B2A-4A1D-99F8-996E937130ED}" sibTransId="{3072FAEE-B074-40C9-8820-4C21076FABEC}"/>
    <dgm:cxn modelId="{F035805C-94ED-4139-953B-054887977429}" srcId="{54677CA5-A0E4-4A70-A2A5-9B06BDB85AC5}" destId="{7F9CC055-4FEB-4C20-BD75-FB444E8A76B3}" srcOrd="0" destOrd="0" parTransId="{20BE88D1-4C0D-42C3-9EBB-00B17C3B5A1B}" sibTransId="{C4154B3F-B978-409B-9F54-2CA9D2A25CD7}"/>
    <dgm:cxn modelId="{EEBF1E3C-15C5-473C-9EAF-98FCDBDAB084}" type="presOf" srcId="{914C6257-58E0-4273-AB07-C27CD1F8273C}" destId="{FC87B087-3694-4A20-9503-ABA549F9A8DD}" srcOrd="0" destOrd="5" presId="urn:microsoft.com/office/officeart/2005/8/layout/hList1"/>
    <dgm:cxn modelId="{E5A70C5C-8563-4678-B138-F93DA4488806}" srcId="{54677CA5-A0E4-4A70-A2A5-9B06BDB85AC5}" destId="{E2EC9058-0866-46EA-8286-E4009FD5A8F4}" srcOrd="6" destOrd="0" parTransId="{DA291E2E-FF5E-412B-AD7F-812788A4467A}" sibTransId="{ED3F3F71-ED4C-4BF6-951A-0D42A840878E}"/>
    <dgm:cxn modelId="{0696EEF7-DC16-4F96-991C-BE6926BD1051}" type="presOf" srcId="{D2AB54C2-DD39-4A35-8212-EFEB5173F69A}" destId="{366392AE-AD2E-44BE-866B-A92346930188}" srcOrd="0" destOrd="1" presId="urn:microsoft.com/office/officeart/2005/8/layout/hList1"/>
    <dgm:cxn modelId="{F4B42A30-7647-4FD7-855F-A04513E5F1D5}" type="presOf" srcId="{3AA64BAC-33DD-4A8D-B25D-89BFE47E9115}" destId="{366392AE-AD2E-44BE-866B-A92346930188}" srcOrd="0" destOrd="2" presId="urn:microsoft.com/office/officeart/2005/8/layout/hList1"/>
    <dgm:cxn modelId="{1D6F574C-C586-48C0-96EC-0AD2907C406E}" srcId="{7EA820D4-D8BB-43EA-BAAD-EE22096C8C0A}" destId="{25B3F619-9116-4A45-9D8C-FB071F12DD32}" srcOrd="4" destOrd="0" parTransId="{783DCF11-E584-4034-B4B2-43620AEF9E11}" sibTransId="{8CED5FBE-0A3E-4F8F-B547-FFCD62EE8ECF}"/>
    <dgm:cxn modelId="{7EF42DEE-60E1-480B-A1A0-B7E67867A9F7}" type="presOf" srcId="{25B3F619-9116-4A45-9D8C-FB071F12DD32}" destId="{366392AE-AD2E-44BE-866B-A92346930188}" srcOrd="0" destOrd="4" presId="urn:microsoft.com/office/officeart/2005/8/layout/hList1"/>
    <dgm:cxn modelId="{DD0F73D0-9A05-41B4-9B6D-BEBE36D14500}" srcId="{7EA820D4-D8BB-43EA-BAAD-EE22096C8C0A}" destId="{42205A53-10D1-4DBF-AA44-6C4DCFF04662}" srcOrd="3" destOrd="0" parTransId="{367F5ABB-32C9-47EB-B320-6B82D2E96A58}" sibTransId="{05C9FCF6-8518-48EB-8697-41EE9A56B203}"/>
    <dgm:cxn modelId="{90FD5DE6-704A-4DD0-93D3-73DD4D97CF9D}" type="presOf" srcId="{B8BDEBBD-AF40-47CF-B4A9-9F0FA6D06DE7}" destId="{366392AE-AD2E-44BE-866B-A92346930188}" srcOrd="0" destOrd="0" presId="urn:microsoft.com/office/officeart/2005/8/layout/hList1"/>
    <dgm:cxn modelId="{A405916E-AE5B-48D2-AF94-E2330C0BF5FF}" type="presOf" srcId="{252C9C84-6004-44CF-A7D5-A170604553E6}" destId="{FC87B087-3694-4A20-9503-ABA549F9A8DD}" srcOrd="0" destOrd="3" presId="urn:microsoft.com/office/officeart/2005/8/layout/hList1"/>
    <dgm:cxn modelId="{11F770B3-1F25-4267-8BF8-8E025A57A39F}" type="presOf" srcId="{1FF2A352-E734-4292-8434-297C887AF275}" destId="{FC87B087-3694-4A20-9503-ABA549F9A8DD}" srcOrd="0" destOrd="7" presId="urn:microsoft.com/office/officeart/2005/8/layout/hList1"/>
    <dgm:cxn modelId="{CB78173F-CD03-43C2-9D37-1995216D1CCB}" srcId="{D06AEFFD-1CED-4FEC-8AF3-C68F68E98723}" destId="{54677CA5-A0E4-4A70-A2A5-9B06BDB85AC5}" srcOrd="1" destOrd="0" parTransId="{CF9CF585-9007-4844-8497-F9E3D6570F54}" sibTransId="{355E5B12-94C3-4A6E-8F2A-079CB12B38A7}"/>
    <dgm:cxn modelId="{D0087081-6356-46D9-B8A2-F8F8CA928194}" type="presOf" srcId="{D06AEFFD-1CED-4FEC-8AF3-C68F68E98723}" destId="{10F52CD0-4C96-47F2-A16E-6258233AF612}" srcOrd="0" destOrd="0" presId="urn:microsoft.com/office/officeart/2005/8/layout/hList1"/>
    <dgm:cxn modelId="{9E2E6AD5-77C9-4F2B-8109-FA32C4F052BE}" srcId="{54677CA5-A0E4-4A70-A2A5-9B06BDB85AC5}" destId="{914C6257-58E0-4273-AB07-C27CD1F8273C}" srcOrd="5" destOrd="0" parTransId="{2A50C9F8-7553-4BAA-B728-37CFF49A6C5D}" sibTransId="{65ACC6BC-9E31-4109-9E90-0BC63835B3FE}"/>
    <dgm:cxn modelId="{F88C8F9E-5011-458A-9C92-3CAFDC4A4991}" srcId="{7EA820D4-D8BB-43EA-BAAD-EE22096C8C0A}" destId="{D2AB54C2-DD39-4A35-8212-EFEB5173F69A}" srcOrd="1" destOrd="0" parTransId="{6972E339-BB05-41C4-83B9-2F38F80A65F1}" sibTransId="{27C4B95C-2C2E-4E74-B7DC-B0CEEACCEED8}"/>
    <dgm:cxn modelId="{5DC79299-202B-447E-9683-E57B8A9F7823}" srcId="{54677CA5-A0E4-4A70-A2A5-9B06BDB85AC5}" destId="{58FB5535-18D9-40F9-A3AE-311F032B2A12}" srcOrd="2" destOrd="0" parTransId="{2F16CD28-A02E-432A-924E-A498E3A52FF5}" sibTransId="{93DA1F0B-BF09-4B87-9079-EBCA657EADCF}"/>
    <dgm:cxn modelId="{3007A4FD-4676-45DA-BB68-005CEC533F49}" type="presOf" srcId="{42205A53-10D1-4DBF-AA44-6C4DCFF04662}" destId="{366392AE-AD2E-44BE-866B-A92346930188}" srcOrd="0" destOrd="3" presId="urn:microsoft.com/office/officeart/2005/8/layout/hList1"/>
    <dgm:cxn modelId="{0421B08A-A607-49E1-8930-4770AF6BF843}" type="presParOf" srcId="{10F52CD0-4C96-47F2-A16E-6258233AF612}" destId="{A85B7F45-5B25-4EF3-B5F9-BD7095DF0013}" srcOrd="0" destOrd="0" presId="urn:microsoft.com/office/officeart/2005/8/layout/hList1"/>
    <dgm:cxn modelId="{F2544ECF-1E58-4414-B9C5-086903DB9128}" type="presParOf" srcId="{A85B7F45-5B25-4EF3-B5F9-BD7095DF0013}" destId="{D4A8378A-CF05-4E6B-99D1-2691E4151C92}" srcOrd="0" destOrd="0" presId="urn:microsoft.com/office/officeart/2005/8/layout/hList1"/>
    <dgm:cxn modelId="{B7052821-23E4-493A-9841-73E32FE8385A}" type="presParOf" srcId="{A85B7F45-5B25-4EF3-B5F9-BD7095DF0013}" destId="{366392AE-AD2E-44BE-866B-A92346930188}" srcOrd="1" destOrd="0" presId="urn:microsoft.com/office/officeart/2005/8/layout/hList1"/>
    <dgm:cxn modelId="{7803E008-6D0D-4F3B-8A9B-F7E2386EDD99}" type="presParOf" srcId="{10F52CD0-4C96-47F2-A16E-6258233AF612}" destId="{45874922-DAC4-4F8A-B6B1-73B8407C6BB2}" srcOrd="1" destOrd="0" presId="urn:microsoft.com/office/officeart/2005/8/layout/hList1"/>
    <dgm:cxn modelId="{1EC6DC73-1524-4636-BACE-1E4B9329D1C4}" type="presParOf" srcId="{10F52CD0-4C96-47F2-A16E-6258233AF612}" destId="{E6C628C3-8F33-4997-B5A1-138E281FA4B9}" srcOrd="2" destOrd="0" presId="urn:microsoft.com/office/officeart/2005/8/layout/hList1"/>
    <dgm:cxn modelId="{926B79AF-23DF-440B-89F5-1E39CD26FA88}" type="presParOf" srcId="{E6C628C3-8F33-4997-B5A1-138E281FA4B9}" destId="{9F1C5EE5-5833-4DDB-81D3-7D236988C6BF}" srcOrd="0" destOrd="0" presId="urn:microsoft.com/office/officeart/2005/8/layout/hList1"/>
    <dgm:cxn modelId="{8FD3A812-F45A-4EF7-B21B-BC13BDF947D8}" type="presParOf" srcId="{E6C628C3-8F33-4997-B5A1-138E281FA4B9}" destId="{FC87B087-3694-4A20-9503-ABA549F9A8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09C939-A9E2-42BA-830A-71CFBD4BC05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BFE0D8-E0F1-45D0-9911-87920769B22A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Компетентность в общении</a:t>
          </a:r>
          <a:endParaRPr lang="ru-RU" b="1" dirty="0">
            <a:solidFill>
              <a:schemeClr val="tx1"/>
            </a:solidFill>
          </a:endParaRPr>
        </a:p>
      </dgm:t>
    </dgm:pt>
    <dgm:pt modelId="{F20138F5-780A-4CBD-AE10-01FD7A47996C}" type="parTrans" cxnId="{EB9E79C0-1893-409D-978C-D20E25A1C142}">
      <dgm:prSet/>
      <dgm:spPr/>
      <dgm:t>
        <a:bodyPr/>
        <a:lstStyle/>
        <a:p>
          <a:endParaRPr lang="ru-RU"/>
        </a:p>
      </dgm:t>
    </dgm:pt>
    <dgm:pt modelId="{86FEAADD-77EE-41F4-8FE8-89901E393D34}" type="sibTrans" cxnId="{EB9E79C0-1893-409D-978C-D20E25A1C142}">
      <dgm:prSet/>
      <dgm:spPr/>
      <dgm:t>
        <a:bodyPr/>
        <a:lstStyle/>
        <a:p>
          <a:endParaRPr lang="ru-RU"/>
        </a:p>
      </dgm:t>
    </dgm:pt>
    <dgm:pt modelId="{65F93303-A3B7-4665-92D9-92F8C3E9E212}">
      <dgm:prSet phldrT="[Текст]" custT="1"/>
      <dgm:spPr/>
      <dgm:t>
        <a:bodyPr/>
        <a:lstStyle/>
        <a:p>
          <a:r>
            <a:rPr lang="ru-RU" sz="1600" dirty="0" smtClean="0">
              <a:latin typeface="Arial Black" pitchFamily="34" charset="0"/>
            </a:rPr>
            <a:t>способность общаться, обмениваться информацией и на этой основе устанавливать и поддерживать  педагогически  целесообразные отношения с участниками педагогического процесса (дети, учителя, родители)</a:t>
          </a:r>
          <a:endParaRPr lang="ru-RU" sz="1600" dirty="0"/>
        </a:p>
      </dgm:t>
    </dgm:pt>
    <dgm:pt modelId="{03171B6B-E1DF-4CC8-8362-5EB30CC41072}" type="parTrans" cxnId="{4E58BF70-1FCF-43B8-A9F4-B661BB91D70C}">
      <dgm:prSet/>
      <dgm:spPr/>
      <dgm:t>
        <a:bodyPr/>
        <a:lstStyle/>
        <a:p>
          <a:endParaRPr lang="ru-RU"/>
        </a:p>
      </dgm:t>
    </dgm:pt>
    <dgm:pt modelId="{E407F703-B81F-4229-8A1A-46A729704F66}" type="sibTrans" cxnId="{4E58BF70-1FCF-43B8-A9F4-B661BB91D70C}">
      <dgm:prSet/>
      <dgm:spPr/>
      <dgm:t>
        <a:bodyPr/>
        <a:lstStyle/>
        <a:p>
          <a:endParaRPr lang="ru-RU"/>
        </a:p>
      </dgm:t>
    </dgm:pt>
    <dgm:pt modelId="{ACDEC3D4-32AC-4ED6-A007-516EE37B4419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Интеллектуальную компетентность</a:t>
          </a:r>
          <a:endParaRPr lang="ru-RU" dirty="0">
            <a:solidFill>
              <a:schemeClr val="tx1"/>
            </a:solidFill>
          </a:endParaRPr>
        </a:p>
      </dgm:t>
    </dgm:pt>
    <dgm:pt modelId="{E65D7DC8-3596-46D4-BA4E-F66C7CB89F32}" type="parTrans" cxnId="{79830789-D6E3-4CA3-AD08-674A5D326858}">
      <dgm:prSet/>
      <dgm:spPr/>
      <dgm:t>
        <a:bodyPr/>
        <a:lstStyle/>
        <a:p>
          <a:endParaRPr lang="ru-RU"/>
        </a:p>
      </dgm:t>
    </dgm:pt>
    <dgm:pt modelId="{B5111B9C-6E6E-4D0D-A2DC-72840B990934}" type="sibTrans" cxnId="{79830789-D6E3-4CA3-AD08-674A5D326858}">
      <dgm:prSet/>
      <dgm:spPr/>
      <dgm:t>
        <a:bodyPr/>
        <a:lstStyle/>
        <a:p>
          <a:endParaRPr lang="ru-RU"/>
        </a:p>
      </dgm:t>
    </dgm:pt>
    <dgm:pt modelId="{3B3A6F8D-D19E-4848-9EE0-D02E5FDB0829}">
      <dgm:prSet phldrT="[Текст]" custT="1"/>
      <dgm:spPr/>
      <dgm:t>
        <a:bodyPr/>
        <a:lstStyle/>
        <a:p>
          <a:pPr rtl="0"/>
          <a:r>
            <a: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</a:rPr>
            <a:t>особый тип организации знаний, обеспечивающий возможность принятия эффективных решений в определенной предметной области деятельности, знания о психологическом развитии учащихся, их возрастных особенностях и умение это реализовать в педагогической практике</a:t>
          </a:r>
          <a:endParaRPr lang="ru-RU" sz="1400" dirty="0">
            <a:solidFill>
              <a:schemeClr val="tx1"/>
            </a:solidFill>
          </a:endParaRPr>
        </a:p>
      </dgm:t>
    </dgm:pt>
    <dgm:pt modelId="{2F2DC423-7901-421C-A064-EDACC7F4359C}" type="parTrans" cxnId="{1871666A-3FF4-4DC6-AB1E-FFB391E5C5F8}">
      <dgm:prSet/>
      <dgm:spPr/>
      <dgm:t>
        <a:bodyPr/>
        <a:lstStyle/>
        <a:p>
          <a:endParaRPr lang="ru-RU"/>
        </a:p>
      </dgm:t>
    </dgm:pt>
    <dgm:pt modelId="{F87CF4F4-9633-46AE-9E26-ADF3FE3FF919}" type="sibTrans" cxnId="{1871666A-3FF4-4DC6-AB1E-FFB391E5C5F8}">
      <dgm:prSet/>
      <dgm:spPr/>
      <dgm:t>
        <a:bodyPr/>
        <a:lstStyle/>
        <a:p>
          <a:endParaRPr lang="ru-RU"/>
        </a:p>
      </dgm:t>
    </dgm:pt>
    <dgm:pt modelId="{B38D8D17-287B-4AEA-97ED-DB61CBDF4945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Социально- психологическую компетентность</a:t>
          </a:r>
          <a:endParaRPr lang="ru-RU" dirty="0">
            <a:solidFill>
              <a:schemeClr val="tx1"/>
            </a:solidFill>
          </a:endParaRPr>
        </a:p>
      </dgm:t>
    </dgm:pt>
    <dgm:pt modelId="{AE32D83C-1D8C-4AF1-99B0-3CD5C6BC8430}" type="parTrans" cxnId="{F8D6BC1B-8CE0-418E-888F-A550451E60DB}">
      <dgm:prSet/>
      <dgm:spPr/>
      <dgm:t>
        <a:bodyPr/>
        <a:lstStyle/>
        <a:p>
          <a:endParaRPr lang="ru-RU"/>
        </a:p>
      </dgm:t>
    </dgm:pt>
    <dgm:pt modelId="{766E0398-4DA5-4C15-9116-7A27FA22BC2B}" type="sibTrans" cxnId="{F8D6BC1B-8CE0-418E-888F-A550451E60DB}">
      <dgm:prSet/>
      <dgm:spPr/>
      <dgm:t>
        <a:bodyPr/>
        <a:lstStyle/>
        <a:p>
          <a:endParaRPr lang="ru-RU"/>
        </a:p>
      </dgm:t>
    </dgm:pt>
    <dgm:pt modelId="{E4837030-779D-44DB-BEF1-B7127F09FDF4}">
      <dgm:prSet phldrT="[Текст]" custT="1"/>
      <dgm:spPr/>
      <dgm:t>
        <a:bodyPr/>
        <a:lstStyle/>
        <a:p>
          <a:r>
            <a:rPr kumimoji="0" lang="ru-RU" sz="1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</a:rPr>
            <a:t>проявляющаяся в умении строить перспективные и </a:t>
          </a:r>
          <a:r>
            <a:rPr kumimoji="0" lang="ru-RU" sz="1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</a:rPr>
            <a:t>организаторские планы самостоятельной и совместной деятельности (учебной, образовательной, воспитательной, исследовательской, экспериментальной и т.д.); разрабатывать технологию; выбирать оптимальные методы и средства их реализации</a:t>
          </a:r>
          <a:endParaRPr lang="ru-RU" sz="1400" b="1" dirty="0">
            <a:solidFill>
              <a:schemeClr val="tx1"/>
            </a:solidFill>
          </a:endParaRPr>
        </a:p>
      </dgm:t>
    </dgm:pt>
    <dgm:pt modelId="{5C5A5AB9-1401-4FF0-948A-00958A49C57A}" type="parTrans" cxnId="{DB87C3C9-EAA1-4C54-820B-794B5C688267}">
      <dgm:prSet/>
      <dgm:spPr/>
      <dgm:t>
        <a:bodyPr/>
        <a:lstStyle/>
        <a:p>
          <a:endParaRPr lang="ru-RU"/>
        </a:p>
      </dgm:t>
    </dgm:pt>
    <dgm:pt modelId="{20C1D118-13D4-481F-BD1A-A488933FAFC9}" type="sibTrans" cxnId="{DB87C3C9-EAA1-4C54-820B-794B5C688267}">
      <dgm:prSet/>
      <dgm:spPr/>
      <dgm:t>
        <a:bodyPr/>
        <a:lstStyle/>
        <a:p>
          <a:endParaRPr lang="ru-RU"/>
        </a:p>
      </dgm:t>
    </dgm:pt>
    <dgm:pt modelId="{02290DA2-838C-449C-BB35-3EF17873B613}" type="pres">
      <dgm:prSet presAssocID="{4409C939-A9E2-42BA-830A-71CFBD4BC0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CD67E7-D1F0-450B-B83A-A61651FAF3DE}" type="pres">
      <dgm:prSet presAssocID="{B1BFE0D8-E0F1-45D0-9911-87920769B22A}" presName="linNode" presStyleCnt="0"/>
      <dgm:spPr/>
    </dgm:pt>
    <dgm:pt modelId="{117B9B3B-B5D7-47B2-AB4F-204C76183422}" type="pres">
      <dgm:prSet presAssocID="{B1BFE0D8-E0F1-45D0-9911-87920769B22A}" presName="parentText" presStyleLbl="node1" presStyleIdx="0" presStyleCnt="3" custScaleX="772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76B4F-2C11-4FA4-B62E-7F6AD3AF2F70}" type="pres">
      <dgm:prSet presAssocID="{B1BFE0D8-E0F1-45D0-9911-87920769B22A}" presName="descendantText" presStyleLbl="alignAccFollowNode1" presStyleIdx="0" presStyleCnt="3" custScaleX="110082" custScaleY="122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D91DF-3541-4936-A0DD-FFE7A9A727B5}" type="pres">
      <dgm:prSet presAssocID="{86FEAADD-77EE-41F4-8FE8-89901E393D34}" presName="sp" presStyleCnt="0"/>
      <dgm:spPr/>
    </dgm:pt>
    <dgm:pt modelId="{C4A1F3DB-40E4-462A-A822-9531B7C69C62}" type="pres">
      <dgm:prSet presAssocID="{ACDEC3D4-32AC-4ED6-A007-516EE37B4419}" presName="linNode" presStyleCnt="0"/>
      <dgm:spPr/>
    </dgm:pt>
    <dgm:pt modelId="{19D22C25-3226-469E-BF51-70CC10886C91}" type="pres">
      <dgm:prSet presAssocID="{ACDEC3D4-32AC-4ED6-A007-516EE37B441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3F1D7-7DDC-4FAC-BBE3-8E2D183C55D9}" type="pres">
      <dgm:prSet presAssocID="{ACDEC3D4-32AC-4ED6-A007-516EE37B4419}" presName="descendantText" presStyleLbl="alignAccFollowNode1" presStyleIdx="1" presStyleCnt="3" custScaleX="149361" custScaleY="109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36723D-9424-4819-941F-F232F576D270}" type="pres">
      <dgm:prSet presAssocID="{B5111B9C-6E6E-4D0D-A2DC-72840B990934}" presName="sp" presStyleCnt="0"/>
      <dgm:spPr/>
    </dgm:pt>
    <dgm:pt modelId="{7C03C503-59A7-4BA8-99B2-D99F7EE7CBD3}" type="pres">
      <dgm:prSet presAssocID="{B38D8D17-287B-4AEA-97ED-DB61CBDF4945}" presName="linNode" presStyleCnt="0"/>
      <dgm:spPr/>
    </dgm:pt>
    <dgm:pt modelId="{DD362791-8C42-4B1A-90CE-69FFF3CFFB3E}" type="pres">
      <dgm:prSet presAssocID="{B38D8D17-287B-4AEA-97ED-DB61CBDF4945}" presName="parentText" presStyleLbl="node1" presStyleIdx="2" presStyleCnt="3" custScaleX="84989" custLinFactNeighborX="532" custLinFactNeighborY="-38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5BB49-E0A1-4721-A675-55390A5B89D3}" type="pres">
      <dgm:prSet presAssocID="{B38D8D17-287B-4AEA-97ED-DB61CBDF4945}" presName="descendantText" presStyleLbl="alignAccFollowNode1" presStyleIdx="2" presStyleCnt="3" custScaleX="130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49C374-26EF-48E1-94F0-3C7F08FAB2BE}" type="presOf" srcId="{B1BFE0D8-E0F1-45D0-9911-87920769B22A}" destId="{117B9B3B-B5D7-47B2-AB4F-204C76183422}" srcOrd="0" destOrd="0" presId="urn:microsoft.com/office/officeart/2005/8/layout/vList5"/>
    <dgm:cxn modelId="{13DBF7A4-FF3F-4D36-81E9-C35543224333}" type="presOf" srcId="{E4837030-779D-44DB-BEF1-B7127F09FDF4}" destId="{0DA5BB49-E0A1-4721-A675-55390A5B89D3}" srcOrd="0" destOrd="0" presId="urn:microsoft.com/office/officeart/2005/8/layout/vList5"/>
    <dgm:cxn modelId="{1ED89E06-3EDB-4779-BFC7-EC88C2EE2E39}" type="presOf" srcId="{3B3A6F8D-D19E-4848-9EE0-D02E5FDB0829}" destId="{DFC3F1D7-7DDC-4FAC-BBE3-8E2D183C55D9}" srcOrd="0" destOrd="0" presId="urn:microsoft.com/office/officeart/2005/8/layout/vList5"/>
    <dgm:cxn modelId="{4E58BF70-1FCF-43B8-A9F4-B661BB91D70C}" srcId="{B1BFE0D8-E0F1-45D0-9911-87920769B22A}" destId="{65F93303-A3B7-4665-92D9-92F8C3E9E212}" srcOrd="0" destOrd="0" parTransId="{03171B6B-E1DF-4CC8-8362-5EB30CC41072}" sibTransId="{E407F703-B81F-4229-8A1A-46A729704F66}"/>
    <dgm:cxn modelId="{DB87C3C9-EAA1-4C54-820B-794B5C688267}" srcId="{B38D8D17-287B-4AEA-97ED-DB61CBDF4945}" destId="{E4837030-779D-44DB-BEF1-B7127F09FDF4}" srcOrd="0" destOrd="0" parTransId="{5C5A5AB9-1401-4FF0-948A-00958A49C57A}" sibTransId="{20C1D118-13D4-481F-BD1A-A488933FAFC9}"/>
    <dgm:cxn modelId="{79830789-D6E3-4CA3-AD08-674A5D326858}" srcId="{4409C939-A9E2-42BA-830A-71CFBD4BC05E}" destId="{ACDEC3D4-32AC-4ED6-A007-516EE37B4419}" srcOrd="1" destOrd="0" parTransId="{E65D7DC8-3596-46D4-BA4E-F66C7CB89F32}" sibTransId="{B5111B9C-6E6E-4D0D-A2DC-72840B990934}"/>
    <dgm:cxn modelId="{5608D1F0-6DEA-45E5-BE56-3461C89BE7D5}" type="presOf" srcId="{4409C939-A9E2-42BA-830A-71CFBD4BC05E}" destId="{02290DA2-838C-449C-BB35-3EF17873B613}" srcOrd="0" destOrd="0" presId="urn:microsoft.com/office/officeart/2005/8/layout/vList5"/>
    <dgm:cxn modelId="{F8D6BC1B-8CE0-418E-888F-A550451E60DB}" srcId="{4409C939-A9E2-42BA-830A-71CFBD4BC05E}" destId="{B38D8D17-287B-4AEA-97ED-DB61CBDF4945}" srcOrd="2" destOrd="0" parTransId="{AE32D83C-1D8C-4AF1-99B0-3CD5C6BC8430}" sibTransId="{766E0398-4DA5-4C15-9116-7A27FA22BC2B}"/>
    <dgm:cxn modelId="{1ABB4894-35BE-474F-97F2-3538056DA448}" type="presOf" srcId="{65F93303-A3B7-4665-92D9-92F8C3E9E212}" destId="{38576B4F-2C11-4FA4-B62E-7F6AD3AF2F70}" srcOrd="0" destOrd="0" presId="urn:microsoft.com/office/officeart/2005/8/layout/vList5"/>
    <dgm:cxn modelId="{AE793BC7-91D2-41D3-91A0-C91DAF9F5F50}" type="presOf" srcId="{ACDEC3D4-32AC-4ED6-A007-516EE37B4419}" destId="{19D22C25-3226-469E-BF51-70CC10886C91}" srcOrd="0" destOrd="0" presId="urn:microsoft.com/office/officeart/2005/8/layout/vList5"/>
    <dgm:cxn modelId="{1871666A-3FF4-4DC6-AB1E-FFB391E5C5F8}" srcId="{ACDEC3D4-32AC-4ED6-A007-516EE37B4419}" destId="{3B3A6F8D-D19E-4848-9EE0-D02E5FDB0829}" srcOrd="0" destOrd="0" parTransId="{2F2DC423-7901-421C-A064-EDACC7F4359C}" sibTransId="{F87CF4F4-9633-46AE-9E26-ADF3FE3FF919}"/>
    <dgm:cxn modelId="{EB9E79C0-1893-409D-978C-D20E25A1C142}" srcId="{4409C939-A9E2-42BA-830A-71CFBD4BC05E}" destId="{B1BFE0D8-E0F1-45D0-9911-87920769B22A}" srcOrd="0" destOrd="0" parTransId="{F20138F5-780A-4CBD-AE10-01FD7A47996C}" sibTransId="{86FEAADD-77EE-41F4-8FE8-89901E393D34}"/>
    <dgm:cxn modelId="{78416177-D994-4AB3-872C-6C75A1AF8C15}" type="presOf" srcId="{B38D8D17-287B-4AEA-97ED-DB61CBDF4945}" destId="{DD362791-8C42-4B1A-90CE-69FFF3CFFB3E}" srcOrd="0" destOrd="0" presId="urn:microsoft.com/office/officeart/2005/8/layout/vList5"/>
    <dgm:cxn modelId="{1F8CAD9E-6422-4DA9-9112-9DE563840265}" type="presParOf" srcId="{02290DA2-838C-449C-BB35-3EF17873B613}" destId="{FBCD67E7-D1F0-450B-B83A-A61651FAF3DE}" srcOrd="0" destOrd="0" presId="urn:microsoft.com/office/officeart/2005/8/layout/vList5"/>
    <dgm:cxn modelId="{6B849EA8-877E-421D-8025-E9245218C9C5}" type="presParOf" srcId="{FBCD67E7-D1F0-450B-B83A-A61651FAF3DE}" destId="{117B9B3B-B5D7-47B2-AB4F-204C76183422}" srcOrd="0" destOrd="0" presId="urn:microsoft.com/office/officeart/2005/8/layout/vList5"/>
    <dgm:cxn modelId="{96F0A264-5937-44CF-8D93-72CC641CE4DA}" type="presParOf" srcId="{FBCD67E7-D1F0-450B-B83A-A61651FAF3DE}" destId="{38576B4F-2C11-4FA4-B62E-7F6AD3AF2F70}" srcOrd="1" destOrd="0" presId="urn:microsoft.com/office/officeart/2005/8/layout/vList5"/>
    <dgm:cxn modelId="{89CFD21C-2B45-44E6-BCE7-686847B6F92C}" type="presParOf" srcId="{02290DA2-838C-449C-BB35-3EF17873B613}" destId="{428D91DF-3541-4936-A0DD-FFE7A9A727B5}" srcOrd="1" destOrd="0" presId="urn:microsoft.com/office/officeart/2005/8/layout/vList5"/>
    <dgm:cxn modelId="{9A399294-7D8D-449E-9604-5C3958825B99}" type="presParOf" srcId="{02290DA2-838C-449C-BB35-3EF17873B613}" destId="{C4A1F3DB-40E4-462A-A822-9531B7C69C62}" srcOrd="2" destOrd="0" presId="urn:microsoft.com/office/officeart/2005/8/layout/vList5"/>
    <dgm:cxn modelId="{45AD0C7A-8C04-453B-A633-76546231031D}" type="presParOf" srcId="{C4A1F3DB-40E4-462A-A822-9531B7C69C62}" destId="{19D22C25-3226-469E-BF51-70CC10886C91}" srcOrd="0" destOrd="0" presId="urn:microsoft.com/office/officeart/2005/8/layout/vList5"/>
    <dgm:cxn modelId="{0D0EE106-A43C-4A94-8EE4-3A5768EB73A6}" type="presParOf" srcId="{C4A1F3DB-40E4-462A-A822-9531B7C69C62}" destId="{DFC3F1D7-7DDC-4FAC-BBE3-8E2D183C55D9}" srcOrd="1" destOrd="0" presId="urn:microsoft.com/office/officeart/2005/8/layout/vList5"/>
    <dgm:cxn modelId="{63241D9A-0FC6-4609-B773-AF6282B05D7D}" type="presParOf" srcId="{02290DA2-838C-449C-BB35-3EF17873B613}" destId="{5B36723D-9424-4819-941F-F232F576D270}" srcOrd="3" destOrd="0" presId="urn:microsoft.com/office/officeart/2005/8/layout/vList5"/>
    <dgm:cxn modelId="{B7A6BD91-1478-4DBE-928C-C5F752E3DCB9}" type="presParOf" srcId="{02290DA2-838C-449C-BB35-3EF17873B613}" destId="{7C03C503-59A7-4BA8-99B2-D99F7EE7CBD3}" srcOrd="4" destOrd="0" presId="urn:microsoft.com/office/officeart/2005/8/layout/vList5"/>
    <dgm:cxn modelId="{2FFA5375-A385-439E-90D5-E11D5DD27058}" type="presParOf" srcId="{7C03C503-59A7-4BA8-99B2-D99F7EE7CBD3}" destId="{DD362791-8C42-4B1A-90CE-69FFF3CFFB3E}" srcOrd="0" destOrd="0" presId="urn:microsoft.com/office/officeart/2005/8/layout/vList5"/>
    <dgm:cxn modelId="{2FB16868-A903-4701-8733-76302F1F3A25}" type="presParOf" srcId="{7C03C503-59A7-4BA8-99B2-D99F7EE7CBD3}" destId="{0DA5BB49-E0A1-4721-A675-55390A5B89D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60EBF-7CC1-4329-AE35-305D3B025251}">
      <dsp:nvSpPr>
        <dsp:cNvPr id="0" name=""/>
        <dsp:cNvSpPr/>
      </dsp:nvSpPr>
      <dsp:spPr>
        <a:xfrm>
          <a:off x="20" y="484765"/>
          <a:ext cx="1954508" cy="6364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Смысл</a:t>
          </a:r>
          <a:r>
            <a:rPr lang="ru-RU" sz="1400" b="1" kern="1200" dirty="0" smtClean="0"/>
            <a:t> учения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Мотив учения</a:t>
          </a:r>
          <a:endParaRPr lang="ru-RU" sz="1400" b="1" kern="1200" dirty="0"/>
        </a:p>
      </dsp:txBody>
      <dsp:txXfrm>
        <a:off x="20" y="484765"/>
        <a:ext cx="1954508" cy="636489"/>
      </dsp:txXfrm>
    </dsp:sp>
    <dsp:sp modelId="{6B631E74-6D1F-41AD-B92E-7A7218C184D5}">
      <dsp:nvSpPr>
        <dsp:cNvPr id="0" name=""/>
        <dsp:cNvSpPr/>
      </dsp:nvSpPr>
      <dsp:spPr>
        <a:xfrm>
          <a:off x="20" y="1121254"/>
          <a:ext cx="1954508" cy="34422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Учёт возрастных особенностей школьников;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Совместная с детьми работа по осмыслению и принятию цели предстоящей деятельности и постановке учебных задач;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Создание ситуации успеха;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Вера учителя в возможности ученика (сравнение его сегодняшнего с его вчерашним);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Формирование адекватной самооценки у учащихся;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Выбор действия в соответствии с возможностями ученика;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Развитие самостоятельности и самоконтроля ученика.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20" y="1121254"/>
        <a:ext cx="1954508" cy="3442230"/>
      </dsp:txXfrm>
    </dsp:sp>
    <dsp:sp modelId="{91F22ED2-1F42-43AF-A125-98069E60BE90}">
      <dsp:nvSpPr>
        <dsp:cNvPr id="0" name=""/>
        <dsp:cNvSpPr/>
      </dsp:nvSpPr>
      <dsp:spPr>
        <a:xfrm>
          <a:off x="2228160" y="484765"/>
          <a:ext cx="1954508" cy="6364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Постановка целей</a:t>
          </a:r>
          <a:endParaRPr lang="ru-RU" sz="1600" b="1" kern="1200" dirty="0"/>
        </a:p>
      </dsp:txBody>
      <dsp:txXfrm>
        <a:off x="2228160" y="484765"/>
        <a:ext cx="1954508" cy="636489"/>
      </dsp:txXfrm>
    </dsp:sp>
    <dsp:sp modelId="{35ABAC80-5097-49D0-83ED-FED035C2AE1A}">
      <dsp:nvSpPr>
        <dsp:cNvPr id="0" name=""/>
        <dsp:cNvSpPr/>
      </dsp:nvSpPr>
      <dsp:spPr>
        <a:xfrm>
          <a:off x="2228160" y="1121254"/>
          <a:ext cx="1954508" cy="34422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Совместная с детьми работа по осмыслению и принятию цели предстоящей деятельности и постановке учебных задач;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Совместный с учащимися выбор средств, адекватных целей;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Выбор действия в соответствии с возможностями и интересами ученика;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Использование проблемных ситуаций, споров, дискуссий;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Создание ситуации успеха;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Анализ жизненных ситуаций, разъяснение общественной и личной значимости учения.</a:t>
          </a:r>
          <a:endParaRPr lang="ru-RU" sz="1100" kern="1200" dirty="0"/>
        </a:p>
      </dsp:txBody>
      <dsp:txXfrm>
        <a:off x="2228160" y="1121254"/>
        <a:ext cx="1954508" cy="3442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8378A-CF05-4E6B-99D1-2691E4151C92}">
      <dsp:nvSpPr>
        <dsp:cNvPr id="0" name=""/>
        <dsp:cNvSpPr/>
      </dsp:nvSpPr>
      <dsp:spPr>
        <a:xfrm>
          <a:off x="14297" y="49471"/>
          <a:ext cx="1982872" cy="7269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эмоции</a:t>
          </a:r>
          <a:endParaRPr lang="ru-RU" sz="1600" b="1" kern="1200" dirty="0"/>
        </a:p>
      </dsp:txBody>
      <dsp:txXfrm>
        <a:off x="14297" y="49471"/>
        <a:ext cx="1982872" cy="726996"/>
      </dsp:txXfrm>
    </dsp:sp>
    <dsp:sp modelId="{366392AE-AD2E-44BE-866B-A92346930188}">
      <dsp:nvSpPr>
        <dsp:cNvPr id="0" name=""/>
        <dsp:cNvSpPr/>
      </dsp:nvSpPr>
      <dsp:spPr>
        <a:xfrm>
          <a:off x="0" y="820488"/>
          <a:ext cx="1982872" cy="388486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Создание атмосферы взаимопонимания, доверия и сотрудничества в школе и дома;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Использование коллективных и групповых форм организации учебной деятельности;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Эмоциональная речь педагога;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Обдуманное применение поощрения и порицания;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Использование проблемных ситуаций, споров, дискуссий;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Использование игровых технологий.</a:t>
          </a:r>
          <a:endParaRPr lang="ru-RU" sz="1200" kern="1200" dirty="0"/>
        </a:p>
      </dsp:txBody>
      <dsp:txXfrm>
        <a:off x="0" y="820488"/>
        <a:ext cx="1982872" cy="3884861"/>
      </dsp:txXfrm>
    </dsp:sp>
    <dsp:sp modelId="{9F1C5EE5-5833-4DDB-81D3-7D236988C6BF}">
      <dsp:nvSpPr>
        <dsp:cNvPr id="0" name=""/>
        <dsp:cNvSpPr/>
      </dsp:nvSpPr>
      <dsp:spPr>
        <a:xfrm>
          <a:off x="2170750" y="49472"/>
          <a:ext cx="1982872" cy="7538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интерес</a:t>
          </a:r>
          <a:endParaRPr lang="ru-RU" sz="1600" b="1" kern="1200" dirty="0"/>
        </a:p>
      </dsp:txBody>
      <dsp:txXfrm>
        <a:off x="2170750" y="49472"/>
        <a:ext cx="1982872" cy="753861"/>
      </dsp:txXfrm>
    </dsp:sp>
    <dsp:sp modelId="{FC87B087-3694-4A20-9503-ABA549F9A8DD}">
      <dsp:nvSpPr>
        <dsp:cNvPr id="0" name=""/>
        <dsp:cNvSpPr/>
      </dsp:nvSpPr>
      <dsp:spPr>
        <a:xfrm>
          <a:off x="2200275" y="820488"/>
          <a:ext cx="1982872" cy="388486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Использование проблемных ситуаций, споров, дискуссий;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Нестандартная форма проведения занятий;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Использование познавательных и дидактических игр, игровых технологий;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Эмоциональная речь педагога;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Обдуманное применение поощрения и порицания;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Удовлетворение потребности учащихся в общении и сотрудничестве с педагогом и одноклассниками;</a:t>
          </a:r>
          <a:endParaRPr lang="ru-RU" sz="1150" kern="1200" dirty="0"/>
        </a:p>
        <a:p>
          <a:pPr marL="57150" lvl="1" indent="-57150" algn="l" defTabSz="5111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50" kern="1200" dirty="0" smtClean="0"/>
            <a:t>включенность ученика в коллективные формы деятельности</a:t>
          </a:r>
          <a:endParaRPr lang="ru-RU" sz="115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2200275" y="820488"/>
        <a:ext cx="1982872" cy="3884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76B4F-2C11-4FA4-B62E-7F6AD3AF2F70}">
      <dsp:nvSpPr>
        <dsp:cNvPr id="0" name=""/>
        <dsp:cNvSpPr/>
      </dsp:nvSpPr>
      <dsp:spPr>
        <a:xfrm rot="5400000">
          <a:off x="4553391" y="-2200015"/>
          <a:ext cx="1470546" cy="59086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 Black" pitchFamily="34" charset="0"/>
            </a:rPr>
            <a:t>способность общаться, обмениваться информацией и на этой основе устанавливать и поддерживать  педагогически  целесообразные отношения с участниками педагогического процесса (дети, учителя, родители)</a:t>
          </a:r>
          <a:endParaRPr lang="ru-RU" sz="1600" kern="1200" dirty="0"/>
        </a:p>
      </dsp:txBody>
      <dsp:txXfrm rot="-5400000">
        <a:off x="2334323" y="90839"/>
        <a:ext cx="5836896" cy="1326974"/>
      </dsp:txXfrm>
    </dsp:sp>
    <dsp:sp modelId="{117B9B3B-B5D7-47B2-AB4F-204C76183422}">
      <dsp:nvSpPr>
        <dsp:cNvPr id="0" name=""/>
        <dsp:cNvSpPr/>
      </dsp:nvSpPr>
      <dsp:spPr>
        <a:xfrm>
          <a:off x="907" y="2278"/>
          <a:ext cx="2333415" cy="150409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Компетентность в общении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74331" y="75702"/>
        <a:ext cx="2186567" cy="1357246"/>
      </dsp:txXfrm>
    </dsp:sp>
    <dsp:sp modelId="{DFC3F1D7-7DDC-4FAC-BBE3-8E2D183C55D9}">
      <dsp:nvSpPr>
        <dsp:cNvPr id="0" name=""/>
        <dsp:cNvSpPr/>
      </dsp:nvSpPr>
      <dsp:spPr>
        <a:xfrm rot="5400000">
          <a:off x="4683113" y="-711893"/>
          <a:ext cx="1314446" cy="60910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400" b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</a:rPr>
            <a:t>особый тип организации знаний, обеспечивающий возможность принятия эффективных решений в определенной предметной области деятельности, знания о психологическом развитии учащихся, их возрастных особенностях и умение это реализовать в педагогической практике</a:t>
          </a:r>
          <a:endParaRPr lang="ru-RU" sz="1400" kern="1200" dirty="0">
            <a:solidFill>
              <a:schemeClr val="tx1"/>
            </a:solidFill>
          </a:endParaRPr>
        </a:p>
      </dsp:txBody>
      <dsp:txXfrm rot="-5400000">
        <a:off x="2294818" y="1740568"/>
        <a:ext cx="6026870" cy="1186114"/>
      </dsp:txXfrm>
    </dsp:sp>
    <dsp:sp modelId="{19D22C25-3226-469E-BF51-70CC10886C91}">
      <dsp:nvSpPr>
        <dsp:cNvPr id="0" name=""/>
        <dsp:cNvSpPr/>
      </dsp:nvSpPr>
      <dsp:spPr>
        <a:xfrm>
          <a:off x="907" y="1581577"/>
          <a:ext cx="2293910" cy="150409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Интеллектуальную компетентность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74331" y="1655001"/>
        <a:ext cx="2147062" cy="1357246"/>
      </dsp:txXfrm>
    </dsp:sp>
    <dsp:sp modelId="{0DA5BB49-E0A1-4721-A675-55390A5B89D3}">
      <dsp:nvSpPr>
        <dsp:cNvPr id="0" name=""/>
        <dsp:cNvSpPr/>
      </dsp:nvSpPr>
      <dsp:spPr>
        <a:xfrm rot="5400000">
          <a:off x="4714909" y="847561"/>
          <a:ext cx="1203275" cy="61307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</a:rPr>
            <a:t>проявляющаяся в умении строить перспективные и </a:t>
          </a:r>
          <a:r>
            <a:rPr kumimoji="0" lang="ru-RU" sz="1400" b="1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</a:rPr>
            <a:t>организаторские планы самостоятельной и совместной деятельности (учебной, образовательной, воспитательной, исследовательской, экспериментальной и т.д.); разрабатывать технологию; выбирать оптимальные методы и средства их реализации</a:t>
          </a:r>
          <a:endParaRPr lang="ru-RU" sz="1400" b="1" kern="1200" dirty="0">
            <a:solidFill>
              <a:schemeClr val="tx1"/>
            </a:solidFill>
          </a:endParaRPr>
        </a:p>
      </dsp:txBody>
      <dsp:txXfrm rot="-5400000">
        <a:off x="2251185" y="3370025"/>
        <a:ext cx="6071985" cy="1085797"/>
      </dsp:txXfrm>
    </dsp:sp>
    <dsp:sp modelId="{DD362791-8C42-4B1A-90CE-69FFF3CFFB3E}">
      <dsp:nvSpPr>
        <dsp:cNvPr id="0" name=""/>
        <dsp:cNvSpPr/>
      </dsp:nvSpPr>
      <dsp:spPr>
        <a:xfrm>
          <a:off x="25949" y="3103721"/>
          <a:ext cx="2250276" cy="150409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Социально- психологическую компетентность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99373" y="3177145"/>
        <a:ext cx="2103428" cy="135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тегория 4: отве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227065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381259" y="1873957"/>
            <a:ext cx="6664148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6"/>
            <a:ext cx="9144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832068" y="5900385"/>
            <a:ext cx="2139291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27331" y="6026840"/>
            <a:ext cx="795528" cy="51435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9230875" y="0"/>
            <a:ext cx="1390004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750801" y="5905185"/>
            <a:ext cx="5977157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4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2552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тегория 3: отве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227065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381259" y="1873957"/>
            <a:ext cx="6664148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6"/>
            <a:ext cx="9144000" cy="1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832068" y="5900385"/>
            <a:ext cx="2139291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27331" y="6026840"/>
            <a:ext cx="795528" cy="51435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9230875" y="0"/>
            <a:ext cx="1390004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750801" y="5894272"/>
            <a:ext cx="5977157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3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487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тегория 2: отве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227065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381259" y="1873957"/>
            <a:ext cx="6664148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6"/>
            <a:ext cx="9144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832068" y="5900385"/>
            <a:ext cx="2139291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err="1" smtClean="0"/>
              <a:t>пункт</a:t>
            </a:r>
            <a:endParaRPr lang="ru-RU" noProof="0" dirty="0"/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27331" y="6026840"/>
            <a:ext cx="795528" cy="51435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Инструкции"/>
          <p:cNvSpPr/>
          <p:nvPr userDrawn="1"/>
        </p:nvSpPr>
        <p:spPr>
          <a:xfrm>
            <a:off x="9230875" y="0"/>
            <a:ext cx="1390004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750801" y="5884343"/>
            <a:ext cx="5977157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ru-RU" noProof="0" dirty="0" smtClean="0"/>
              <a:t>Категория 2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860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атегория 1: ответ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"/>
          <p:cNvSpPr txBox="1"/>
          <p:nvPr userDrawn="1"/>
        </p:nvSpPr>
        <p:spPr>
          <a:xfrm rot="16200000">
            <a:off x="-2227065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ru-RU" sz="13800" b="0" i="0" noProof="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Ответ</a:t>
            </a:r>
            <a:endParaRPr lang="ru-RU" sz="13800" b="0" i="0" noProof="0" dirty="0">
              <a:solidFill>
                <a:schemeClr val="bg1">
                  <a:lumMod val="85000"/>
                  <a:lumOff val="15000"/>
                </a:schemeClr>
              </a:solidFill>
              <a:latin typeface="Corbel"/>
              <a:ea typeface="+mn-ea"/>
              <a:cs typeface="Arial"/>
            </a:endParaRPr>
          </a:p>
        </p:txBody>
      </p:sp>
      <p:sp>
        <p:nvSpPr>
          <p:cNvPr id="8" name="Вопрос"/>
          <p:cNvSpPr>
            <a:spLocks noGrp="1"/>
          </p:cNvSpPr>
          <p:nvPr>
            <p:ph type="body" sz="quarter" idx="13" hasCustomPrompt="1"/>
          </p:nvPr>
        </p:nvSpPr>
        <p:spPr>
          <a:xfrm>
            <a:off x="1381259" y="1873957"/>
            <a:ext cx="6664148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Введите ответ.</a:t>
            </a:r>
            <a:endParaRPr lang="ru-RU" noProof="0" dirty="0"/>
          </a:p>
        </p:txBody>
      </p:sp>
      <p:sp>
        <p:nvSpPr>
          <p:cNvPr id="2" name="Прямоугольник 1"/>
          <p:cNvSpPr/>
          <p:nvPr userDrawn="1"/>
        </p:nvSpPr>
        <p:spPr bwMode="invGray">
          <a:xfrm>
            <a:off x="0" y="5749806"/>
            <a:ext cx="9144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ункт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832068" y="5900385"/>
            <a:ext cx="2139291" cy="781394"/>
          </a:xfrm>
        </p:spPr>
        <p:txBody>
          <a:bodyPr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 smtClean="0"/>
              <a:t>пункт</a:t>
            </a:r>
          </a:p>
        </p:txBody>
      </p:sp>
      <p:sp>
        <p:nvSpPr>
          <p:cNvPr id="10" name="Назад к игре">
            <a:hlinkClick r:id="rId2" action="ppaction://hlinksldjump"/>
          </p:cNvPr>
          <p:cNvSpPr/>
          <p:nvPr userDrawn="1"/>
        </p:nvSpPr>
        <p:spPr bwMode="invGray">
          <a:xfrm rot="16200000">
            <a:off x="27331" y="6026840"/>
            <a:ext cx="795528" cy="51435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Инструкции"/>
          <p:cNvSpPr/>
          <p:nvPr userDrawn="1"/>
        </p:nvSpPr>
        <p:spPr>
          <a:xfrm>
            <a:off x="9230875" y="0"/>
            <a:ext cx="1390004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вместо заполнителей вопросы и ответы. В нижней части можно добавить для каждого вопроса значение в баллах для справки.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значок треугольника, чтобы вернуться к слайду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750801" y="5908406"/>
            <a:ext cx="5977157" cy="781394"/>
          </a:xfrm>
        </p:spPr>
        <p:txBody>
          <a:bodyPr/>
          <a:lstStyle>
            <a:lvl1pPr>
              <a:defRPr lang="ru-RU" sz="2400" b="0" i="0" baseline="0" noProof="0" smtClean="0">
                <a:solidFill>
                  <a:schemeClr val="tx1"/>
                </a:solidFill>
              </a:defRPr>
            </a:lvl1pPr>
          </a:lstStyle>
          <a:p>
            <a:r>
              <a:rPr lang="ru-RU" noProof="0" dirty="0" smtClean="0"/>
              <a:t>Категория 1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7784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астольная иг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49527" y="357393"/>
            <a:ext cx="1574444" cy="914400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1</a:t>
            </a:r>
            <a:endParaRPr lang="ru-RU" noProof="0" dirty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249527" y="1516491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 smtClean="0"/>
              <a:t>пункт</a:t>
            </a:r>
          </a:p>
        </p:txBody>
      </p:sp>
      <p:sp>
        <p:nvSpPr>
          <p:cNvPr id="45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249527" y="2533920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0" name="Текст 7"/>
          <p:cNvSpPr>
            <a:spLocks noGrp="1"/>
          </p:cNvSpPr>
          <p:nvPr>
            <p:ph type="body" sz="quarter" idx="28" hasCustomPrompt="1"/>
          </p:nvPr>
        </p:nvSpPr>
        <p:spPr>
          <a:xfrm>
            <a:off x="249527" y="3551349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5" name="Текст 7"/>
          <p:cNvSpPr>
            <a:spLocks noGrp="1"/>
          </p:cNvSpPr>
          <p:nvPr>
            <p:ph type="body" sz="quarter" idx="33" hasCustomPrompt="1"/>
          </p:nvPr>
        </p:nvSpPr>
        <p:spPr>
          <a:xfrm>
            <a:off x="249527" y="4568778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0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249527" y="5586207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017153" y="357393"/>
            <a:ext cx="1574444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2</a:t>
            </a:r>
            <a:endParaRPr lang="ru-RU" noProof="0" dirty="0"/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2017153" y="1516491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6" name="Текст 7"/>
          <p:cNvSpPr>
            <a:spLocks noGrp="1"/>
          </p:cNvSpPr>
          <p:nvPr>
            <p:ph type="body" sz="quarter" idx="24" hasCustomPrompt="1"/>
          </p:nvPr>
        </p:nvSpPr>
        <p:spPr>
          <a:xfrm>
            <a:off x="2017153" y="2533920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1" name="Текст 7"/>
          <p:cNvSpPr>
            <a:spLocks noGrp="1"/>
          </p:cNvSpPr>
          <p:nvPr>
            <p:ph type="body" sz="quarter" idx="29" hasCustomPrompt="1"/>
          </p:nvPr>
        </p:nvSpPr>
        <p:spPr>
          <a:xfrm>
            <a:off x="2017153" y="3551349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34" hasCustomPrompt="1"/>
          </p:nvPr>
        </p:nvSpPr>
        <p:spPr>
          <a:xfrm>
            <a:off x="2017153" y="4568778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1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2017153" y="5586207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3784778" y="357393"/>
            <a:ext cx="1574444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 </a:t>
            </a:r>
            <a:r>
              <a:rPr lang="ru-RU" noProof="0" dirty="0" smtClean="0"/>
              <a:t>3</a:t>
            </a:r>
            <a:endParaRPr lang="ru-RU" noProof="0" dirty="0"/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3784778" y="1516491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3784778" y="2533920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2" name="Текст 7"/>
          <p:cNvSpPr>
            <a:spLocks noGrp="1"/>
          </p:cNvSpPr>
          <p:nvPr>
            <p:ph type="body" sz="quarter" idx="30" hasCustomPrompt="1"/>
          </p:nvPr>
        </p:nvSpPr>
        <p:spPr>
          <a:xfrm>
            <a:off x="3784778" y="3551349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7" name="Текст 7"/>
          <p:cNvSpPr>
            <a:spLocks noGrp="1"/>
          </p:cNvSpPr>
          <p:nvPr>
            <p:ph type="body" sz="quarter" idx="35" hasCustomPrompt="1"/>
          </p:nvPr>
        </p:nvSpPr>
        <p:spPr>
          <a:xfrm>
            <a:off x="3784778" y="4568778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2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3784778" y="5586207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16" hasCustomPrompt="1"/>
          </p:nvPr>
        </p:nvSpPr>
        <p:spPr>
          <a:xfrm>
            <a:off x="5552404" y="357393"/>
            <a:ext cx="1574444" cy="914400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4</a:t>
            </a:r>
            <a:endParaRPr lang="ru-RU" noProof="0" dirty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5552404" y="1516491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26" hasCustomPrompt="1"/>
          </p:nvPr>
        </p:nvSpPr>
        <p:spPr>
          <a:xfrm>
            <a:off x="5552404" y="2533920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3" name="Текст 7"/>
          <p:cNvSpPr>
            <a:spLocks noGrp="1"/>
          </p:cNvSpPr>
          <p:nvPr>
            <p:ph type="body" sz="quarter" idx="31" hasCustomPrompt="1"/>
          </p:nvPr>
        </p:nvSpPr>
        <p:spPr>
          <a:xfrm>
            <a:off x="5552404" y="3551349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8" name="Текст 7"/>
          <p:cNvSpPr>
            <a:spLocks noGrp="1"/>
          </p:cNvSpPr>
          <p:nvPr>
            <p:ph type="body" sz="quarter" idx="36" hasCustomPrompt="1"/>
          </p:nvPr>
        </p:nvSpPr>
        <p:spPr>
          <a:xfrm>
            <a:off x="5552404" y="4568778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3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5552404" y="5586207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7320029" y="357393"/>
            <a:ext cx="1574444" cy="914400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sz="2400" b="0" i="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Категория</a:t>
            </a:r>
            <a:r>
              <a:rPr lang="ru-RU" noProof="0" dirty="0" smtClean="0"/>
              <a:t> 5</a:t>
            </a:r>
            <a:endParaRPr lang="ru-RU" noProof="0" dirty="0"/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22" hasCustomPrompt="1"/>
          </p:nvPr>
        </p:nvSpPr>
        <p:spPr>
          <a:xfrm>
            <a:off x="7320029" y="1516491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7320029" y="2533920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32" hasCustomPrompt="1"/>
          </p:nvPr>
        </p:nvSpPr>
        <p:spPr>
          <a:xfrm>
            <a:off x="7320029" y="3551349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59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7320029" y="4568778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64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7320029" y="5586207"/>
            <a:ext cx="1574444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ru-RU" noProof="0" dirty="0" smtClean="0"/>
              <a:t>пункт</a:t>
            </a:r>
            <a:endParaRPr lang="ru-RU" noProof="0" dirty="0"/>
          </a:p>
        </p:txBody>
      </p:sp>
      <p:sp>
        <p:nvSpPr>
          <p:cNvPr id="33" name="Инструкции"/>
          <p:cNvSpPr/>
          <p:nvPr userDrawn="1"/>
        </p:nvSpPr>
        <p:spPr>
          <a:xfrm>
            <a:off x="9230875" y="0"/>
            <a:ext cx="1390004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данной игровой панели можно ввести собственные категории и значения в баллах.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Введите вопросы и ответы в предоставленных слайдах.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В режиме слайд-шоу нажмите поле с числовым значением для перехода к соответствующему вопросу,</a:t>
            </a:r>
            <a:r>
              <a:rPr lang="ru-RU" sz="1600" b="0" i="0" baseline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а затем </a:t>
            </a: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нажмите еще раз</a:t>
            </a:r>
            <a:r>
              <a:rPr lang="ru-RU" sz="1600" b="0" i="0" baseline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для перехода на слайд ответа</a:t>
            </a: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.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 b="0" i="0" noProof="0" dirty="0" smtClean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Нажмите левый треугольник для возвращения на данный слайд игровой панели. </a:t>
            </a:r>
            <a:endParaRPr lang="ru-RU" sz="1600" b="0" i="0" noProof="0" dirty="0">
              <a:solidFill>
                <a:srgbClr val="7F7F7F"/>
              </a:solidFill>
              <a:latin typeface="Calibri Ligh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298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hyperlink" Target="&#1054;&#1083;&#1077;&#1085;&#1077;&#1074;&#1086;&#1076;.pps" TargetMode="External"/><Relationship Id="rId2" Type="http://schemas.openxmlformats.org/officeDocument/2006/relationships/hyperlink" Target="6.%20&#1056;&#1091;&#1082;&#1080;%20&#1074;&#1079;&#1088;&#1086;&#1089;&#1083;&#1099;&#1093;.mp4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5.%20&#1048;&#1085;&#1086;&#1075;&#1076;&#1072;%20&#1089;&#1083;&#1086;&#1074;&#1086;%20&#1091;&#1073;&#1080;&#1074;&#1072;&#1077;&#1090;%20&#1084;&#1077;&#1095;&#1090;&#1091;..mp4" TargetMode="External"/><Relationship Id="rId5" Type="http://schemas.openxmlformats.org/officeDocument/2006/relationships/hyperlink" Target="&#1052;&#1057;%20-%20&#1052;&#1086;&#1090;&#1080;&#1074;%20&#1086;&#1082;&#1090;&#1103;&#1073;&#1088;&#1100;%202013.ppt" TargetMode="External"/><Relationship Id="rId4" Type="http://schemas.openxmlformats.org/officeDocument/2006/relationships/hyperlink" Target="&#1059;&#1088;&#1086;&#1082;%20&#1075;&#1083;&#1072;&#1079;&#1072;&#1084;&#1080;%20&#1091;&#1095;&#1077;&#1085;&#1080;&#1082;&#1072;,%20&#1091;&#1095;&#1080;&#1090;&#1077;&#1083;&#1103;,%20&#1088;&#1086;&#1076;&#1080;&#1090;&#1077;&#1083;&#1077;&#1081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41297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Методический </a:t>
            </a:r>
            <a:r>
              <a:rPr lang="ru-RU" sz="4000" b="1" dirty="0">
                <a:solidFill>
                  <a:srgbClr val="FF0000"/>
                </a:solidFill>
              </a:rPr>
              <a:t>сервис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2800" b="1" dirty="0"/>
              <a:t>Психологический практикум с педагогами</a:t>
            </a:r>
            <a:br>
              <a:rPr lang="ru-RU" sz="2800" b="1" dirty="0"/>
            </a:br>
            <a:r>
              <a:rPr lang="ru-RU" sz="2800" b="1" dirty="0" smtClean="0"/>
              <a:t>(</a:t>
            </a:r>
            <a:r>
              <a:rPr lang="ru-RU" sz="2800" b="1" dirty="0" err="1" smtClean="0"/>
              <a:t>коучинг</a:t>
            </a:r>
            <a:r>
              <a:rPr lang="ru-RU" sz="2800" b="1" dirty="0" smtClean="0"/>
              <a:t>)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«Предупреждение </a:t>
            </a:r>
            <a:r>
              <a:rPr lang="ru-RU" b="1" dirty="0" err="1">
                <a:solidFill>
                  <a:srgbClr val="FF0000"/>
                </a:solidFill>
              </a:rPr>
              <a:t>дезадаптации</a:t>
            </a:r>
            <a:r>
              <a:rPr lang="ru-RU" dirty="0">
                <a:solidFill>
                  <a:srgbClr val="FF0000"/>
                </a:solidFill>
              </a:rPr>
              <a:t> учащихся к процессу обучения» 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22413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дата: 04.11.2013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Педагог-психолог Воронина С.А.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4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Текст 6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Категория 1</a:t>
            </a:r>
            <a:endParaRPr lang="ru-RU" sz="24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8" name="Текст 1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" action="ppaction://hlinkfile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3" action="ppaction://hlinksldjump"/>
            </a:endParaRPr>
          </a:p>
        </p:txBody>
      </p:sp>
      <p:sp>
        <p:nvSpPr>
          <p:cNvPr id="133" name="Текст 13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38" name="Текст 13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43" name="Текст 14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48" name="Текст 14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64" name="Текст 6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Категория 2</a:t>
            </a:r>
            <a:endParaRPr lang="ru-RU" sz="24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9" name="Текст 1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4" action="ppaction://hlinkfile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34" name="Текст 13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39" name="Текст 13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5" action="ppaction://hlinkpres?slideindex=1&amp;slidetitle=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44" name="Текст 143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49" name="Текст 14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65" name="Текст 6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Категория 3</a:t>
            </a:r>
            <a:endParaRPr lang="ru-RU" sz="24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0" name="Текст 12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6" action="ppaction://hlinkfile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35" name="Текст 13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40" name="Текст 13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45" name="Текст 14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50" name="Текст 14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66" name="Текст 6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Категория 4</a:t>
            </a:r>
            <a:endParaRPr lang="ru-RU" sz="24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1" name="Текст 1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7" action="ppaction://hlinkpres?slideindex=1&amp;slidetitle="/>
              </a:rPr>
              <a:t>10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36" name="Текст 13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20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41" name="Текст 14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30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46" name="Текст 14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40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  <p:sp>
        <p:nvSpPr>
          <p:cNvPr id="151" name="Текст 150"/>
          <p:cNvSpPr>
            <a:spLocks noGrp="1"/>
          </p:cNvSpPr>
          <p:nvPr>
            <p:ph type="body" sz="quarter" idx="41"/>
          </p:nvPr>
        </p:nvSpPr>
        <p:spPr>
          <a:xfrm>
            <a:off x="5552404" y="5577840"/>
            <a:ext cx="1574444" cy="914400"/>
          </a:xfrm>
        </p:spPr>
        <p:txBody>
          <a:bodyPr/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ru-RU" sz="2400" b="0" i="0" baseline="0" dirty="0" smtClean="0">
                <a:solidFill>
                  <a:srgbClr val="FFFFFF"/>
                </a:solidFill>
                <a:latin typeface="Calibri"/>
                <a:ea typeface="+mn-ea"/>
                <a:cs typeface="+mn-cs"/>
                <a:hlinkClick r:id="" action="ppaction://noaction"/>
              </a:rPr>
              <a:t>50</a:t>
            </a:r>
            <a:endParaRPr lang="ru-RU" sz="24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630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D:\ВОРОНИНА С.А\ФОТО ВОРОНИНА\ФОТО МС - ноябрь 2013 Предупр дезадапт\DSC0729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" t="26781" r="8332"/>
          <a:stretch/>
        </p:blipFill>
        <p:spPr bwMode="auto">
          <a:xfrm>
            <a:off x="1" y="0"/>
            <a:ext cx="3923928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 descr="D:\ВОРОНИНА С.А\ФОТО ВОРОНИНА\ФОТО МС - ноябрь 2013 Предупр дезадапт\DSC0731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5" r="17522"/>
          <a:stretch/>
        </p:blipFill>
        <p:spPr bwMode="auto">
          <a:xfrm>
            <a:off x="3995936" y="0"/>
            <a:ext cx="5148064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22959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3429000"/>
            <a:ext cx="52181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755577" y="838201"/>
            <a:ext cx="8274124" cy="3742927"/>
          </a:xfrm>
        </p:spPr>
        <p:txBody>
          <a:bodyPr/>
          <a:lstStyle/>
          <a:p>
            <a:pPr algn="ctr"/>
            <a:r>
              <a:rPr lang="ru-RU" b="1" dirty="0" smtClean="0"/>
              <a:t>Рекомендации педагога-психолога по  вопросам предупреждения  </a:t>
            </a:r>
            <a:r>
              <a:rPr lang="ru-RU" b="1" dirty="0" err="1" smtClean="0"/>
              <a:t>дезадаптации</a:t>
            </a:r>
            <a:r>
              <a:rPr lang="ru-RU" b="1" dirty="0" smtClean="0"/>
              <a:t>  учащихся к обучению и поддержания  мотивации у учебной деятельности</a:t>
            </a:r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Ноябрь 2013 год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06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0" y="1873957"/>
            <a:ext cx="9144000" cy="2001892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400" dirty="0" smtClean="0"/>
              <a:t>1. </a:t>
            </a:r>
            <a:r>
              <a:rPr lang="ru-RU" sz="2000" dirty="0" smtClean="0"/>
              <a:t>Подхватывай мысли учащихся и оценивай их тут же, подчеркивая их оригинальность, важность и т.п.</a:t>
            </a:r>
          </a:p>
          <a:p>
            <a:r>
              <a:rPr lang="ru-RU" sz="2000" dirty="0" smtClean="0"/>
              <a:t>2. Учи детей систематической оценке каждой мысли. Никогда не отрицай, не отбрасывай ее.</a:t>
            </a:r>
          </a:p>
          <a:p>
            <a:r>
              <a:rPr lang="ru-RU" sz="2000" dirty="0" smtClean="0"/>
              <a:t>3. Не настаивай на запоминании схем, формул одностороннего решения, где имеется много способов решения.</a:t>
            </a:r>
          </a:p>
          <a:p>
            <a:r>
              <a:rPr lang="ru-RU" sz="2000" dirty="0" smtClean="0"/>
              <a:t>4. Подбрасывай интересные факты, случаи, технические и научные идеи.</a:t>
            </a:r>
          </a:p>
          <a:p>
            <a:r>
              <a:rPr lang="ru-RU" sz="2000" dirty="0" smtClean="0"/>
              <a:t>5. Стимулируй и поддерживай инициативу учащихся, самостоятельность. Подбрасывай проекты, которые могут увлечь.</a:t>
            </a:r>
          </a:p>
          <a:p>
            <a:r>
              <a:rPr lang="ru-RU" sz="2000" dirty="0" smtClean="0"/>
              <a:t>6. Привязывай талантливых детей к какой-нибудь  действительной проблеме, чтобы они носились с ней.</a:t>
            </a:r>
          </a:p>
          <a:p>
            <a:r>
              <a:rPr lang="ru-RU" sz="2000" dirty="0" smtClean="0"/>
              <a:t>7. Создавай проблемные ситуации, требующие альтернатив, </a:t>
            </a:r>
            <a:r>
              <a:rPr lang="ru-RU" sz="2400" dirty="0" smtClean="0"/>
              <a:t>прогнозирования, воображения.</a:t>
            </a:r>
          </a:p>
          <a:p>
            <a:r>
              <a:rPr lang="ru-RU" sz="2000" dirty="0" smtClean="0"/>
              <a:t>8. Не «загоняй» учеников в творчество, создавай ситуации, позволяющие ребятам выполнять или не выполнять творческие задания (необязательные), выбирать.</a:t>
            </a:r>
          </a:p>
          <a:p>
            <a:r>
              <a:rPr lang="ru-RU" sz="2000" dirty="0" smtClean="0"/>
              <a:t>9. В творческих заданиях оценивай не только результат – знание, но и результат – оригинальность.</a:t>
            </a:r>
          </a:p>
          <a:p>
            <a:r>
              <a:rPr lang="ru-RU" sz="2000" dirty="0" smtClean="0"/>
              <a:t>10. Помогай доводить начинания до логического завершения</a:t>
            </a:r>
            <a:r>
              <a:rPr lang="ru-RU" sz="2400" dirty="0" smtClean="0"/>
              <a:t>.</a:t>
            </a:r>
          </a:p>
          <a:p>
            <a:r>
              <a:rPr lang="ru-RU" b="1" i="1" dirty="0" smtClean="0"/>
              <a:t> </a:t>
            </a:r>
            <a:endParaRPr lang="ru-RU" dirty="0" smtClean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4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229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622935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1</a:t>
            </a:r>
            <a:r>
              <a:rPr lang="ru-RU" sz="1800" dirty="0" smtClean="0">
                <a:solidFill>
                  <a:srgbClr val="FFFF00"/>
                </a:solidFill>
              </a:rPr>
              <a:t>. </a:t>
            </a:r>
            <a:r>
              <a:rPr lang="ru-RU" sz="1800" b="1" dirty="0" smtClean="0">
                <a:solidFill>
                  <a:srgbClr val="FFFF00"/>
                </a:solidFill>
              </a:rPr>
              <a:t>Не </a:t>
            </a:r>
            <a:r>
              <a:rPr lang="ru-RU" sz="1600" b="1" dirty="0" smtClean="0">
                <a:solidFill>
                  <a:srgbClr val="FFFF00"/>
                </a:solidFill>
              </a:rPr>
              <a:t>навреди</a:t>
            </a:r>
            <a:r>
              <a:rPr lang="ru-RU" sz="1600" b="1" dirty="0" smtClean="0"/>
              <a:t>! О</a:t>
            </a:r>
            <a:r>
              <a:rPr lang="ru-RU" sz="1600" dirty="0" smtClean="0"/>
              <a:t>пределить сильные и слабые стороны каждого ребенка. Построении индивидуальной траектории развития ребенка.             </a:t>
            </a:r>
          </a:p>
          <a:p>
            <a:r>
              <a:rPr lang="ru-RU" sz="1600" b="1" dirty="0" smtClean="0"/>
              <a:t>2.</a:t>
            </a:r>
            <a:r>
              <a:rPr lang="ru-RU" sz="1600" dirty="0" smtClean="0"/>
              <a:t> Из вышеназванного принципа вытекает </a:t>
            </a:r>
            <a:r>
              <a:rPr lang="ru-RU" sz="1600" b="1" dirty="0" smtClean="0">
                <a:solidFill>
                  <a:srgbClr val="FFFF00"/>
                </a:solidFill>
              </a:rPr>
              <a:t>принцип научности</a:t>
            </a:r>
            <a:r>
              <a:rPr lang="ru-RU" sz="1600" dirty="0" smtClean="0"/>
              <a:t>, согласно которому необходима хорошо организованная, эффективная и постоянно действующая </a:t>
            </a:r>
            <a:r>
              <a:rPr lang="ru-RU" sz="1600" b="1" dirty="0" smtClean="0"/>
              <a:t>система выявления мотивации</a:t>
            </a:r>
            <a:r>
              <a:rPr lang="ru-RU" sz="1600" dirty="0" smtClean="0"/>
              <a:t>, через </a:t>
            </a:r>
            <a:r>
              <a:rPr lang="ru-RU" sz="1600" dirty="0" err="1" smtClean="0"/>
              <a:t>диагностико-статистическое</a:t>
            </a:r>
            <a:r>
              <a:rPr lang="ru-RU" sz="1600" dirty="0" smtClean="0"/>
              <a:t> направление. 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3. Принцип взаимодействия с семьей. </a:t>
            </a:r>
            <a:endParaRPr lang="ru-RU" sz="1600" dirty="0" smtClean="0">
              <a:solidFill>
                <a:srgbClr val="FFFF00"/>
              </a:solidFill>
            </a:endParaRPr>
          </a:p>
          <a:p>
            <a:r>
              <a:rPr lang="ru-RU" sz="1600" b="1" dirty="0" smtClean="0">
                <a:solidFill>
                  <a:srgbClr val="FFFF00"/>
                </a:solidFill>
              </a:rPr>
              <a:t>4.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</a:rPr>
              <a:t>Принцип гуманности и открытости.  </a:t>
            </a:r>
            <a:r>
              <a:rPr lang="ru-RU" sz="1600" dirty="0" smtClean="0"/>
              <a:t>Обретение ребенком реалистичного представления о себе является важнейшим принципом работы. Самооценка. Ребенок, имеющий представление о своих потенциальных и актуальных способностях, обретает еще больше возможностей для индивидуальной самореализации.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5</a:t>
            </a:r>
            <a:r>
              <a:rPr lang="ru-RU" sz="1600" dirty="0" smtClean="0">
                <a:solidFill>
                  <a:srgbClr val="FFFF00"/>
                </a:solidFill>
              </a:rPr>
              <a:t>. </a:t>
            </a:r>
            <a:r>
              <a:rPr lang="ru-RU" sz="1600" b="1" dirty="0" smtClean="0">
                <a:solidFill>
                  <a:srgbClr val="FFFF00"/>
                </a:solidFill>
              </a:rPr>
              <a:t>Принцип доступности.  </a:t>
            </a:r>
            <a:r>
              <a:rPr lang="ru-RU" sz="1600" dirty="0" smtClean="0"/>
              <a:t>Важным аспектом психолого-педагогической работы является развитие ребенка как в направлении уже выявленных и реализуемых способностей, так и развитие других сторон специальной одаренности и формирование новых качеств личности. 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6.</a:t>
            </a:r>
            <a:r>
              <a:rPr lang="ru-RU" sz="1600" b="1" dirty="0" smtClean="0"/>
              <a:t>  </a:t>
            </a:r>
            <a:r>
              <a:rPr lang="ru-RU" sz="1600" b="1" dirty="0" smtClean="0">
                <a:solidFill>
                  <a:srgbClr val="FFFF00"/>
                </a:solidFill>
              </a:rPr>
              <a:t>Принцип ведущей роли интересов и актуальных потребностей ребенка. </a:t>
            </a:r>
            <a:r>
              <a:rPr lang="ru-RU" sz="1600" dirty="0" smtClean="0"/>
              <a:t>Уместно предлагать ребенку те задачи, которые соответствуют его психологическому возрасту, независимо от совпадения или несовпадения его требований с темпами роста интересов сверстников. 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7</a:t>
            </a:r>
            <a:r>
              <a:rPr lang="ru-RU" sz="1600" b="1" dirty="0" smtClean="0"/>
              <a:t>. </a:t>
            </a:r>
            <a:r>
              <a:rPr lang="ru-RU" sz="1600" b="1" dirty="0" smtClean="0">
                <a:solidFill>
                  <a:srgbClr val="FFFF00"/>
                </a:solidFill>
              </a:rPr>
              <a:t>Принцип </a:t>
            </a:r>
            <a:r>
              <a:rPr lang="ru-RU" sz="1600" b="1" dirty="0" err="1" smtClean="0">
                <a:solidFill>
                  <a:srgbClr val="FFFF00"/>
                </a:solidFill>
              </a:rPr>
              <a:t>коммуникативности</a:t>
            </a:r>
            <a:r>
              <a:rPr lang="ru-RU" sz="1600" b="1" dirty="0" smtClean="0">
                <a:solidFill>
                  <a:srgbClr val="FFFF00"/>
                </a:solidFill>
              </a:rPr>
              <a:t>.  </a:t>
            </a:r>
            <a:r>
              <a:rPr lang="ru-RU" sz="1600" dirty="0" smtClean="0"/>
              <a:t> Означает возможность общения детей разного возраста. Этот принцип реализовывается через систему факультативных и </a:t>
            </a:r>
            <a:r>
              <a:rPr lang="ru-RU" sz="1600" dirty="0" err="1" smtClean="0"/>
              <a:t>тренинговых</a:t>
            </a:r>
            <a:r>
              <a:rPr lang="ru-RU" sz="1600" dirty="0" smtClean="0"/>
              <a:t> занятий, организацию научных  общества  учащихся.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8.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</a:rPr>
              <a:t>Принцип сотрудничества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smtClean="0"/>
              <a:t>реализуемый через совместную продуктивную творческую деятельность, предполагает специальную подготовку педагогов к работе с высокомотивированными  детьми, через самообразование и  методическую работу. </a:t>
            </a:r>
          </a:p>
          <a:p>
            <a:r>
              <a:rPr lang="ru-RU" sz="1600" dirty="0" smtClean="0">
                <a:solidFill>
                  <a:srgbClr val="FFFF00"/>
                </a:solidFill>
              </a:rPr>
              <a:t>9. </a:t>
            </a:r>
            <a:r>
              <a:rPr lang="ru-RU" sz="1600" b="1" dirty="0" smtClean="0">
                <a:solidFill>
                  <a:srgbClr val="FFFF00"/>
                </a:solidFill>
              </a:rPr>
              <a:t>Принцип «ближайшего» развития </a:t>
            </a:r>
            <a:r>
              <a:rPr lang="ru-RU" sz="1600" dirty="0" smtClean="0"/>
              <a:t>(Л. С. </a:t>
            </a:r>
            <a:r>
              <a:rPr lang="ru-RU" sz="1600" dirty="0" err="1" smtClean="0"/>
              <a:t>Выготский</a:t>
            </a:r>
            <a:r>
              <a:rPr lang="ru-RU" sz="1600" dirty="0" smtClean="0"/>
              <a:t>) предполагает обеспечение поступательного хода развития одаренного ребенка.</a:t>
            </a:r>
          </a:p>
          <a:p>
            <a:pPr algn="ctr">
              <a:defRPr/>
            </a:pPr>
            <a:endParaRPr lang="ru-RU" sz="16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3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341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0" y="2"/>
            <a:ext cx="9144000" cy="1142999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ru-RU" sz="3600" dirty="0" smtClean="0"/>
              <a:t>Формирование положительной мотивации</a:t>
            </a:r>
            <a:br>
              <a:rPr lang="ru-RU" sz="3600" dirty="0" smtClean="0"/>
            </a:br>
            <a:r>
              <a:rPr lang="ru-RU" sz="3600" dirty="0" smtClean="0"/>
              <a:t> (установки и действия педагога)</a:t>
            </a:r>
            <a:endParaRPr lang="ru-RU" sz="36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2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graphicFrame>
        <p:nvGraphicFramePr>
          <p:cNvPr id="5" name="Содержимое 15"/>
          <p:cNvGraphicFramePr>
            <a:graphicFrameLocks noGrp="1"/>
          </p:cNvGraphicFramePr>
          <p:nvPr>
            <p:ph sz="half" idx="4294967295"/>
          </p:nvPr>
        </p:nvGraphicFramePr>
        <p:xfrm>
          <a:off x="289299" y="1009650"/>
          <a:ext cx="4182689" cy="504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16"/>
          <p:cNvGraphicFramePr>
            <a:graphicFrameLocks/>
          </p:cNvGraphicFramePr>
          <p:nvPr/>
        </p:nvGraphicFramePr>
        <p:xfrm>
          <a:off x="4672012" y="1104900"/>
          <a:ext cx="4243388" cy="470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8187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" y="2"/>
            <a:ext cx="8801100" cy="781049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ru-RU" b="1" dirty="0" smtClean="0">
                <a:latin typeface="Arial Black" pitchFamily="34" charset="0"/>
              </a:rPr>
              <a:t>Развиваем  психологическую компетентность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ru-RU" sz="4800" b="0" i="0" baseline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50</a:t>
            </a:r>
            <a:endParaRPr lang="ru-RU" sz="4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2400" b="0" i="0" dirty="0" smtClean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Категория 1</a:t>
            </a:r>
            <a:endParaRPr lang="ru-RU" sz="2400" b="0" i="0" dirty="0">
              <a:solidFill>
                <a:schemeClr val="tx1"/>
              </a:solidFill>
              <a:latin typeface="Calibri Ligh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91189577"/>
              </p:ext>
            </p:extLst>
          </p:nvPr>
        </p:nvGraphicFramePr>
        <p:xfrm>
          <a:off x="300037" y="971551"/>
          <a:ext cx="8386763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681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794</Words>
  <Application>Microsoft Office PowerPoint</Application>
  <PresentationFormat>Экран (4:3)</PresentationFormat>
  <Paragraphs>99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Волна</vt:lpstr>
      <vt:lpstr>      Методический сервис  Психологический практикум с педагогами (коучинг)  «Предупреждение дезадаптации учащихся к процессу обучения»   </vt:lpstr>
      <vt:lpstr>Презентация PowerPoint</vt:lpstr>
      <vt:lpstr>Презентация PowerPoint</vt:lpstr>
      <vt:lpstr>Презентация PowerPoint</vt:lpstr>
      <vt:lpstr>Категория 4</vt:lpstr>
      <vt:lpstr>Категория 3</vt:lpstr>
      <vt:lpstr>Категория 2</vt:lpstr>
      <vt:lpstr>Категория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</cp:revision>
  <dcterms:modified xsi:type="dcterms:W3CDTF">2013-11-22T09:39:08Z</dcterms:modified>
</cp:coreProperties>
</file>