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10"/>
  </p:notesMasterIdLst>
  <p:sldIdLst>
    <p:sldId id="257" r:id="rId4"/>
    <p:sldId id="372" r:id="rId5"/>
    <p:sldId id="399" r:id="rId6"/>
    <p:sldId id="336" r:id="rId7"/>
    <p:sldId id="342" r:id="rId8"/>
    <p:sldId id="3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34" autoAdjust="0"/>
    <p:restoredTop sz="94660"/>
  </p:normalViewPr>
  <p:slideViewPr>
    <p:cSldViewPr>
      <p:cViewPr varScale="1">
        <p:scale>
          <a:sx n="83" d="100"/>
          <a:sy n="83" d="100"/>
        </p:scale>
        <p:origin x="-9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C5030C-CC15-4C85-A42A-4F9A41F6108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180965AD-126D-460A-9758-0BB1632B0E30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</a:rPr>
            <a:t>Учебно</a:t>
          </a:r>
          <a:endParaRPr kumimoji="0" lang="ru-RU" altLang="ja-JP" sz="10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-методическая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 деятельность </a:t>
          </a:r>
          <a:endParaRPr kumimoji="0" lang="ru-RU" sz="10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</dgm:t>
    </dgm:pt>
    <dgm:pt modelId="{1E9DE800-6F54-4410-8FBE-3984589B9E59}" type="parTrans" cxnId="{02DF7182-FEFB-4191-A884-8826B30BE170}">
      <dgm:prSet/>
      <dgm:spPr/>
      <dgm:t>
        <a:bodyPr/>
        <a:lstStyle/>
        <a:p>
          <a:endParaRPr lang="ru-RU"/>
        </a:p>
      </dgm:t>
    </dgm:pt>
    <dgm:pt modelId="{811B4C4D-E6A1-4853-8829-028640F9C626}" type="sibTrans" cxnId="{02DF7182-FEFB-4191-A884-8826B30BE170}">
      <dgm:prSet/>
      <dgm:spPr/>
      <dgm:t>
        <a:bodyPr/>
        <a:lstStyle/>
        <a:p>
          <a:endParaRPr lang="ru-RU"/>
        </a:p>
      </dgm:t>
    </dgm:pt>
    <dgm:pt modelId="{B7E56574-EFCE-42C0-ABDE-945AD983BE4F}">
      <dgm:prSet custT="1"/>
      <dgm:spPr>
        <a:solidFill>
          <a:schemeClr val="accent3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И</a:t>
          </a:r>
          <a:r>
            <a: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нформационно-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аналитическая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 деятельность </a:t>
          </a:r>
        </a:p>
      </dgm:t>
    </dgm:pt>
    <dgm:pt modelId="{CFEF2FCC-BAE3-405E-B888-D0B2F988232D}" type="parTrans" cxnId="{10D3E889-4215-450C-AA30-A58DE2721FB0}">
      <dgm:prSet/>
      <dgm:spPr/>
      <dgm:t>
        <a:bodyPr/>
        <a:lstStyle/>
        <a:p>
          <a:endParaRPr lang="ru-RU"/>
        </a:p>
      </dgm:t>
    </dgm:pt>
    <dgm:pt modelId="{9BAB9558-5D91-480F-99A0-CB4800715AD7}" type="sibTrans" cxnId="{10D3E889-4215-450C-AA30-A58DE2721FB0}">
      <dgm:prSet/>
      <dgm:spPr/>
      <dgm:t>
        <a:bodyPr/>
        <a:lstStyle/>
        <a:p>
          <a:endParaRPr lang="ru-RU"/>
        </a:p>
      </dgm:t>
    </dgm:pt>
    <dgm:pt modelId="{0EC7C589-4863-4993-B318-31C8C9959543}">
      <dgm:prSet custT="1"/>
      <dgm:spPr>
        <a:solidFill>
          <a:schemeClr val="accent6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Диспетчерская  деятельность</a:t>
          </a:r>
        </a:p>
      </dgm:t>
    </dgm:pt>
    <dgm:pt modelId="{4C7599D5-7935-4A4A-9C3A-51C2991F8BBE}" type="parTrans" cxnId="{7E48249F-AF35-4645-B0C4-5ADB3E297C7A}">
      <dgm:prSet/>
      <dgm:spPr/>
      <dgm:t>
        <a:bodyPr/>
        <a:lstStyle/>
        <a:p>
          <a:endParaRPr lang="ru-RU"/>
        </a:p>
      </dgm:t>
    </dgm:pt>
    <dgm:pt modelId="{F72E0DF7-5169-48EA-A013-88EA7B877C4D}" type="sibTrans" cxnId="{7E48249F-AF35-4645-B0C4-5ADB3E297C7A}">
      <dgm:prSet/>
      <dgm:spPr/>
      <dgm:t>
        <a:bodyPr/>
        <a:lstStyle/>
        <a:p>
          <a:endParaRPr lang="ru-RU"/>
        </a:p>
      </dgm:t>
    </dgm:pt>
    <dgm:pt modelId="{C2DBB194-45E1-449D-8078-A28A8B98F9B0}">
      <dgm:prSet custT="1"/>
      <dgm:spPr>
        <a:solidFill>
          <a:srgbClr val="92D05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Организационно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-методическая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деятельность </a:t>
          </a:r>
          <a:endParaRPr kumimoji="0" lang="ru-RU" sz="10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</dgm:t>
    </dgm:pt>
    <dgm:pt modelId="{2E3309DF-A353-49FC-843A-C41EE9657FE0}" type="parTrans" cxnId="{C4410AC7-5C2D-442E-8A12-9C6B84B86B17}">
      <dgm:prSet/>
      <dgm:spPr/>
      <dgm:t>
        <a:bodyPr/>
        <a:lstStyle/>
        <a:p>
          <a:endParaRPr lang="ru-RU"/>
        </a:p>
      </dgm:t>
    </dgm:pt>
    <dgm:pt modelId="{33239E71-BE95-437D-A2E3-95C11DA99769}" type="sibTrans" cxnId="{C4410AC7-5C2D-442E-8A12-9C6B84B86B17}">
      <dgm:prSet/>
      <dgm:spPr/>
      <dgm:t>
        <a:bodyPr/>
        <a:lstStyle/>
        <a:p>
          <a:endParaRPr lang="ru-RU"/>
        </a:p>
      </dgm:t>
    </dgm:pt>
    <dgm:pt modelId="{70893F87-D3BD-441D-93EC-36AFDF547A2C}">
      <dgm:prSet custT="1"/>
      <dgm:spPr>
        <a:solidFill>
          <a:srgbClr val="FFFF00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Научно-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экспериментальная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 деятельность</a:t>
          </a:r>
        </a:p>
      </dgm:t>
    </dgm:pt>
    <dgm:pt modelId="{0237772B-9311-4109-938D-CF66758D828E}" type="parTrans" cxnId="{B3C86E7A-02DD-4452-BA92-126E84529844}">
      <dgm:prSet/>
      <dgm:spPr/>
      <dgm:t>
        <a:bodyPr/>
        <a:lstStyle/>
        <a:p>
          <a:endParaRPr lang="ru-RU"/>
        </a:p>
      </dgm:t>
    </dgm:pt>
    <dgm:pt modelId="{05503E88-7FD9-4540-9F8B-22187F565E6E}" type="sibTrans" cxnId="{B3C86E7A-02DD-4452-BA92-126E84529844}">
      <dgm:prSet/>
      <dgm:spPr/>
      <dgm:t>
        <a:bodyPr/>
        <a:lstStyle/>
        <a:p>
          <a:endParaRPr lang="ru-RU"/>
        </a:p>
      </dgm:t>
    </dgm:pt>
    <dgm:pt modelId="{D007C0CF-208A-436C-A76B-2BBC2E74B984}">
      <dgm:prSet custT="1"/>
      <dgm:spPr>
        <a:solidFill>
          <a:srgbClr val="00FFFF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Обучающая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деятельность</a:t>
          </a:r>
          <a:endParaRPr kumimoji="0" lang="ru-RU" sz="10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</dgm:t>
    </dgm:pt>
    <dgm:pt modelId="{40E249C2-B077-4B17-AA78-A440884982DC}" type="parTrans" cxnId="{BE1DC522-6253-4CF1-9E9C-A33159B17238}">
      <dgm:prSet/>
      <dgm:spPr/>
      <dgm:t>
        <a:bodyPr/>
        <a:lstStyle/>
        <a:p>
          <a:endParaRPr lang="ru-RU"/>
        </a:p>
      </dgm:t>
    </dgm:pt>
    <dgm:pt modelId="{E9F82364-D537-4DC6-83AE-0D993E635EBC}" type="sibTrans" cxnId="{BE1DC522-6253-4CF1-9E9C-A33159B17238}">
      <dgm:prSet/>
      <dgm:spPr/>
      <dgm:t>
        <a:bodyPr/>
        <a:lstStyle/>
        <a:p>
          <a:endParaRPr lang="ru-RU"/>
        </a:p>
      </dgm:t>
    </dgm:pt>
    <dgm:pt modelId="{8247B27A-39AE-4527-BA73-81A04DC6EE2D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Диагностическая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Развивающая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Коррекционная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Профилактическая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Консультативная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Просвещение </a:t>
          </a:r>
          <a:endParaRPr kumimoji="0" lang="ru-RU" sz="1000" b="1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</dgm:t>
    </dgm:pt>
    <dgm:pt modelId="{0914F9FF-220D-432D-A9A1-CE1ECC6D4512}" type="parTrans" cxnId="{B7044E29-51ED-4138-9763-331C7F6DA502}">
      <dgm:prSet/>
      <dgm:spPr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C31C4F8C-3D7B-467E-B748-2B3A5058A415}" type="sibTrans" cxnId="{B7044E29-51ED-4138-9763-331C7F6DA502}">
      <dgm:prSet/>
      <dgm:spPr/>
      <dgm:t>
        <a:bodyPr/>
        <a:lstStyle/>
        <a:p>
          <a:endParaRPr lang="ru-RU"/>
        </a:p>
      </dgm:t>
    </dgm:pt>
    <dgm:pt modelId="{DAF02480-25D5-44E6-8864-BB345102F91A}">
      <dgm:prSet/>
      <dgm:spPr>
        <a:solidFill>
          <a:srgbClr val="FF66FF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rPr>
            <a:t>Ученик-Педагог-Родитель</a:t>
          </a:r>
        </a:p>
      </dgm:t>
    </dgm:pt>
    <dgm:pt modelId="{85D18F6C-4CB4-4697-9985-79C2ADF8CA8F}" type="sibTrans" cxnId="{8972A862-9B55-423C-BD96-95EA15AA9131}">
      <dgm:prSet/>
      <dgm:spPr/>
      <dgm:t>
        <a:bodyPr/>
        <a:lstStyle/>
        <a:p>
          <a:endParaRPr lang="ru-RU"/>
        </a:p>
      </dgm:t>
    </dgm:pt>
    <dgm:pt modelId="{4B00C512-7B5A-4D51-AD65-C388FF37061B}" type="parTrans" cxnId="{8972A862-9B55-423C-BD96-95EA15AA9131}">
      <dgm:prSet/>
      <dgm:spPr/>
      <dgm:t>
        <a:bodyPr/>
        <a:lstStyle/>
        <a:p>
          <a:endParaRPr lang="ru-RU"/>
        </a:p>
      </dgm:t>
    </dgm:pt>
    <dgm:pt modelId="{CFD82060-B737-459A-AEE8-8260C975D325}" type="pres">
      <dgm:prSet presAssocID="{D1C5030C-CC15-4C85-A42A-4F9A41F610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88DA858-77CB-4980-896F-6A53BCA07118}" type="pres">
      <dgm:prSet presAssocID="{DAF02480-25D5-44E6-8864-BB345102F91A}" presName="hierRoot1" presStyleCnt="0">
        <dgm:presLayoutVars>
          <dgm:hierBranch/>
        </dgm:presLayoutVars>
      </dgm:prSet>
      <dgm:spPr/>
    </dgm:pt>
    <dgm:pt modelId="{AD1ECEE4-E4A7-407D-889B-C0DF647C337B}" type="pres">
      <dgm:prSet presAssocID="{DAF02480-25D5-44E6-8864-BB345102F91A}" presName="rootComposite1" presStyleCnt="0"/>
      <dgm:spPr/>
    </dgm:pt>
    <dgm:pt modelId="{0B687F91-08FF-4194-BBE3-BBD7E3278597}" type="pres">
      <dgm:prSet presAssocID="{DAF02480-25D5-44E6-8864-BB345102F91A}" presName="rootText1" presStyleLbl="node0" presStyleIdx="0" presStyleCnt="1" custScaleX="469135" custScaleY="145871" custLinFactY="300000" custLinFactNeighborX="-18358" custLinFactNeighborY="3628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48CCF0-EA01-42FB-B3B0-A74B84648A39}" type="pres">
      <dgm:prSet presAssocID="{DAF02480-25D5-44E6-8864-BB345102F91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35F3087-0BDB-4B9F-90D4-A37F0FF13EDF}" type="pres">
      <dgm:prSet presAssocID="{DAF02480-25D5-44E6-8864-BB345102F91A}" presName="hierChild2" presStyleCnt="0"/>
      <dgm:spPr/>
    </dgm:pt>
    <dgm:pt modelId="{BC8BCD2B-8FA5-4CF0-8CAB-090DCEC10D7D}" type="pres">
      <dgm:prSet presAssocID="{1E9DE800-6F54-4410-8FBE-3984589B9E59}" presName="Name35" presStyleLbl="parChTrans1D2" presStyleIdx="0" presStyleCnt="7"/>
      <dgm:spPr/>
      <dgm:t>
        <a:bodyPr/>
        <a:lstStyle/>
        <a:p>
          <a:endParaRPr lang="ru-RU"/>
        </a:p>
      </dgm:t>
    </dgm:pt>
    <dgm:pt modelId="{E677673F-D794-4012-A164-21554257C60A}" type="pres">
      <dgm:prSet presAssocID="{180965AD-126D-460A-9758-0BB1632B0E30}" presName="hierRoot2" presStyleCnt="0">
        <dgm:presLayoutVars>
          <dgm:hierBranch/>
        </dgm:presLayoutVars>
      </dgm:prSet>
      <dgm:spPr/>
    </dgm:pt>
    <dgm:pt modelId="{AE3CE1D5-611B-40A8-894B-1CECF96F5BEE}" type="pres">
      <dgm:prSet presAssocID="{180965AD-126D-460A-9758-0BB1632B0E30}" presName="rootComposite" presStyleCnt="0"/>
      <dgm:spPr/>
    </dgm:pt>
    <dgm:pt modelId="{E3972C2B-391E-423B-9615-FA2515E05FE0}" type="pres">
      <dgm:prSet presAssocID="{180965AD-126D-460A-9758-0BB1632B0E30}" presName="rootText" presStyleLbl="node2" presStyleIdx="0" presStyleCnt="7" custScaleY="462052" custLinFactNeighborX="-38" custLinFactNeighborY="103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F7B1E0-6C6A-4EA9-A366-05A2CC412C6A}" type="pres">
      <dgm:prSet presAssocID="{180965AD-126D-460A-9758-0BB1632B0E30}" presName="rootConnector" presStyleLbl="node2" presStyleIdx="0" presStyleCnt="7"/>
      <dgm:spPr/>
      <dgm:t>
        <a:bodyPr/>
        <a:lstStyle/>
        <a:p>
          <a:endParaRPr lang="ru-RU"/>
        </a:p>
      </dgm:t>
    </dgm:pt>
    <dgm:pt modelId="{E392924E-4B57-41DD-969A-8369A07EC8D7}" type="pres">
      <dgm:prSet presAssocID="{180965AD-126D-460A-9758-0BB1632B0E30}" presName="hierChild4" presStyleCnt="0"/>
      <dgm:spPr/>
    </dgm:pt>
    <dgm:pt modelId="{BB1EF4A7-1239-45FB-8AD5-DEBB7DA89C11}" type="pres">
      <dgm:prSet presAssocID="{180965AD-126D-460A-9758-0BB1632B0E30}" presName="hierChild5" presStyleCnt="0"/>
      <dgm:spPr/>
    </dgm:pt>
    <dgm:pt modelId="{B9D81B13-4F5B-45F7-802C-7605008B7A1C}" type="pres">
      <dgm:prSet presAssocID="{CFEF2FCC-BAE3-405E-B888-D0B2F988232D}" presName="Name35" presStyleLbl="parChTrans1D2" presStyleIdx="1" presStyleCnt="7"/>
      <dgm:spPr/>
      <dgm:t>
        <a:bodyPr/>
        <a:lstStyle/>
        <a:p>
          <a:endParaRPr lang="ru-RU"/>
        </a:p>
      </dgm:t>
    </dgm:pt>
    <dgm:pt modelId="{0B916F2A-1523-4180-B9F6-551DB34F11AC}" type="pres">
      <dgm:prSet presAssocID="{B7E56574-EFCE-42C0-ABDE-945AD983BE4F}" presName="hierRoot2" presStyleCnt="0">
        <dgm:presLayoutVars>
          <dgm:hierBranch/>
        </dgm:presLayoutVars>
      </dgm:prSet>
      <dgm:spPr/>
    </dgm:pt>
    <dgm:pt modelId="{A7D446D6-54A4-47B1-BC7D-E948CA5751CB}" type="pres">
      <dgm:prSet presAssocID="{B7E56574-EFCE-42C0-ABDE-945AD983BE4F}" presName="rootComposite" presStyleCnt="0"/>
      <dgm:spPr/>
    </dgm:pt>
    <dgm:pt modelId="{AB32388D-12E1-4FE0-95AF-C9408436C53E}" type="pres">
      <dgm:prSet presAssocID="{B7E56574-EFCE-42C0-ABDE-945AD983BE4F}" presName="rootText" presStyleLbl="node2" presStyleIdx="1" presStyleCnt="7" custScaleY="4615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7DD799-E363-418E-90EA-ACB231441F01}" type="pres">
      <dgm:prSet presAssocID="{B7E56574-EFCE-42C0-ABDE-945AD983BE4F}" presName="rootConnector" presStyleLbl="node2" presStyleIdx="1" presStyleCnt="7"/>
      <dgm:spPr/>
      <dgm:t>
        <a:bodyPr/>
        <a:lstStyle/>
        <a:p>
          <a:endParaRPr lang="ru-RU"/>
        </a:p>
      </dgm:t>
    </dgm:pt>
    <dgm:pt modelId="{457D0782-1290-4F3F-83A6-27085A04CF0E}" type="pres">
      <dgm:prSet presAssocID="{B7E56574-EFCE-42C0-ABDE-945AD983BE4F}" presName="hierChild4" presStyleCnt="0"/>
      <dgm:spPr/>
    </dgm:pt>
    <dgm:pt modelId="{326A856F-454C-4A56-B6EF-F5799A6CA46A}" type="pres">
      <dgm:prSet presAssocID="{B7E56574-EFCE-42C0-ABDE-945AD983BE4F}" presName="hierChild5" presStyleCnt="0"/>
      <dgm:spPr/>
    </dgm:pt>
    <dgm:pt modelId="{0A5594D1-3247-418B-BDE2-F9395D1DAE52}" type="pres">
      <dgm:prSet presAssocID="{4C7599D5-7935-4A4A-9C3A-51C2991F8BBE}" presName="Name35" presStyleLbl="parChTrans1D2" presStyleIdx="2" presStyleCnt="7"/>
      <dgm:spPr/>
      <dgm:t>
        <a:bodyPr/>
        <a:lstStyle/>
        <a:p>
          <a:endParaRPr lang="ru-RU"/>
        </a:p>
      </dgm:t>
    </dgm:pt>
    <dgm:pt modelId="{14410D56-FA11-41D5-BBFC-0E9CC20BC403}" type="pres">
      <dgm:prSet presAssocID="{0EC7C589-4863-4993-B318-31C8C9959543}" presName="hierRoot2" presStyleCnt="0">
        <dgm:presLayoutVars>
          <dgm:hierBranch/>
        </dgm:presLayoutVars>
      </dgm:prSet>
      <dgm:spPr/>
    </dgm:pt>
    <dgm:pt modelId="{F586BA0D-D900-4278-A39E-711DD9BC0DCC}" type="pres">
      <dgm:prSet presAssocID="{0EC7C589-4863-4993-B318-31C8C9959543}" presName="rootComposite" presStyleCnt="0"/>
      <dgm:spPr/>
    </dgm:pt>
    <dgm:pt modelId="{65085DAF-6B5F-4338-AB03-758661EDF632}" type="pres">
      <dgm:prSet presAssocID="{0EC7C589-4863-4993-B318-31C8C9959543}" presName="rootText" presStyleLbl="node2" presStyleIdx="2" presStyleCnt="7" custScaleY="462053" custLinFactNeighborX="-3327" custLinFactNeighborY="-28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6C8667-DD42-435E-A9BD-FABA0A0333D3}" type="pres">
      <dgm:prSet presAssocID="{0EC7C589-4863-4993-B318-31C8C9959543}" presName="rootConnector" presStyleLbl="node2" presStyleIdx="2" presStyleCnt="7"/>
      <dgm:spPr/>
      <dgm:t>
        <a:bodyPr/>
        <a:lstStyle/>
        <a:p>
          <a:endParaRPr lang="ru-RU"/>
        </a:p>
      </dgm:t>
    </dgm:pt>
    <dgm:pt modelId="{D4F4E821-81C0-4302-86D6-1816F9450C53}" type="pres">
      <dgm:prSet presAssocID="{0EC7C589-4863-4993-B318-31C8C9959543}" presName="hierChild4" presStyleCnt="0"/>
      <dgm:spPr/>
    </dgm:pt>
    <dgm:pt modelId="{B738E708-A209-40C3-B6FC-EFA980CB4C91}" type="pres">
      <dgm:prSet presAssocID="{0EC7C589-4863-4993-B318-31C8C9959543}" presName="hierChild5" presStyleCnt="0"/>
      <dgm:spPr/>
    </dgm:pt>
    <dgm:pt modelId="{22961594-D051-49DA-B5BD-AD798E17E9BA}" type="pres">
      <dgm:prSet presAssocID="{2E3309DF-A353-49FC-843A-C41EE9657FE0}" presName="Name35" presStyleLbl="parChTrans1D2" presStyleIdx="3" presStyleCnt="7"/>
      <dgm:spPr/>
      <dgm:t>
        <a:bodyPr/>
        <a:lstStyle/>
        <a:p>
          <a:endParaRPr lang="ru-RU"/>
        </a:p>
      </dgm:t>
    </dgm:pt>
    <dgm:pt modelId="{87A59818-0283-44F1-91D3-4CF90436C610}" type="pres">
      <dgm:prSet presAssocID="{C2DBB194-45E1-449D-8078-A28A8B98F9B0}" presName="hierRoot2" presStyleCnt="0">
        <dgm:presLayoutVars>
          <dgm:hierBranch/>
        </dgm:presLayoutVars>
      </dgm:prSet>
      <dgm:spPr/>
    </dgm:pt>
    <dgm:pt modelId="{3840EA33-6D49-442F-A667-6366314848DA}" type="pres">
      <dgm:prSet presAssocID="{C2DBB194-45E1-449D-8078-A28A8B98F9B0}" presName="rootComposite" presStyleCnt="0"/>
      <dgm:spPr/>
    </dgm:pt>
    <dgm:pt modelId="{4379478C-C163-4736-B4A4-EC90E4E6FD2A}" type="pres">
      <dgm:prSet presAssocID="{C2DBB194-45E1-449D-8078-A28A8B98F9B0}" presName="rootText" presStyleLbl="node2" presStyleIdx="3" presStyleCnt="7" custScaleY="462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311D75-F9E4-483B-AB8E-1ED2F6636F5F}" type="pres">
      <dgm:prSet presAssocID="{C2DBB194-45E1-449D-8078-A28A8B98F9B0}" presName="rootConnector" presStyleLbl="node2" presStyleIdx="3" presStyleCnt="7"/>
      <dgm:spPr/>
      <dgm:t>
        <a:bodyPr/>
        <a:lstStyle/>
        <a:p>
          <a:endParaRPr lang="ru-RU"/>
        </a:p>
      </dgm:t>
    </dgm:pt>
    <dgm:pt modelId="{B8A644EA-312E-42BA-B005-5694A9B521C1}" type="pres">
      <dgm:prSet presAssocID="{C2DBB194-45E1-449D-8078-A28A8B98F9B0}" presName="hierChild4" presStyleCnt="0"/>
      <dgm:spPr/>
    </dgm:pt>
    <dgm:pt modelId="{1EBEF02E-9783-49D1-AD38-E2655EFEBDAC}" type="pres">
      <dgm:prSet presAssocID="{C2DBB194-45E1-449D-8078-A28A8B98F9B0}" presName="hierChild5" presStyleCnt="0"/>
      <dgm:spPr/>
    </dgm:pt>
    <dgm:pt modelId="{1F070037-B285-4175-A732-F13A50FA2C19}" type="pres">
      <dgm:prSet presAssocID="{0237772B-9311-4109-938D-CF66758D828E}" presName="Name35" presStyleLbl="parChTrans1D2" presStyleIdx="4" presStyleCnt="7"/>
      <dgm:spPr/>
      <dgm:t>
        <a:bodyPr/>
        <a:lstStyle/>
        <a:p>
          <a:endParaRPr lang="ru-RU"/>
        </a:p>
      </dgm:t>
    </dgm:pt>
    <dgm:pt modelId="{CC8952CE-3485-44C7-B562-6312AE2CB1C6}" type="pres">
      <dgm:prSet presAssocID="{70893F87-D3BD-441D-93EC-36AFDF547A2C}" presName="hierRoot2" presStyleCnt="0">
        <dgm:presLayoutVars>
          <dgm:hierBranch/>
        </dgm:presLayoutVars>
      </dgm:prSet>
      <dgm:spPr/>
    </dgm:pt>
    <dgm:pt modelId="{39EE2333-B116-4A3E-BA22-4A723B03A5CC}" type="pres">
      <dgm:prSet presAssocID="{70893F87-D3BD-441D-93EC-36AFDF547A2C}" presName="rootComposite" presStyleCnt="0"/>
      <dgm:spPr/>
    </dgm:pt>
    <dgm:pt modelId="{6485922E-F27F-432E-B69A-3490485F3B42}" type="pres">
      <dgm:prSet presAssocID="{70893F87-D3BD-441D-93EC-36AFDF547A2C}" presName="rootText" presStyleLbl="node2" presStyleIdx="4" presStyleCnt="7" custScaleX="121353" custScaleY="4620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BC4567-C937-419B-ACDE-776F4D54BE35}" type="pres">
      <dgm:prSet presAssocID="{70893F87-D3BD-441D-93EC-36AFDF547A2C}" presName="rootConnector" presStyleLbl="node2" presStyleIdx="4" presStyleCnt="7"/>
      <dgm:spPr/>
      <dgm:t>
        <a:bodyPr/>
        <a:lstStyle/>
        <a:p>
          <a:endParaRPr lang="ru-RU"/>
        </a:p>
      </dgm:t>
    </dgm:pt>
    <dgm:pt modelId="{7A53A0D7-5DFB-4190-B0E4-44FF90646AB4}" type="pres">
      <dgm:prSet presAssocID="{70893F87-D3BD-441D-93EC-36AFDF547A2C}" presName="hierChild4" presStyleCnt="0"/>
      <dgm:spPr/>
    </dgm:pt>
    <dgm:pt modelId="{CB0C41DE-EECB-45AE-ACA5-5FE3A518455B}" type="pres">
      <dgm:prSet presAssocID="{70893F87-D3BD-441D-93EC-36AFDF547A2C}" presName="hierChild5" presStyleCnt="0"/>
      <dgm:spPr/>
    </dgm:pt>
    <dgm:pt modelId="{B2025651-CFD9-45D7-80E9-2256F98E2FFB}" type="pres">
      <dgm:prSet presAssocID="{40E249C2-B077-4B17-AA78-A440884982DC}" presName="Name35" presStyleLbl="parChTrans1D2" presStyleIdx="5" presStyleCnt="7"/>
      <dgm:spPr/>
      <dgm:t>
        <a:bodyPr/>
        <a:lstStyle/>
        <a:p>
          <a:endParaRPr lang="ru-RU"/>
        </a:p>
      </dgm:t>
    </dgm:pt>
    <dgm:pt modelId="{1B418FBD-EEB9-4E56-9E45-334C6CF9B00B}" type="pres">
      <dgm:prSet presAssocID="{D007C0CF-208A-436C-A76B-2BBC2E74B984}" presName="hierRoot2" presStyleCnt="0">
        <dgm:presLayoutVars>
          <dgm:hierBranch/>
        </dgm:presLayoutVars>
      </dgm:prSet>
      <dgm:spPr/>
    </dgm:pt>
    <dgm:pt modelId="{5D8E3382-5758-4686-8283-39DEB7CDE3A4}" type="pres">
      <dgm:prSet presAssocID="{D007C0CF-208A-436C-A76B-2BBC2E74B984}" presName="rootComposite" presStyleCnt="0"/>
      <dgm:spPr/>
    </dgm:pt>
    <dgm:pt modelId="{F99F7D43-2447-41D9-B8BB-EB27D7352773}" type="pres">
      <dgm:prSet presAssocID="{D007C0CF-208A-436C-A76B-2BBC2E74B984}" presName="rootText" presStyleLbl="node2" presStyleIdx="5" presStyleCnt="7" custScaleX="103885" custScaleY="4620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67C8083-99CC-4A8D-85F0-6C9A387A6A01}" type="pres">
      <dgm:prSet presAssocID="{D007C0CF-208A-436C-A76B-2BBC2E74B984}" presName="rootConnector" presStyleLbl="node2" presStyleIdx="5" presStyleCnt="7"/>
      <dgm:spPr/>
      <dgm:t>
        <a:bodyPr/>
        <a:lstStyle/>
        <a:p>
          <a:endParaRPr lang="ru-RU"/>
        </a:p>
      </dgm:t>
    </dgm:pt>
    <dgm:pt modelId="{76FD0DCF-714F-4254-A339-3BF7B6B20860}" type="pres">
      <dgm:prSet presAssocID="{D007C0CF-208A-436C-A76B-2BBC2E74B984}" presName="hierChild4" presStyleCnt="0"/>
      <dgm:spPr/>
    </dgm:pt>
    <dgm:pt modelId="{C03EA5BA-5332-4B90-B2DE-B0B061AA7597}" type="pres">
      <dgm:prSet presAssocID="{D007C0CF-208A-436C-A76B-2BBC2E74B984}" presName="hierChild5" presStyleCnt="0"/>
      <dgm:spPr/>
    </dgm:pt>
    <dgm:pt modelId="{4428C7FB-AD1E-4330-998E-50AC07C7E849}" type="pres">
      <dgm:prSet presAssocID="{0914F9FF-220D-432D-A9A1-CE1ECC6D4512}" presName="Name35" presStyleLbl="parChTrans1D2" presStyleIdx="6" presStyleCnt="7"/>
      <dgm:spPr/>
      <dgm:t>
        <a:bodyPr/>
        <a:lstStyle/>
        <a:p>
          <a:endParaRPr lang="ru-RU"/>
        </a:p>
      </dgm:t>
    </dgm:pt>
    <dgm:pt modelId="{FEBEB197-C3DC-471A-AB82-C9936636357C}" type="pres">
      <dgm:prSet presAssocID="{8247B27A-39AE-4527-BA73-81A04DC6EE2D}" presName="hierRoot2" presStyleCnt="0">
        <dgm:presLayoutVars>
          <dgm:hierBranch/>
        </dgm:presLayoutVars>
      </dgm:prSet>
      <dgm:spPr/>
    </dgm:pt>
    <dgm:pt modelId="{EF35EB47-CBDC-42B9-A39F-90AA9F89CC5B}" type="pres">
      <dgm:prSet presAssocID="{8247B27A-39AE-4527-BA73-81A04DC6EE2D}" presName="rootComposite" presStyleCnt="0"/>
      <dgm:spPr/>
    </dgm:pt>
    <dgm:pt modelId="{EFA0BFAB-621D-4962-A477-ADF62E5E79F4}" type="pres">
      <dgm:prSet presAssocID="{8247B27A-39AE-4527-BA73-81A04DC6EE2D}" presName="rootText" presStyleLbl="node2" presStyleIdx="6" presStyleCnt="7" custScaleX="148905" custScaleY="4620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E067CB-54B9-4506-A8D2-CC8236054DC6}" type="pres">
      <dgm:prSet presAssocID="{8247B27A-39AE-4527-BA73-81A04DC6EE2D}" presName="rootConnector" presStyleLbl="node2" presStyleIdx="6" presStyleCnt="7"/>
      <dgm:spPr/>
      <dgm:t>
        <a:bodyPr/>
        <a:lstStyle/>
        <a:p>
          <a:endParaRPr lang="ru-RU"/>
        </a:p>
      </dgm:t>
    </dgm:pt>
    <dgm:pt modelId="{CAEB5E2F-133F-41D5-A22C-D49B41EE8D5E}" type="pres">
      <dgm:prSet presAssocID="{8247B27A-39AE-4527-BA73-81A04DC6EE2D}" presName="hierChild4" presStyleCnt="0"/>
      <dgm:spPr/>
    </dgm:pt>
    <dgm:pt modelId="{4977635D-A481-4CA1-ADF6-D1A8AAC2D99D}" type="pres">
      <dgm:prSet presAssocID="{8247B27A-39AE-4527-BA73-81A04DC6EE2D}" presName="hierChild5" presStyleCnt="0"/>
      <dgm:spPr/>
    </dgm:pt>
    <dgm:pt modelId="{3C032BFA-7A77-4553-8AFB-6644C7BF0D7D}" type="pres">
      <dgm:prSet presAssocID="{DAF02480-25D5-44E6-8864-BB345102F91A}" presName="hierChild3" presStyleCnt="0"/>
      <dgm:spPr/>
    </dgm:pt>
  </dgm:ptLst>
  <dgm:cxnLst>
    <dgm:cxn modelId="{82F941DE-CB10-4E5A-BE61-01B188B7E5A1}" type="presOf" srcId="{0914F9FF-220D-432D-A9A1-CE1ECC6D4512}" destId="{4428C7FB-AD1E-4330-998E-50AC07C7E849}" srcOrd="0" destOrd="0" presId="urn:microsoft.com/office/officeart/2005/8/layout/orgChart1"/>
    <dgm:cxn modelId="{B3C86E7A-02DD-4452-BA92-126E84529844}" srcId="{DAF02480-25D5-44E6-8864-BB345102F91A}" destId="{70893F87-D3BD-441D-93EC-36AFDF547A2C}" srcOrd="4" destOrd="0" parTransId="{0237772B-9311-4109-938D-CF66758D828E}" sibTransId="{05503E88-7FD9-4540-9F8B-22187F565E6E}"/>
    <dgm:cxn modelId="{C1E11FF0-2936-4D80-BE15-AB36C4DE064F}" type="presOf" srcId="{40E249C2-B077-4B17-AA78-A440884982DC}" destId="{B2025651-CFD9-45D7-80E9-2256F98E2FFB}" srcOrd="0" destOrd="0" presId="urn:microsoft.com/office/officeart/2005/8/layout/orgChart1"/>
    <dgm:cxn modelId="{87A52926-484A-49CC-A68E-C54E2810CA2B}" type="presOf" srcId="{CFEF2FCC-BAE3-405E-B888-D0B2F988232D}" destId="{B9D81B13-4F5B-45F7-802C-7605008B7A1C}" srcOrd="0" destOrd="0" presId="urn:microsoft.com/office/officeart/2005/8/layout/orgChart1"/>
    <dgm:cxn modelId="{FFF08FA7-16CC-4570-B741-DC4B1D699B47}" type="presOf" srcId="{0237772B-9311-4109-938D-CF66758D828E}" destId="{1F070037-B285-4175-A732-F13A50FA2C19}" srcOrd="0" destOrd="0" presId="urn:microsoft.com/office/officeart/2005/8/layout/orgChart1"/>
    <dgm:cxn modelId="{B7044E29-51ED-4138-9763-331C7F6DA502}" srcId="{DAF02480-25D5-44E6-8864-BB345102F91A}" destId="{8247B27A-39AE-4527-BA73-81A04DC6EE2D}" srcOrd="6" destOrd="0" parTransId="{0914F9FF-220D-432D-A9A1-CE1ECC6D4512}" sibTransId="{C31C4F8C-3D7B-467E-B748-2B3A5058A415}"/>
    <dgm:cxn modelId="{C0DF2CB8-3F5F-431D-B32F-650E8E3C4010}" type="presOf" srcId="{2E3309DF-A353-49FC-843A-C41EE9657FE0}" destId="{22961594-D051-49DA-B5BD-AD798E17E9BA}" srcOrd="0" destOrd="0" presId="urn:microsoft.com/office/officeart/2005/8/layout/orgChart1"/>
    <dgm:cxn modelId="{09CCFAFE-82ED-4C9A-B3C0-2C88F8A3A768}" type="presOf" srcId="{D007C0CF-208A-436C-A76B-2BBC2E74B984}" destId="{067C8083-99CC-4A8D-85F0-6C9A387A6A01}" srcOrd="1" destOrd="0" presId="urn:microsoft.com/office/officeart/2005/8/layout/orgChart1"/>
    <dgm:cxn modelId="{6962B38A-CA0F-499A-BAAC-6E2CE88821BC}" type="presOf" srcId="{DAF02480-25D5-44E6-8864-BB345102F91A}" destId="{0B687F91-08FF-4194-BBE3-BBD7E3278597}" srcOrd="0" destOrd="0" presId="urn:microsoft.com/office/officeart/2005/8/layout/orgChart1"/>
    <dgm:cxn modelId="{94F3016C-F304-443E-B24A-0D3D98A9B992}" type="presOf" srcId="{0EC7C589-4863-4993-B318-31C8C9959543}" destId="{65085DAF-6B5F-4338-AB03-758661EDF632}" srcOrd="0" destOrd="0" presId="urn:microsoft.com/office/officeart/2005/8/layout/orgChart1"/>
    <dgm:cxn modelId="{831AA9A4-F314-4908-98D5-5746717B0B1E}" type="presOf" srcId="{D1C5030C-CC15-4C85-A42A-4F9A41F61088}" destId="{CFD82060-B737-459A-AEE8-8260C975D325}" srcOrd="0" destOrd="0" presId="urn:microsoft.com/office/officeart/2005/8/layout/orgChart1"/>
    <dgm:cxn modelId="{7E48249F-AF35-4645-B0C4-5ADB3E297C7A}" srcId="{DAF02480-25D5-44E6-8864-BB345102F91A}" destId="{0EC7C589-4863-4993-B318-31C8C9959543}" srcOrd="2" destOrd="0" parTransId="{4C7599D5-7935-4A4A-9C3A-51C2991F8BBE}" sibTransId="{F72E0DF7-5169-48EA-A013-88EA7B877C4D}"/>
    <dgm:cxn modelId="{CD6347E9-E36C-4987-ACA3-40DB1D1D636E}" type="presOf" srcId="{B7E56574-EFCE-42C0-ABDE-945AD983BE4F}" destId="{077DD799-E363-418E-90EA-ACB231441F01}" srcOrd="1" destOrd="0" presId="urn:microsoft.com/office/officeart/2005/8/layout/orgChart1"/>
    <dgm:cxn modelId="{10D3E889-4215-450C-AA30-A58DE2721FB0}" srcId="{DAF02480-25D5-44E6-8864-BB345102F91A}" destId="{B7E56574-EFCE-42C0-ABDE-945AD983BE4F}" srcOrd="1" destOrd="0" parTransId="{CFEF2FCC-BAE3-405E-B888-D0B2F988232D}" sibTransId="{9BAB9558-5D91-480F-99A0-CB4800715AD7}"/>
    <dgm:cxn modelId="{7975B3AA-8551-434C-B582-B9D73FC76CA5}" type="presOf" srcId="{180965AD-126D-460A-9758-0BB1632B0E30}" destId="{E3972C2B-391E-423B-9615-FA2515E05FE0}" srcOrd="0" destOrd="0" presId="urn:microsoft.com/office/officeart/2005/8/layout/orgChart1"/>
    <dgm:cxn modelId="{64321EF6-87FE-4D14-821D-F13B81DAF4E1}" type="presOf" srcId="{1E9DE800-6F54-4410-8FBE-3984589B9E59}" destId="{BC8BCD2B-8FA5-4CF0-8CAB-090DCEC10D7D}" srcOrd="0" destOrd="0" presId="urn:microsoft.com/office/officeart/2005/8/layout/orgChart1"/>
    <dgm:cxn modelId="{BF096279-8D4E-4E97-8BF9-A8721047F877}" type="presOf" srcId="{8247B27A-39AE-4527-BA73-81A04DC6EE2D}" destId="{21E067CB-54B9-4506-A8D2-CC8236054DC6}" srcOrd="1" destOrd="0" presId="urn:microsoft.com/office/officeart/2005/8/layout/orgChart1"/>
    <dgm:cxn modelId="{3F076896-C01A-4BF1-8C4E-B5D36ABC21D7}" type="presOf" srcId="{0EC7C589-4863-4993-B318-31C8C9959543}" destId="{386C8667-DD42-435E-A9BD-FABA0A0333D3}" srcOrd="1" destOrd="0" presId="urn:microsoft.com/office/officeart/2005/8/layout/orgChart1"/>
    <dgm:cxn modelId="{F3BC18C4-C8DA-4F3D-B45F-73C1E504018A}" type="presOf" srcId="{DAF02480-25D5-44E6-8864-BB345102F91A}" destId="{3848CCF0-EA01-42FB-B3B0-A74B84648A39}" srcOrd="1" destOrd="0" presId="urn:microsoft.com/office/officeart/2005/8/layout/orgChart1"/>
    <dgm:cxn modelId="{36499882-6214-4FF3-A11F-EA6D30132FFE}" type="presOf" srcId="{B7E56574-EFCE-42C0-ABDE-945AD983BE4F}" destId="{AB32388D-12E1-4FE0-95AF-C9408436C53E}" srcOrd="0" destOrd="0" presId="urn:microsoft.com/office/officeart/2005/8/layout/orgChart1"/>
    <dgm:cxn modelId="{8972A862-9B55-423C-BD96-95EA15AA9131}" srcId="{D1C5030C-CC15-4C85-A42A-4F9A41F61088}" destId="{DAF02480-25D5-44E6-8864-BB345102F91A}" srcOrd="0" destOrd="0" parTransId="{4B00C512-7B5A-4D51-AD65-C388FF37061B}" sibTransId="{85D18F6C-4CB4-4697-9985-79C2ADF8CA8F}"/>
    <dgm:cxn modelId="{C02F35D6-AF6B-451A-82C9-00BBB2C923B9}" type="presOf" srcId="{70893F87-D3BD-441D-93EC-36AFDF547A2C}" destId="{6485922E-F27F-432E-B69A-3490485F3B42}" srcOrd="0" destOrd="0" presId="urn:microsoft.com/office/officeart/2005/8/layout/orgChart1"/>
    <dgm:cxn modelId="{5780CBD5-D827-4E9F-B548-C9B6265F0B4C}" type="presOf" srcId="{C2DBB194-45E1-449D-8078-A28A8B98F9B0}" destId="{79311D75-F9E4-483B-AB8E-1ED2F6636F5F}" srcOrd="1" destOrd="0" presId="urn:microsoft.com/office/officeart/2005/8/layout/orgChart1"/>
    <dgm:cxn modelId="{F0203E73-C7B7-444A-A679-14C0F4C4E306}" type="presOf" srcId="{D007C0CF-208A-436C-A76B-2BBC2E74B984}" destId="{F99F7D43-2447-41D9-B8BB-EB27D7352773}" srcOrd="0" destOrd="0" presId="urn:microsoft.com/office/officeart/2005/8/layout/orgChart1"/>
    <dgm:cxn modelId="{79784390-1C39-4896-9B3D-28E4F77F6323}" type="presOf" srcId="{70893F87-D3BD-441D-93EC-36AFDF547A2C}" destId="{90BC4567-C937-419B-ACDE-776F4D54BE35}" srcOrd="1" destOrd="0" presId="urn:microsoft.com/office/officeart/2005/8/layout/orgChart1"/>
    <dgm:cxn modelId="{02DF7182-FEFB-4191-A884-8826B30BE170}" srcId="{DAF02480-25D5-44E6-8864-BB345102F91A}" destId="{180965AD-126D-460A-9758-0BB1632B0E30}" srcOrd="0" destOrd="0" parTransId="{1E9DE800-6F54-4410-8FBE-3984589B9E59}" sibTransId="{811B4C4D-E6A1-4853-8829-028640F9C626}"/>
    <dgm:cxn modelId="{A2798A80-859D-48E4-BA34-6C9117F4B2B3}" type="presOf" srcId="{4C7599D5-7935-4A4A-9C3A-51C2991F8BBE}" destId="{0A5594D1-3247-418B-BDE2-F9395D1DAE52}" srcOrd="0" destOrd="0" presId="urn:microsoft.com/office/officeart/2005/8/layout/orgChart1"/>
    <dgm:cxn modelId="{C4BA8BF7-A512-40E7-A9D1-2679FE4B30A5}" type="presOf" srcId="{180965AD-126D-460A-9758-0BB1632B0E30}" destId="{D1F7B1E0-6C6A-4EA9-A366-05A2CC412C6A}" srcOrd="1" destOrd="0" presId="urn:microsoft.com/office/officeart/2005/8/layout/orgChart1"/>
    <dgm:cxn modelId="{BE1DC522-6253-4CF1-9E9C-A33159B17238}" srcId="{DAF02480-25D5-44E6-8864-BB345102F91A}" destId="{D007C0CF-208A-436C-A76B-2BBC2E74B984}" srcOrd="5" destOrd="0" parTransId="{40E249C2-B077-4B17-AA78-A440884982DC}" sibTransId="{E9F82364-D537-4DC6-83AE-0D993E635EBC}"/>
    <dgm:cxn modelId="{F5B33882-BDF1-4B3D-901C-4DD4648D8119}" type="presOf" srcId="{C2DBB194-45E1-449D-8078-A28A8B98F9B0}" destId="{4379478C-C163-4736-B4A4-EC90E4E6FD2A}" srcOrd="0" destOrd="0" presId="urn:microsoft.com/office/officeart/2005/8/layout/orgChart1"/>
    <dgm:cxn modelId="{0FB261EB-A730-4B3C-A421-6C564061FF08}" type="presOf" srcId="{8247B27A-39AE-4527-BA73-81A04DC6EE2D}" destId="{EFA0BFAB-621D-4962-A477-ADF62E5E79F4}" srcOrd="0" destOrd="0" presId="urn:microsoft.com/office/officeart/2005/8/layout/orgChart1"/>
    <dgm:cxn modelId="{C4410AC7-5C2D-442E-8A12-9C6B84B86B17}" srcId="{DAF02480-25D5-44E6-8864-BB345102F91A}" destId="{C2DBB194-45E1-449D-8078-A28A8B98F9B0}" srcOrd="3" destOrd="0" parTransId="{2E3309DF-A353-49FC-843A-C41EE9657FE0}" sibTransId="{33239E71-BE95-437D-A2E3-95C11DA99769}"/>
    <dgm:cxn modelId="{89F54C03-15E0-4822-9FCA-025C724443FD}" type="presParOf" srcId="{CFD82060-B737-459A-AEE8-8260C975D325}" destId="{888DA858-77CB-4980-896F-6A53BCA07118}" srcOrd="0" destOrd="0" presId="urn:microsoft.com/office/officeart/2005/8/layout/orgChart1"/>
    <dgm:cxn modelId="{161494B1-5CEC-4A5A-ABBC-B14AF965981C}" type="presParOf" srcId="{888DA858-77CB-4980-896F-6A53BCA07118}" destId="{AD1ECEE4-E4A7-407D-889B-C0DF647C337B}" srcOrd="0" destOrd="0" presId="urn:microsoft.com/office/officeart/2005/8/layout/orgChart1"/>
    <dgm:cxn modelId="{0D90C493-DC11-47CC-957D-7A23C5265023}" type="presParOf" srcId="{AD1ECEE4-E4A7-407D-889B-C0DF647C337B}" destId="{0B687F91-08FF-4194-BBE3-BBD7E3278597}" srcOrd="0" destOrd="0" presId="urn:microsoft.com/office/officeart/2005/8/layout/orgChart1"/>
    <dgm:cxn modelId="{4F469C0C-A4F2-4DE4-B6FD-E20E2253F73D}" type="presParOf" srcId="{AD1ECEE4-E4A7-407D-889B-C0DF647C337B}" destId="{3848CCF0-EA01-42FB-B3B0-A74B84648A39}" srcOrd="1" destOrd="0" presId="urn:microsoft.com/office/officeart/2005/8/layout/orgChart1"/>
    <dgm:cxn modelId="{369C5AF3-3CA1-4334-8F5C-E88982C4F0A7}" type="presParOf" srcId="{888DA858-77CB-4980-896F-6A53BCA07118}" destId="{435F3087-0BDB-4B9F-90D4-A37F0FF13EDF}" srcOrd="1" destOrd="0" presId="urn:microsoft.com/office/officeart/2005/8/layout/orgChart1"/>
    <dgm:cxn modelId="{8F33F894-30D6-4A6B-9EF2-C0D15E8EE9F6}" type="presParOf" srcId="{435F3087-0BDB-4B9F-90D4-A37F0FF13EDF}" destId="{BC8BCD2B-8FA5-4CF0-8CAB-090DCEC10D7D}" srcOrd="0" destOrd="0" presId="urn:microsoft.com/office/officeart/2005/8/layout/orgChart1"/>
    <dgm:cxn modelId="{88238D85-912C-4DC8-95B2-8429D58FFCBF}" type="presParOf" srcId="{435F3087-0BDB-4B9F-90D4-A37F0FF13EDF}" destId="{E677673F-D794-4012-A164-21554257C60A}" srcOrd="1" destOrd="0" presId="urn:microsoft.com/office/officeart/2005/8/layout/orgChart1"/>
    <dgm:cxn modelId="{1A15CE1D-BEED-4F46-9DF0-477D4128FB5C}" type="presParOf" srcId="{E677673F-D794-4012-A164-21554257C60A}" destId="{AE3CE1D5-611B-40A8-894B-1CECF96F5BEE}" srcOrd="0" destOrd="0" presId="urn:microsoft.com/office/officeart/2005/8/layout/orgChart1"/>
    <dgm:cxn modelId="{AC7C1CB2-A760-44B8-BBEA-0882034DB627}" type="presParOf" srcId="{AE3CE1D5-611B-40A8-894B-1CECF96F5BEE}" destId="{E3972C2B-391E-423B-9615-FA2515E05FE0}" srcOrd="0" destOrd="0" presId="urn:microsoft.com/office/officeart/2005/8/layout/orgChart1"/>
    <dgm:cxn modelId="{0E7536CB-ACB3-4AC5-8A50-14CD06B01242}" type="presParOf" srcId="{AE3CE1D5-611B-40A8-894B-1CECF96F5BEE}" destId="{D1F7B1E0-6C6A-4EA9-A366-05A2CC412C6A}" srcOrd="1" destOrd="0" presId="urn:microsoft.com/office/officeart/2005/8/layout/orgChart1"/>
    <dgm:cxn modelId="{FD7D2C82-F988-474C-B245-98E133C2199E}" type="presParOf" srcId="{E677673F-D794-4012-A164-21554257C60A}" destId="{E392924E-4B57-41DD-969A-8369A07EC8D7}" srcOrd="1" destOrd="0" presId="urn:microsoft.com/office/officeart/2005/8/layout/orgChart1"/>
    <dgm:cxn modelId="{050C67B2-D9AA-4DB2-85C8-8ADC31A44EAC}" type="presParOf" srcId="{E677673F-D794-4012-A164-21554257C60A}" destId="{BB1EF4A7-1239-45FB-8AD5-DEBB7DA89C11}" srcOrd="2" destOrd="0" presId="urn:microsoft.com/office/officeart/2005/8/layout/orgChart1"/>
    <dgm:cxn modelId="{9CC36247-7850-4D0C-B199-2DE336C8FC2E}" type="presParOf" srcId="{435F3087-0BDB-4B9F-90D4-A37F0FF13EDF}" destId="{B9D81B13-4F5B-45F7-802C-7605008B7A1C}" srcOrd="2" destOrd="0" presId="urn:microsoft.com/office/officeart/2005/8/layout/orgChart1"/>
    <dgm:cxn modelId="{ED8FA66B-11BF-4C8A-A3ED-D827D4904B03}" type="presParOf" srcId="{435F3087-0BDB-4B9F-90D4-A37F0FF13EDF}" destId="{0B916F2A-1523-4180-B9F6-551DB34F11AC}" srcOrd="3" destOrd="0" presId="urn:microsoft.com/office/officeart/2005/8/layout/orgChart1"/>
    <dgm:cxn modelId="{8DD7D5CD-C9FD-4F42-B374-A1BF995DDEE5}" type="presParOf" srcId="{0B916F2A-1523-4180-B9F6-551DB34F11AC}" destId="{A7D446D6-54A4-47B1-BC7D-E948CA5751CB}" srcOrd="0" destOrd="0" presId="urn:microsoft.com/office/officeart/2005/8/layout/orgChart1"/>
    <dgm:cxn modelId="{857EAF5D-3B87-419C-B49C-7DD131AF4DC0}" type="presParOf" srcId="{A7D446D6-54A4-47B1-BC7D-E948CA5751CB}" destId="{AB32388D-12E1-4FE0-95AF-C9408436C53E}" srcOrd="0" destOrd="0" presId="urn:microsoft.com/office/officeart/2005/8/layout/orgChart1"/>
    <dgm:cxn modelId="{5770C95A-B4D2-47ED-81A6-AE8348DF570F}" type="presParOf" srcId="{A7D446D6-54A4-47B1-BC7D-E948CA5751CB}" destId="{077DD799-E363-418E-90EA-ACB231441F01}" srcOrd="1" destOrd="0" presId="urn:microsoft.com/office/officeart/2005/8/layout/orgChart1"/>
    <dgm:cxn modelId="{05BD6BE1-0CC6-4E41-B581-47017E88BC62}" type="presParOf" srcId="{0B916F2A-1523-4180-B9F6-551DB34F11AC}" destId="{457D0782-1290-4F3F-83A6-27085A04CF0E}" srcOrd="1" destOrd="0" presId="urn:microsoft.com/office/officeart/2005/8/layout/orgChart1"/>
    <dgm:cxn modelId="{9E74E9CD-E2D4-45BE-8ADE-60F87513BD29}" type="presParOf" srcId="{0B916F2A-1523-4180-B9F6-551DB34F11AC}" destId="{326A856F-454C-4A56-B6EF-F5799A6CA46A}" srcOrd="2" destOrd="0" presId="urn:microsoft.com/office/officeart/2005/8/layout/orgChart1"/>
    <dgm:cxn modelId="{7AE51A79-C18F-4C0D-A2D2-7D087467ECFE}" type="presParOf" srcId="{435F3087-0BDB-4B9F-90D4-A37F0FF13EDF}" destId="{0A5594D1-3247-418B-BDE2-F9395D1DAE52}" srcOrd="4" destOrd="0" presId="urn:microsoft.com/office/officeart/2005/8/layout/orgChart1"/>
    <dgm:cxn modelId="{823EDACC-6F3C-4359-B385-8E1D82F94E89}" type="presParOf" srcId="{435F3087-0BDB-4B9F-90D4-A37F0FF13EDF}" destId="{14410D56-FA11-41D5-BBFC-0E9CC20BC403}" srcOrd="5" destOrd="0" presId="urn:microsoft.com/office/officeart/2005/8/layout/orgChart1"/>
    <dgm:cxn modelId="{AFAD8309-0FF7-4A65-989A-D479AB8F2A1C}" type="presParOf" srcId="{14410D56-FA11-41D5-BBFC-0E9CC20BC403}" destId="{F586BA0D-D900-4278-A39E-711DD9BC0DCC}" srcOrd="0" destOrd="0" presId="urn:microsoft.com/office/officeart/2005/8/layout/orgChart1"/>
    <dgm:cxn modelId="{A44A7FC0-B137-4140-8343-4F077DCBDDD7}" type="presParOf" srcId="{F586BA0D-D900-4278-A39E-711DD9BC0DCC}" destId="{65085DAF-6B5F-4338-AB03-758661EDF632}" srcOrd="0" destOrd="0" presId="urn:microsoft.com/office/officeart/2005/8/layout/orgChart1"/>
    <dgm:cxn modelId="{1ABA1C4E-5F7D-43F8-98E8-DDD95EEE5430}" type="presParOf" srcId="{F586BA0D-D900-4278-A39E-711DD9BC0DCC}" destId="{386C8667-DD42-435E-A9BD-FABA0A0333D3}" srcOrd="1" destOrd="0" presId="urn:microsoft.com/office/officeart/2005/8/layout/orgChart1"/>
    <dgm:cxn modelId="{09F408FE-6F15-46BD-B394-B41BB558C5E5}" type="presParOf" srcId="{14410D56-FA11-41D5-BBFC-0E9CC20BC403}" destId="{D4F4E821-81C0-4302-86D6-1816F9450C53}" srcOrd="1" destOrd="0" presId="urn:microsoft.com/office/officeart/2005/8/layout/orgChart1"/>
    <dgm:cxn modelId="{82E392EA-C40E-425B-9583-3DD33DFDD8D0}" type="presParOf" srcId="{14410D56-FA11-41D5-BBFC-0E9CC20BC403}" destId="{B738E708-A209-40C3-B6FC-EFA980CB4C91}" srcOrd="2" destOrd="0" presId="urn:microsoft.com/office/officeart/2005/8/layout/orgChart1"/>
    <dgm:cxn modelId="{1A2B96DF-ABE9-4FB7-A25E-CE07F5D2AF8E}" type="presParOf" srcId="{435F3087-0BDB-4B9F-90D4-A37F0FF13EDF}" destId="{22961594-D051-49DA-B5BD-AD798E17E9BA}" srcOrd="6" destOrd="0" presId="urn:microsoft.com/office/officeart/2005/8/layout/orgChart1"/>
    <dgm:cxn modelId="{68702948-D727-40A0-B3F5-04AD651D1443}" type="presParOf" srcId="{435F3087-0BDB-4B9F-90D4-A37F0FF13EDF}" destId="{87A59818-0283-44F1-91D3-4CF90436C610}" srcOrd="7" destOrd="0" presId="urn:microsoft.com/office/officeart/2005/8/layout/orgChart1"/>
    <dgm:cxn modelId="{53BD7E3E-09A4-4EAB-92D7-B8878D34AB53}" type="presParOf" srcId="{87A59818-0283-44F1-91D3-4CF90436C610}" destId="{3840EA33-6D49-442F-A667-6366314848DA}" srcOrd="0" destOrd="0" presId="urn:microsoft.com/office/officeart/2005/8/layout/orgChart1"/>
    <dgm:cxn modelId="{509052F4-002A-4C52-8C25-87375B33AE75}" type="presParOf" srcId="{3840EA33-6D49-442F-A667-6366314848DA}" destId="{4379478C-C163-4736-B4A4-EC90E4E6FD2A}" srcOrd="0" destOrd="0" presId="urn:microsoft.com/office/officeart/2005/8/layout/orgChart1"/>
    <dgm:cxn modelId="{305FFE4F-6553-433C-A190-BE9988FD9CF4}" type="presParOf" srcId="{3840EA33-6D49-442F-A667-6366314848DA}" destId="{79311D75-F9E4-483B-AB8E-1ED2F6636F5F}" srcOrd="1" destOrd="0" presId="urn:microsoft.com/office/officeart/2005/8/layout/orgChart1"/>
    <dgm:cxn modelId="{7CCFF2DF-635F-4DCC-BF6C-CABDF9BEBA0A}" type="presParOf" srcId="{87A59818-0283-44F1-91D3-4CF90436C610}" destId="{B8A644EA-312E-42BA-B005-5694A9B521C1}" srcOrd="1" destOrd="0" presId="urn:microsoft.com/office/officeart/2005/8/layout/orgChart1"/>
    <dgm:cxn modelId="{DB9BE5F0-FE82-471A-8A84-00C37FB2BD85}" type="presParOf" srcId="{87A59818-0283-44F1-91D3-4CF90436C610}" destId="{1EBEF02E-9783-49D1-AD38-E2655EFEBDAC}" srcOrd="2" destOrd="0" presId="urn:microsoft.com/office/officeart/2005/8/layout/orgChart1"/>
    <dgm:cxn modelId="{9B9BE925-A7C2-4D05-B5C2-9DF134E94B42}" type="presParOf" srcId="{435F3087-0BDB-4B9F-90D4-A37F0FF13EDF}" destId="{1F070037-B285-4175-A732-F13A50FA2C19}" srcOrd="8" destOrd="0" presId="urn:microsoft.com/office/officeart/2005/8/layout/orgChart1"/>
    <dgm:cxn modelId="{BC51E1A5-16C1-443F-9CDB-F9CE534E9BAA}" type="presParOf" srcId="{435F3087-0BDB-4B9F-90D4-A37F0FF13EDF}" destId="{CC8952CE-3485-44C7-B562-6312AE2CB1C6}" srcOrd="9" destOrd="0" presId="urn:microsoft.com/office/officeart/2005/8/layout/orgChart1"/>
    <dgm:cxn modelId="{F5F7B5ED-9B51-4A58-9D3F-C11ECB500CF7}" type="presParOf" srcId="{CC8952CE-3485-44C7-B562-6312AE2CB1C6}" destId="{39EE2333-B116-4A3E-BA22-4A723B03A5CC}" srcOrd="0" destOrd="0" presId="urn:microsoft.com/office/officeart/2005/8/layout/orgChart1"/>
    <dgm:cxn modelId="{010ECC74-8C80-480E-BBD2-3D4476F9574B}" type="presParOf" srcId="{39EE2333-B116-4A3E-BA22-4A723B03A5CC}" destId="{6485922E-F27F-432E-B69A-3490485F3B42}" srcOrd="0" destOrd="0" presId="urn:microsoft.com/office/officeart/2005/8/layout/orgChart1"/>
    <dgm:cxn modelId="{6B7499FB-72B3-4027-B5CE-1752B0103153}" type="presParOf" srcId="{39EE2333-B116-4A3E-BA22-4A723B03A5CC}" destId="{90BC4567-C937-419B-ACDE-776F4D54BE35}" srcOrd="1" destOrd="0" presId="urn:microsoft.com/office/officeart/2005/8/layout/orgChart1"/>
    <dgm:cxn modelId="{909B388D-E291-463A-8D10-242CB792B6ED}" type="presParOf" srcId="{CC8952CE-3485-44C7-B562-6312AE2CB1C6}" destId="{7A53A0D7-5DFB-4190-B0E4-44FF90646AB4}" srcOrd="1" destOrd="0" presId="urn:microsoft.com/office/officeart/2005/8/layout/orgChart1"/>
    <dgm:cxn modelId="{22A448D9-E2B9-4E3F-A6DE-B5365E02F8D9}" type="presParOf" srcId="{CC8952CE-3485-44C7-B562-6312AE2CB1C6}" destId="{CB0C41DE-EECB-45AE-ACA5-5FE3A518455B}" srcOrd="2" destOrd="0" presId="urn:microsoft.com/office/officeart/2005/8/layout/orgChart1"/>
    <dgm:cxn modelId="{F56A3D68-8BD1-4F64-9B6C-197BB135E9A5}" type="presParOf" srcId="{435F3087-0BDB-4B9F-90D4-A37F0FF13EDF}" destId="{B2025651-CFD9-45D7-80E9-2256F98E2FFB}" srcOrd="10" destOrd="0" presId="urn:microsoft.com/office/officeart/2005/8/layout/orgChart1"/>
    <dgm:cxn modelId="{5A22206D-E00B-475F-A1D9-AE5C8CB77922}" type="presParOf" srcId="{435F3087-0BDB-4B9F-90D4-A37F0FF13EDF}" destId="{1B418FBD-EEB9-4E56-9E45-334C6CF9B00B}" srcOrd="11" destOrd="0" presId="urn:microsoft.com/office/officeart/2005/8/layout/orgChart1"/>
    <dgm:cxn modelId="{6FC396A6-20AB-44D8-88A9-E3C6780EC2A7}" type="presParOf" srcId="{1B418FBD-EEB9-4E56-9E45-334C6CF9B00B}" destId="{5D8E3382-5758-4686-8283-39DEB7CDE3A4}" srcOrd="0" destOrd="0" presId="urn:microsoft.com/office/officeart/2005/8/layout/orgChart1"/>
    <dgm:cxn modelId="{A159904D-AEF9-4EB5-804E-C4ACA4489F75}" type="presParOf" srcId="{5D8E3382-5758-4686-8283-39DEB7CDE3A4}" destId="{F99F7D43-2447-41D9-B8BB-EB27D7352773}" srcOrd="0" destOrd="0" presId="urn:microsoft.com/office/officeart/2005/8/layout/orgChart1"/>
    <dgm:cxn modelId="{C42C41AD-EDCA-47E5-8D99-8EE161DA5992}" type="presParOf" srcId="{5D8E3382-5758-4686-8283-39DEB7CDE3A4}" destId="{067C8083-99CC-4A8D-85F0-6C9A387A6A01}" srcOrd="1" destOrd="0" presId="urn:microsoft.com/office/officeart/2005/8/layout/orgChart1"/>
    <dgm:cxn modelId="{BC8C4B6B-264C-438E-90C2-19786D8A5BCE}" type="presParOf" srcId="{1B418FBD-EEB9-4E56-9E45-334C6CF9B00B}" destId="{76FD0DCF-714F-4254-A339-3BF7B6B20860}" srcOrd="1" destOrd="0" presId="urn:microsoft.com/office/officeart/2005/8/layout/orgChart1"/>
    <dgm:cxn modelId="{229642A9-8342-4333-B3E4-8B66A45A5B6D}" type="presParOf" srcId="{1B418FBD-EEB9-4E56-9E45-334C6CF9B00B}" destId="{C03EA5BA-5332-4B90-B2DE-B0B061AA7597}" srcOrd="2" destOrd="0" presId="urn:microsoft.com/office/officeart/2005/8/layout/orgChart1"/>
    <dgm:cxn modelId="{58A3F669-CEAF-46B3-8E2E-DDC4B3EF9C29}" type="presParOf" srcId="{435F3087-0BDB-4B9F-90D4-A37F0FF13EDF}" destId="{4428C7FB-AD1E-4330-998E-50AC07C7E849}" srcOrd="12" destOrd="0" presId="urn:microsoft.com/office/officeart/2005/8/layout/orgChart1"/>
    <dgm:cxn modelId="{55EE8F64-390B-4DB9-AE19-E86DB081B988}" type="presParOf" srcId="{435F3087-0BDB-4B9F-90D4-A37F0FF13EDF}" destId="{FEBEB197-C3DC-471A-AB82-C9936636357C}" srcOrd="13" destOrd="0" presId="urn:microsoft.com/office/officeart/2005/8/layout/orgChart1"/>
    <dgm:cxn modelId="{F0540106-F4A2-414D-93EA-B2C4851410F9}" type="presParOf" srcId="{FEBEB197-C3DC-471A-AB82-C9936636357C}" destId="{EF35EB47-CBDC-42B9-A39F-90AA9F89CC5B}" srcOrd="0" destOrd="0" presId="urn:microsoft.com/office/officeart/2005/8/layout/orgChart1"/>
    <dgm:cxn modelId="{D0AE6806-E73C-4A27-B2B7-71BF55FDB58D}" type="presParOf" srcId="{EF35EB47-CBDC-42B9-A39F-90AA9F89CC5B}" destId="{EFA0BFAB-621D-4962-A477-ADF62E5E79F4}" srcOrd="0" destOrd="0" presId="urn:microsoft.com/office/officeart/2005/8/layout/orgChart1"/>
    <dgm:cxn modelId="{C19D7F59-F4A5-4C67-B8E2-30A54355C0C2}" type="presParOf" srcId="{EF35EB47-CBDC-42B9-A39F-90AA9F89CC5B}" destId="{21E067CB-54B9-4506-A8D2-CC8236054DC6}" srcOrd="1" destOrd="0" presId="urn:microsoft.com/office/officeart/2005/8/layout/orgChart1"/>
    <dgm:cxn modelId="{E1773695-E9E7-4C06-B73C-0DEC92801046}" type="presParOf" srcId="{FEBEB197-C3DC-471A-AB82-C9936636357C}" destId="{CAEB5E2F-133F-41D5-A22C-D49B41EE8D5E}" srcOrd="1" destOrd="0" presId="urn:microsoft.com/office/officeart/2005/8/layout/orgChart1"/>
    <dgm:cxn modelId="{EB72FD1C-E777-446A-86F6-A1FAD41CFE16}" type="presParOf" srcId="{FEBEB197-C3DC-471A-AB82-C9936636357C}" destId="{4977635D-A481-4CA1-ADF6-D1A8AAC2D99D}" srcOrd="2" destOrd="0" presId="urn:microsoft.com/office/officeart/2005/8/layout/orgChart1"/>
    <dgm:cxn modelId="{122EBFFA-DF07-4E7A-8A6B-EE3A1352A71A}" type="presParOf" srcId="{888DA858-77CB-4980-896F-6A53BCA07118}" destId="{3C032BFA-7A77-4553-8AFB-6644C7BF0D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AD4DB1-6BA1-4899-91AA-CE99BC6A3232}" type="doc">
      <dgm:prSet loTypeId="urn:microsoft.com/office/officeart/2005/8/layout/radial3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057B408-E1E9-446D-B4E4-5121C43C7CE5}">
      <dgm:prSet phldrT="[Текст]"/>
      <dgm:spPr/>
      <dgm:t>
        <a:bodyPr/>
        <a:lstStyle/>
        <a:p>
          <a:r>
            <a:rPr lang="ru-RU" b="1" dirty="0"/>
            <a:t>Развитие ключевых компетентностей  </a:t>
          </a:r>
          <a:r>
            <a:rPr lang="ru-RU" b="1" dirty="0" smtClean="0"/>
            <a:t>учащихся  через часы  развития</a:t>
          </a:r>
          <a:endParaRPr lang="ru-RU" b="1" dirty="0"/>
        </a:p>
      </dgm:t>
    </dgm:pt>
    <dgm:pt modelId="{06988FFC-593F-47E2-9262-CDAB9FD5E7A4}" type="parTrans" cxnId="{5397AE1E-4D64-49C9-B49E-1B7409D1BB38}">
      <dgm:prSet/>
      <dgm:spPr/>
      <dgm:t>
        <a:bodyPr/>
        <a:lstStyle/>
        <a:p>
          <a:endParaRPr lang="ru-RU"/>
        </a:p>
      </dgm:t>
    </dgm:pt>
    <dgm:pt modelId="{6AA341A9-EFE1-4B60-838E-83B75653143D}" type="sibTrans" cxnId="{5397AE1E-4D64-49C9-B49E-1B7409D1BB38}">
      <dgm:prSet/>
      <dgm:spPr/>
      <dgm:t>
        <a:bodyPr/>
        <a:lstStyle/>
        <a:p>
          <a:endParaRPr lang="ru-RU"/>
        </a:p>
      </dgm:t>
    </dgm:pt>
    <dgm:pt modelId="{F8B33254-C608-4275-B7B5-B571D1E927EC}">
      <dgm:prSet phldrT="[Текст]" custT="1"/>
      <dgm:spPr/>
      <dgm:t>
        <a:bodyPr/>
        <a:lstStyle/>
        <a:p>
          <a:r>
            <a:rPr lang="ru-RU" sz="1600" b="1" dirty="0"/>
            <a:t>компетенции  </a:t>
          </a:r>
          <a:r>
            <a:rPr lang="ru-RU" sz="1600" b="1" dirty="0" err="1"/>
            <a:t>здоровьесбережения</a:t>
          </a:r>
          <a:endParaRPr lang="ru-RU" sz="1600" b="1" dirty="0"/>
        </a:p>
      </dgm:t>
    </dgm:pt>
    <dgm:pt modelId="{1C01873F-7E21-44DB-A449-3A292DFFF78F}" type="parTrans" cxnId="{52AA3FDE-5BB9-4165-ACA7-55F40828910E}">
      <dgm:prSet/>
      <dgm:spPr/>
      <dgm:t>
        <a:bodyPr/>
        <a:lstStyle/>
        <a:p>
          <a:endParaRPr lang="ru-RU"/>
        </a:p>
      </dgm:t>
    </dgm:pt>
    <dgm:pt modelId="{3DB03BD4-4F6B-47F8-9761-9A7B8A7D27DC}" type="sibTrans" cxnId="{52AA3FDE-5BB9-4165-ACA7-55F40828910E}">
      <dgm:prSet/>
      <dgm:spPr/>
      <dgm:t>
        <a:bodyPr/>
        <a:lstStyle/>
        <a:p>
          <a:endParaRPr lang="ru-RU"/>
        </a:p>
      </dgm:t>
    </dgm:pt>
    <dgm:pt modelId="{9C8E6ED2-5A07-4B4C-B788-08A6D89131F7}">
      <dgm:prSet phldrT="[Текст]" custT="1"/>
      <dgm:spPr/>
      <dgm:t>
        <a:bodyPr/>
        <a:lstStyle/>
        <a:p>
          <a:r>
            <a:rPr lang="ru-RU" sz="1600" b="1" smtClean="0"/>
            <a:t>компетенции  ценностно-смысловой ориентации</a:t>
          </a:r>
          <a:endParaRPr lang="ru-RU" sz="1600" b="1" dirty="0"/>
        </a:p>
      </dgm:t>
    </dgm:pt>
    <dgm:pt modelId="{009A9FB6-6A9F-460A-925F-69A1A04B117A}" type="parTrans" cxnId="{82ED3531-5243-4043-BC99-F27ED4F9FF88}">
      <dgm:prSet/>
      <dgm:spPr/>
      <dgm:t>
        <a:bodyPr/>
        <a:lstStyle/>
        <a:p>
          <a:endParaRPr lang="ru-RU"/>
        </a:p>
      </dgm:t>
    </dgm:pt>
    <dgm:pt modelId="{441E7D7D-4239-4547-B3C1-0DC494F156CE}" type="sibTrans" cxnId="{82ED3531-5243-4043-BC99-F27ED4F9FF88}">
      <dgm:prSet/>
      <dgm:spPr/>
      <dgm:t>
        <a:bodyPr/>
        <a:lstStyle/>
        <a:p>
          <a:endParaRPr lang="ru-RU"/>
        </a:p>
      </dgm:t>
    </dgm:pt>
    <dgm:pt modelId="{E9E6195C-7589-478B-B779-D6994F85C2C7}">
      <dgm:prSet phldrT="[Текст]" custT="1"/>
      <dgm:spPr/>
      <dgm:t>
        <a:bodyPr/>
        <a:lstStyle/>
        <a:p>
          <a:r>
            <a:rPr lang="ru-RU" sz="1600" b="1" dirty="0"/>
            <a:t>компетенция деятельности и </a:t>
          </a:r>
          <a:r>
            <a:rPr lang="ru-RU" sz="1600" b="1" dirty="0" err="1"/>
            <a:t>целеполагания</a:t>
          </a:r>
          <a:endParaRPr lang="ru-RU" sz="1600" b="1" dirty="0"/>
        </a:p>
      </dgm:t>
    </dgm:pt>
    <dgm:pt modelId="{FBF1A3A3-8A15-4430-981D-DE656D11D527}" type="parTrans" cxnId="{A9514EC3-7D77-4B92-B0C8-02A49D34CC4F}">
      <dgm:prSet/>
      <dgm:spPr/>
      <dgm:t>
        <a:bodyPr/>
        <a:lstStyle/>
        <a:p>
          <a:endParaRPr lang="ru-RU"/>
        </a:p>
      </dgm:t>
    </dgm:pt>
    <dgm:pt modelId="{6ABFEEA7-E6F8-4BAF-8C8A-524D02EE4121}" type="sibTrans" cxnId="{A9514EC3-7D77-4B92-B0C8-02A49D34CC4F}">
      <dgm:prSet/>
      <dgm:spPr/>
      <dgm:t>
        <a:bodyPr/>
        <a:lstStyle/>
        <a:p>
          <a:endParaRPr lang="ru-RU"/>
        </a:p>
      </dgm:t>
    </dgm:pt>
    <dgm:pt modelId="{D5A3FB4B-B556-4875-AF43-F78CB9EFB024}">
      <dgm:prSet phldrT="[Текст]" custT="1"/>
      <dgm:spPr/>
      <dgm:t>
        <a:bodyPr/>
        <a:lstStyle/>
        <a:p>
          <a:r>
            <a:rPr lang="ru-RU" sz="1600" b="1" dirty="0"/>
            <a:t>компетенция решения проблемных ситуаций</a:t>
          </a:r>
        </a:p>
      </dgm:t>
    </dgm:pt>
    <dgm:pt modelId="{4C46F5BE-9987-4241-A3A3-F2A31632BB24}" type="parTrans" cxnId="{07EDF383-9218-409B-A904-76B45B02B00F}">
      <dgm:prSet/>
      <dgm:spPr/>
      <dgm:t>
        <a:bodyPr/>
        <a:lstStyle/>
        <a:p>
          <a:endParaRPr lang="ru-RU"/>
        </a:p>
      </dgm:t>
    </dgm:pt>
    <dgm:pt modelId="{8B64734F-65E0-4398-8C80-1BE4D8A4198D}" type="sibTrans" cxnId="{07EDF383-9218-409B-A904-76B45B02B00F}">
      <dgm:prSet/>
      <dgm:spPr/>
      <dgm:t>
        <a:bodyPr/>
        <a:lstStyle/>
        <a:p>
          <a:endParaRPr lang="ru-RU"/>
        </a:p>
      </dgm:t>
    </dgm:pt>
    <dgm:pt modelId="{BBB47A56-2BA5-499F-BB10-C54028254A20}">
      <dgm:prSet phldrT="[Текст]" custT="1"/>
      <dgm:spPr/>
      <dgm:t>
        <a:bodyPr/>
        <a:lstStyle/>
        <a:p>
          <a:r>
            <a:rPr lang="ru-RU" sz="1600" b="1" dirty="0"/>
            <a:t>компетенция гражданственности</a:t>
          </a:r>
        </a:p>
      </dgm:t>
    </dgm:pt>
    <dgm:pt modelId="{3AB81C13-C12C-4921-9170-5168E6A9E73E}" type="parTrans" cxnId="{8A0DF50E-FDE4-4FEF-84F0-8E18E219C03A}">
      <dgm:prSet/>
      <dgm:spPr/>
      <dgm:t>
        <a:bodyPr/>
        <a:lstStyle/>
        <a:p>
          <a:endParaRPr lang="ru-RU"/>
        </a:p>
      </dgm:t>
    </dgm:pt>
    <dgm:pt modelId="{F57B8051-293D-4CA8-B504-91F2B1D00CDA}" type="sibTrans" cxnId="{8A0DF50E-FDE4-4FEF-84F0-8E18E219C03A}">
      <dgm:prSet/>
      <dgm:spPr/>
      <dgm:t>
        <a:bodyPr/>
        <a:lstStyle/>
        <a:p>
          <a:endParaRPr lang="ru-RU"/>
        </a:p>
      </dgm:t>
    </dgm:pt>
    <dgm:pt modelId="{A208C98E-EE8F-4572-811C-39904F07CBC5}">
      <dgm:prSet phldrT="[Текст]" custT="1"/>
      <dgm:spPr/>
      <dgm:t>
        <a:bodyPr/>
        <a:lstStyle/>
        <a:p>
          <a:r>
            <a:rPr lang="ru-RU" sz="1600" b="1" dirty="0"/>
            <a:t>компетенция  социального взаимодействия</a:t>
          </a:r>
        </a:p>
      </dgm:t>
    </dgm:pt>
    <dgm:pt modelId="{720656EB-AB4E-4D4F-B778-5A0EB2E97899}" type="parTrans" cxnId="{2976F4C9-2700-4068-8E90-E9A38E9354CA}">
      <dgm:prSet/>
      <dgm:spPr/>
      <dgm:t>
        <a:bodyPr/>
        <a:lstStyle/>
        <a:p>
          <a:endParaRPr lang="ru-RU"/>
        </a:p>
      </dgm:t>
    </dgm:pt>
    <dgm:pt modelId="{49F40BD0-8F46-41BF-8FEA-31CE473A8177}" type="sibTrans" cxnId="{2976F4C9-2700-4068-8E90-E9A38E9354CA}">
      <dgm:prSet/>
      <dgm:spPr/>
      <dgm:t>
        <a:bodyPr/>
        <a:lstStyle/>
        <a:p>
          <a:endParaRPr lang="ru-RU"/>
        </a:p>
      </dgm:t>
    </dgm:pt>
    <dgm:pt modelId="{89A86BD4-92B1-4ACC-A848-46C40B2022D1}">
      <dgm:prSet phldrT="[Текст]" custT="1"/>
      <dgm:spPr/>
      <dgm:t>
        <a:bodyPr/>
        <a:lstStyle/>
        <a:p>
          <a:r>
            <a:rPr lang="ru-RU" sz="1600" b="1" dirty="0" smtClean="0"/>
            <a:t>компетенция эмоционально-волевой регуляции</a:t>
          </a:r>
          <a:endParaRPr lang="ru-RU" sz="1600" b="1" dirty="0"/>
        </a:p>
      </dgm:t>
    </dgm:pt>
    <dgm:pt modelId="{9034880E-4869-4538-A4B2-68BCF8960A74}" type="parTrans" cxnId="{620143A2-8B67-49BB-B84E-160B5F710C12}">
      <dgm:prSet/>
      <dgm:spPr/>
      <dgm:t>
        <a:bodyPr/>
        <a:lstStyle/>
        <a:p>
          <a:endParaRPr lang="ru-RU"/>
        </a:p>
      </dgm:t>
    </dgm:pt>
    <dgm:pt modelId="{8D30C709-5F0F-4506-A299-A56B88D8741E}" type="sibTrans" cxnId="{620143A2-8B67-49BB-B84E-160B5F710C12}">
      <dgm:prSet/>
      <dgm:spPr/>
      <dgm:t>
        <a:bodyPr/>
        <a:lstStyle/>
        <a:p>
          <a:endParaRPr lang="ru-RU"/>
        </a:p>
      </dgm:t>
    </dgm:pt>
    <dgm:pt modelId="{29FC5AF4-8AA8-4A60-9043-E7B9E6D692AB}">
      <dgm:prSet phldrT="[Текст]" custT="1"/>
      <dgm:spPr/>
      <dgm:t>
        <a:bodyPr/>
        <a:lstStyle/>
        <a:p>
          <a:r>
            <a:rPr lang="ru-RU" sz="1600" b="1" dirty="0"/>
            <a:t>компетенция интеграции знаний</a:t>
          </a:r>
        </a:p>
      </dgm:t>
    </dgm:pt>
    <dgm:pt modelId="{B1F3ED2C-30E3-471D-BFE4-CE54FB98C4EA}" type="parTrans" cxnId="{5EB8A987-E2F3-4731-949E-090A61919E43}">
      <dgm:prSet/>
      <dgm:spPr/>
      <dgm:t>
        <a:bodyPr/>
        <a:lstStyle/>
        <a:p>
          <a:endParaRPr lang="ru-RU"/>
        </a:p>
      </dgm:t>
    </dgm:pt>
    <dgm:pt modelId="{28E394CE-4736-404F-9978-90677FD27B7F}" type="sibTrans" cxnId="{5EB8A987-E2F3-4731-949E-090A61919E43}">
      <dgm:prSet/>
      <dgm:spPr/>
      <dgm:t>
        <a:bodyPr/>
        <a:lstStyle/>
        <a:p>
          <a:endParaRPr lang="ru-RU"/>
        </a:p>
      </dgm:t>
    </dgm:pt>
    <dgm:pt modelId="{FA4F6977-0189-4D27-BE99-6EB782CEA02D}">
      <dgm:prSet phldrT="[Текст]" custT="1"/>
      <dgm:spPr/>
      <dgm:t>
        <a:bodyPr/>
        <a:lstStyle/>
        <a:p>
          <a:r>
            <a:rPr lang="ru-RU" sz="1600" b="1" dirty="0" smtClean="0"/>
            <a:t>компетенция самосовершенствования и саморазвития</a:t>
          </a:r>
          <a:endParaRPr lang="ru-RU" sz="1600" b="1" dirty="0"/>
        </a:p>
      </dgm:t>
    </dgm:pt>
    <dgm:pt modelId="{02D2BFDF-87C1-4954-8F8B-37DED87EEF38}" type="sibTrans" cxnId="{5B877FB2-ABD3-4BB6-A7CC-0F41E453107E}">
      <dgm:prSet/>
      <dgm:spPr/>
      <dgm:t>
        <a:bodyPr/>
        <a:lstStyle/>
        <a:p>
          <a:endParaRPr lang="ru-RU"/>
        </a:p>
      </dgm:t>
    </dgm:pt>
    <dgm:pt modelId="{5F0E9FA3-AF5A-4701-ACFA-81B66D19572A}" type="parTrans" cxnId="{5B877FB2-ABD3-4BB6-A7CC-0F41E453107E}">
      <dgm:prSet/>
      <dgm:spPr/>
      <dgm:t>
        <a:bodyPr/>
        <a:lstStyle/>
        <a:p>
          <a:endParaRPr lang="ru-RU"/>
        </a:p>
      </dgm:t>
    </dgm:pt>
    <dgm:pt modelId="{2672511D-711B-406F-B2A3-AC3CEBDFD685}" type="pres">
      <dgm:prSet presAssocID="{08AD4DB1-6BA1-4899-91AA-CE99BC6A323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E3C5D8-D635-4FD0-B190-55233DA76E5A}" type="pres">
      <dgm:prSet presAssocID="{08AD4DB1-6BA1-4899-91AA-CE99BC6A3232}" presName="radial" presStyleCnt="0">
        <dgm:presLayoutVars>
          <dgm:animLvl val="ctr"/>
        </dgm:presLayoutVars>
      </dgm:prSet>
      <dgm:spPr/>
      <dgm:t>
        <a:bodyPr/>
        <a:lstStyle/>
        <a:p>
          <a:endParaRPr lang="ru-RU"/>
        </a:p>
      </dgm:t>
    </dgm:pt>
    <dgm:pt modelId="{E301ACC5-FD3E-4AB1-B2AB-C8915CD92E54}" type="pres">
      <dgm:prSet presAssocID="{E057B408-E1E9-446D-B4E4-5121C43C7CE5}" presName="centerShape" presStyleLbl="vennNode1" presStyleIdx="0" presStyleCnt="10"/>
      <dgm:spPr/>
      <dgm:t>
        <a:bodyPr/>
        <a:lstStyle/>
        <a:p>
          <a:endParaRPr lang="ru-RU"/>
        </a:p>
      </dgm:t>
    </dgm:pt>
    <dgm:pt modelId="{B1E4AB23-69B1-4A60-B830-63393412C4AC}" type="pres">
      <dgm:prSet presAssocID="{F8B33254-C608-4275-B7B5-B571D1E927EC}" presName="node" presStyleLbl="vennNode1" presStyleIdx="1" presStyleCnt="10" custScaleX="159335" custRadScaleRad="112025" custRadScaleInc="16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5E55A6-1826-4370-8C13-C5D251DFB6EC}" type="pres">
      <dgm:prSet presAssocID="{9C8E6ED2-5A07-4B4C-B788-08A6D89131F7}" presName="node" presStyleLbl="vennNode1" presStyleIdx="2" presStyleCnt="10" custScaleX="211092" custRadScaleRad="153628" custRadScaleInc="37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53227-B252-4B21-A4EC-CAA934405768}" type="pres">
      <dgm:prSet presAssocID="{BBB47A56-2BA5-499F-BB10-C54028254A20}" presName="node" presStyleLbl="vennNode1" presStyleIdx="3" presStyleCnt="10" custScaleX="226377" custRadScaleRad="134721" custRadScaleInc="20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9655D-6D22-4DDD-9AD9-02FB6E5ABB53}" type="pres">
      <dgm:prSet presAssocID="{FA4F6977-0189-4D27-BE99-6EB782CEA02D}" presName="node" presStyleLbl="vennNode1" presStyleIdx="4" presStyleCnt="10" custScaleX="198157" custRadScaleRad="144531" custRadScaleInc="-173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D97CA2-91E3-4903-8CE2-0260722AA9B0}" type="pres">
      <dgm:prSet presAssocID="{A208C98E-EE8F-4572-811C-39904F07CBC5}" presName="node" presStyleLbl="vennNode1" presStyleIdx="5" presStyleCnt="10" custScaleX="171938" custRadScaleRad="115899" custRadScaleInc="-347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03FF9B-0F99-421E-9A45-E9F92A1D522C}" type="pres">
      <dgm:prSet presAssocID="{E9E6195C-7589-478B-B779-D6994F85C2C7}" presName="node" presStyleLbl="vennNode1" presStyleIdx="6" presStyleCnt="10" custScaleX="148392" custRadScaleRad="117425" custRadScaleInc="389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BAD4D7-6786-469C-A4E3-2FB5BA42BC3F}" type="pres">
      <dgm:prSet presAssocID="{D5A3FB4B-B556-4875-AF43-F78CB9EFB024}" presName="node" presStyleLbl="vennNode1" presStyleIdx="7" presStyleCnt="10" custScaleX="245848" custRadScaleRad="148547" custRadScaleInc="190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E68ECA-95AF-49EE-91B9-8151916A27ED}" type="pres">
      <dgm:prSet presAssocID="{89A86BD4-92B1-4ACC-A848-46C40B2022D1}" presName="node" presStyleLbl="vennNode1" presStyleIdx="8" presStyleCnt="10" custScaleX="233362" custRadScaleRad="147098" custRadScaleInc="-78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A2A85-F151-4009-81E6-9C087BB82281}" type="pres">
      <dgm:prSet presAssocID="{29FC5AF4-8AA8-4A60-9043-E7B9E6D692AB}" presName="node" presStyleLbl="vennNode1" presStyleIdx="9" presStyleCnt="10" custScaleX="217012" custRadScaleRad="139465" custRadScaleInc="-221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9514EC3-7D77-4B92-B0C8-02A49D34CC4F}" srcId="{E057B408-E1E9-446D-B4E4-5121C43C7CE5}" destId="{E9E6195C-7589-478B-B779-D6994F85C2C7}" srcOrd="5" destOrd="0" parTransId="{FBF1A3A3-8A15-4430-981D-DE656D11D527}" sibTransId="{6ABFEEA7-E6F8-4BAF-8C8A-524D02EE4121}"/>
    <dgm:cxn modelId="{FAF1C895-A57A-4FDC-889B-93A3DA54EC42}" type="presOf" srcId="{89A86BD4-92B1-4ACC-A848-46C40B2022D1}" destId="{52E68ECA-95AF-49EE-91B9-8151916A27ED}" srcOrd="0" destOrd="0" presId="urn:microsoft.com/office/officeart/2005/8/layout/radial3"/>
    <dgm:cxn modelId="{D124FDE9-D11B-4160-9196-621F5A43DB41}" type="presOf" srcId="{E057B408-E1E9-446D-B4E4-5121C43C7CE5}" destId="{E301ACC5-FD3E-4AB1-B2AB-C8915CD92E54}" srcOrd="0" destOrd="0" presId="urn:microsoft.com/office/officeart/2005/8/layout/radial3"/>
    <dgm:cxn modelId="{5397AE1E-4D64-49C9-B49E-1B7409D1BB38}" srcId="{08AD4DB1-6BA1-4899-91AA-CE99BC6A3232}" destId="{E057B408-E1E9-446D-B4E4-5121C43C7CE5}" srcOrd="0" destOrd="0" parTransId="{06988FFC-593F-47E2-9262-CDAB9FD5E7A4}" sibTransId="{6AA341A9-EFE1-4B60-838E-83B75653143D}"/>
    <dgm:cxn modelId="{7D08261F-C11E-418B-B181-859604019C2D}" type="presOf" srcId="{E9E6195C-7589-478B-B779-D6994F85C2C7}" destId="{5F03FF9B-0F99-421E-9A45-E9F92A1D522C}" srcOrd="0" destOrd="0" presId="urn:microsoft.com/office/officeart/2005/8/layout/radial3"/>
    <dgm:cxn modelId="{A0E5BC9D-941F-4E97-8423-8E00A6F9B561}" type="presOf" srcId="{9C8E6ED2-5A07-4B4C-B788-08A6D89131F7}" destId="{805E55A6-1826-4370-8C13-C5D251DFB6EC}" srcOrd="0" destOrd="0" presId="urn:microsoft.com/office/officeart/2005/8/layout/radial3"/>
    <dgm:cxn modelId="{8A0DF50E-FDE4-4FEF-84F0-8E18E219C03A}" srcId="{E057B408-E1E9-446D-B4E4-5121C43C7CE5}" destId="{BBB47A56-2BA5-499F-BB10-C54028254A20}" srcOrd="2" destOrd="0" parTransId="{3AB81C13-C12C-4921-9170-5168E6A9E73E}" sibTransId="{F57B8051-293D-4CA8-B504-91F2B1D00CDA}"/>
    <dgm:cxn modelId="{F3C472CC-D9E2-4EEC-A063-464A242BF24B}" type="presOf" srcId="{A208C98E-EE8F-4572-811C-39904F07CBC5}" destId="{53D97CA2-91E3-4903-8CE2-0260722AA9B0}" srcOrd="0" destOrd="0" presId="urn:microsoft.com/office/officeart/2005/8/layout/radial3"/>
    <dgm:cxn modelId="{07EDF383-9218-409B-A904-76B45B02B00F}" srcId="{E057B408-E1E9-446D-B4E4-5121C43C7CE5}" destId="{D5A3FB4B-B556-4875-AF43-F78CB9EFB024}" srcOrd="6" destOrd="0" parTransId="{4C46F5BE-9987-4241-A3A3-F2A31632BB24}" sibTransId="{8B64734F-65E0-4398-8C80-1BE4D8A4198D}"/>
    <dgm:cxn modelId="{620143A2-8B67-49BB-B84E-160B5F710C12}" srcId="{E057B408-E1E9-446D-B4E4-5121C43C7CE5}" destId="{89A86BD4-92B1-4ACC-A848-46C40B2022D1}" srcOrd="7" destOrd="0" parTransId="{9034880E-4869-4538-A4B2-68BCF8960A74}" sibTransId="{8D30C709-5F0F-4506-A299-A56B88D8741E}"/>
    <dgm:cxn modelId="{82ED3531-5243-4043-BC99-F27ED4F9FF88}" srcId="{E057B408-E1E9-446D-B4E4-5121C43C7CE5}" destId="{9C8E6ED2-5A07-4B4C-B788-08A6D89131F7}" srcOrd="1" destOrd="0" parTransId="{009A9FB6-6A9F-460A-925F-69A1A04B117A}" sibTransId="{441E7D7D-4239-4547-B3C1-0DC494F156CE}"/>
    <dgm:cxn modelId="{9179D2B3-79E2-4FAB-8680-C8D0688AAD2F}" type="presOf" srcId="{FA4F6977-0189-4D27-BE99-6EB782CEA02D}" destId="{FE69655D-6D22-4DDD-9AD9-02FB6E5ABB53}" srcOrd="0" destOrd="0" presId="urn:microsoft.com/office/officeart/2005/8/layout/radial3"/>
    <dgm:cxn modelId="{2976F4C9-2700-4068-8E90-E9A38E9354CA}" srcId="{E057B408-E1E9-446D-B4E4-5121C43C7CE5}" destId="{A208C98E-EE8F-4572-811C-39904F07CBC5}" srcOrd="4" destOrd="0" parTransId="{720656EB-AB4E-4D4F-B778-5A0EB2E97899}" sibTransId="{49F40BD0-8F46-41BF-8FEA-31CE473A8177}"/>
    <dgm:cxn modelId="{B16FDBEC-6091-448B-86E8-0B9B0B94AC55}" type="presOf" srcId="{F8B33254-C608-4275-B7B5-B571D1E927EC}" destId="{B1E4AB23-69B1-4A60-B830-63393412C4AC}" srcOrd="0" destOrd="0" presId="urn:microsoft.com/office/officeart/2005/8/layout/radial3"/>
    <dgm:cxn modelId="{1BF37A50-D2CF-4770-875E-610A02EA49A8}" type="presOf" srcId="{29FC5AF4-8AA8-4A60-9043-E7B9E6D692AB}" destId="{D8BA2A85-F151-4009-81E6-9C087BB82281}" srcOrd="0" destOrd="0" presId="urn:microsoft.com/office/officeart/2005/8/layout/radial3"/>
    <dgm:cxn modelId="{52AA3FDE-5BB9-4165-ACA7-55F40828910E}" srcId="{E057B408-E1E9-446D-B4E4-5121C43C7CE5}" destId="{F8B33254-C608-4275-B7B5-B571D1E927EC}" srcOrd="0" destOrd="0" parTransId="{1C01873F-7E21-44DB-A449-3A292DFFF78F}" sibTransId="{3DB03BD4-4F6B-47F8-9761-9A7B8A7D27DC}"/>
    <dgm:cxn modelId="{5A2F5C6A-4211-4FD0-899B-1D2F6A4EE6BC}" type="presOf" srcId="{BBB47A56-2BA5-499F-BB10-C54028254A20}" destId="{5AE53227-B252-4B21-A4EC-CAA934405768}" srcOrd="0" destOrd="0" presId="urn:microsoft.com/office/officeart/2005/8/layout/radial3"/>
    <dgm:cxn modelId="{3E0437EF-ADA9-492C-AEE4-CCA59ABCAABF}" type="presOf" srcId="{D5A3FB4B-B556-4875-AF43-F78CB9EFB024}" destId="{11BAD4D7-6786-469C-A4E3-2FB5BA42BC3F}" srcOrd="0" destOrd="0" presId="urn:microsoft.com/office/officeart/2005/8/layout/radial3"/>
    <dgm:cxn modelId="{5B877FB2-ABD3-4BB6-A7CC-0F41E453107E}" srcId="{E057B408-E1E9-446D-B4E4-5121C43C7CE5}" destId="{FA4F6977-0189-4D27-BE99-6EB782CEA02D}" srcOrd="3" destOrd="0" parTransId="{5F0E9FA3-AF5A-4701-ACFA-81B66D19572A}" sibTransId="{02D2BFDF-87C1-4954-8F8B-37DED87EEF38}"/>
    <dgm:cxn modelId="{757DEC81-3FBF-496B-B344-DE46058AE2F8}" type="presOf" srcId="{08AD4DB1-6BA1-4899-91AA-CE99BC6A3232}" destId="{2672511D-711B-406F-B2A3-AC3CEBDFD685}" srcOrd="0" destOrd="0" presId="urn:microsoft.com/office/officeart/2005/8/layout/radial3"/>
    <dgm:cxn modelId="{5EB8A987-E2F3-4731-949E-090A61919E43}" srcId="{E057B408-E1E9-446D-B4E4-5121C43C7CE5}" destId="{29FC5AF4-8AA8-4A60-9043-E7B9E6D692AB}" srcOrd="8" destOrd="0" parTransId="{B1F3ED2C-30E3-471D-BFE4-CE54FB98C4EA}" sibTransId="{28E394CE-4736-404F-9978-90677FD27B7F}"/>
    <dgm:cxn modelId="{8FE49DBE-7159-4F5C-A0E7-9AC413C827DA}" type="presParOf" srcId="{2672511D-711B-406F-B2A3-AC3CEBDFD685}" destId="{2BE3C5D8-D635-4FD0-B190-55233DA76E5A}" srcOrd="0" destOrd="0" presId="urn:microsoft.com/office/officeart/2005/8/layout/radial3"/>
    <dgm:cxn modelId="{34F0F491-0C82-4451-9DD4-596752A6CBFE}" type="presParOf" srcId="{2BE3C5D8-D635-4FD0-B190-55233DA76E5A}" destId="{E301ACC5-FD3E-4AB1-B2AB-C8915CD92E54}" srcOrd="0" destOrd="0" presId="urn:microsoft.com/office/officeart/2005/8/layout/radial3"/>
    <dgm:cxn modelId="{C5DE56D3-BCCE-4E8B-8216-1A71BF3A05B9}" type="presParOf" srcId="{2BE3C5D8-D635-4FD0-B190-55233DA76E5A}" destId="{B1E4AB23-69B1-4A60-B830-63393412C4AC}" srcOrd="1" destOrd="0" presId="urn:microsoft.com/office/officeart/2005/8/layout/radial3"/>
    <dgm:cxn modelId="{4CFDF312-AB9E-4AAF-92EF-73F35646FFA5}" type="presParOf" srcId="{2BE3C5D8-D635-4FD0-B190-55233DA76E5A}" destId="{805E55A6-1826-4370-8C13-C5D251DFB6EC}" srcOrd="2" destOrd="0" presId="urn:microsoft.com/office/officeart/2005/8/layout/radial3"/>
    <dgm:cxn modelId="{B12DE22E-0EB7-45DF-B93D-25FD95572942}" type="presParOf" srcId="{2BE3C5D8-D635-4FD0-B190-55233DA76E5A}" destId="{5AE53227-B252-4B21-A4EC-CAA934405768}" srcOrd="3" destOrd="0" presId="urn:microsoft.com/office/officeart/2005/8/layout/radial3"/>
    <dgm:cxn modelId="{D7F1139D-51F5-418C-B3AA-36AD28654BA9}" type="presParOf" srcId="{2BE3C5D8-D635-4FD0-B190-55233DA76E5A}" destId="{FE69655D-6D22-4DDD-9AD9-02FB6E5ABB53}" srcOrd="4" destOrd="0" presId="urn:microsoft.com/office/officeart/2005/8/layout/radial3"/>
    <dgm:cxn modelId="{E48089CC-DA26-4C8C-A3BC-010F1070D5CB}" type="presParOf" srcId="{2BE3C5D8-D635-4FD0-B190-55233DA76E5A}" destId="{53D97CA2-91E3-4903-8CE2-0260722AA9B0}" srcOrd="5" destOrd="0" presId="urn:microsoft.com/office/officeart/2005/8/layout/radial3"/>
    <dgm:cxn modelId="{5F93253E-B444-4074-A54A-2A8AB864F963}" type="presParOf" srcId="{2BE3C5D8-D635-4FD0-B190-55233DA76E5A}" destId="{5F03FF9B-0F99-421E-9A45-E9F92A1D522C}" srcOrd="6" destOrd="0" presId="urn:microsoft.com/office/officeart/2005/8/layout/radial3"/>
    <dgm:cxn modelId="{91CE8B46-8E56-4759-9B93-F3428DFEA837}" type="presParOf" srcId="{2BE3C5D8-D635-4FD0-B190-55233DA76E5A}" destId="{11BAD4D7-6786-469C-A4E3-2FB5BA42BC3F}" srcOrd="7" destOrd="0" presId="urn:microsoft.com/office/officeart/2005/8/layout/radial3"/>
    <dgm:cxn modelId="{99A60CAB-8C15-4149-9772-0C5CD73412CD}" type="presParOf" srcId="{2BE3C5D8-D635-4FD0-B190-55233DA76E5A}" destId="{52E68ECA-95AF-49EE-91B9-8151916A27ED}" srcOrd="8" destOrd="0" presId="urn:microsoft.com/office/officeart/2005/8/layout/radial3"/>
    <dgm:cxn modelId="{87F6AA60-012A-4941-A3D8-CEA74C72F3DC}" type="presParOf" srcId="{2BE3C5D8-D635-4FD0-B190-55233DA76E5A}" destId="{D8BA2A85-F151-4009-81E6-9C087BB82281}" srcOrd="9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8C7FB-AD1E-4330-998E-50AC07C7E849}">
      <dsp:nvSpPr>
        <dsp:cNvPr id="0" name=""/>
        <dsp:cNvSpPr/>
      </dsp:nvSpPr>
      <dsp:spPr>
        <a:xfrm>
          <a:off x="4385528" y="2062028"/>
          <a:ext cx="4001829" cy="3152944"/>
        </a:xfrm>
        <a:custGeom>
          <a:avLst/>
          <a:gdLst/>
          <a:ahLst/>
          <a:cxnLst/>
          <a:rect l="0" t="0" r="0" b="0"/>
          <a:pathLst>
            <a:path>
              <a:moveTo>
                <a:pt x="0" y="3152944"/>
              </a:moveTo>
              <a:lnTo>
                <a:pt x="4001829" y="0"/>
              </a:lnTo>
            </a:path>
          </a:pathLst>
        </a:custGeom>
        <a:noFill/>
        <a:ln w="55000" cap="flat" cmpd="thickThin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025651-CFD9-45D7-80E9-2256F98E2FFB}">
      <dsp:nvSpPr>
        <dsp:cNvPr id="0" name=""/>
        <dsp:cNvSpPr/>
      </dsp:nvSpPr>
      <dsp:spPr>
        <a:xfrm>
          <a:off x="4385528" y="2062028"/>
          <a:ext cx="2504661" cy="3152944"/>
        </a:xfrm>
        <a:custGeom>
          <a:avLst/>
          <a:gdLst/>
          <a:ahLst/>
          <a:cxnLst/>
          <a:rect l="0" t="0" r="0" b="0"/>
          <a:pathLst>
            <a:path>
              <a:moveTo>
                <a:pt x="0" y="3152944"/>
              </a:moveTo>
              <a:lnTo>
                <a:pt x="2504661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070037-B285-4175-A732-F13A50FA2C19}">
      <dsp:nvSpPr>
        <dsp:cNvPr id="0" name=""/>
        <dsp:cNvSpPr/>
      </dsp:nvSpPr>
      <dsp:spPr>
        <a:xfrm>
          <a:off x="4385528" y="2062028"/>
          <a:ext cx="1147423" cy="3152944"/>
        </a:xfrm>
        <a:custGeom>
          <a:avLst/>
          <a:gdLst/>
          <a:ahLst/>
          <a:cxnLst/>
          <a:rect l="0" t="0" r="0" b="0"/>
          <a:pathLst>
            <a:path>
              <a:moveTo>
                <a:pt x="0" y="3152944"/>
              </a:moveTo>
              <a:lnTo>
                <a:pt x="1147423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61594-D051-49DA-B5BD-AD798E17E9BA}">
      <dsp:nvSpPr>
        <dsp:cNvPr id="0" name=""/>
        <dsp:cNvSpPr/>
      </dsp:nvSpPr>
      <dsp:spPr>
        <a:xfrm>
          <a:off x="4195445" y="2062028"/>
          <a:ext cx="190082" cy="3152944"/>
        </a:xfrm>
        <a:custGeom>
          <a:avLst/>
          <a:gdLst/>
          <a:ahLst/>
          <a:cxnLst/>
          <a:rect l="0" t="0" r="0" b="0"/>
          <a:pathLst>
            <a:path>
              <a:moveTo>
                <a:pt x="190082" y="3152944"/>
              </a:moveTo>
              <a:lnTo>
                <a:pt x="0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5594D1-3247-418B-BDE2-F9395D1DAE52}">
      <dsp:nvSpPr>
        <dsp:cNvPr id="0" name=""/>
        <dsp:cNvSpPr/>
      </dsp:nvSpPr>
      <dsp:spPr>
        <a:xfrm>
          <a:off x="2932591" y="2047716"/>
          <a:ext cx="1452936" cy="3167256"/>
        </a:xfrm>
        <a:custGeom>
          <a:avLst/>
          <a:gdLst/>
          <a:ahLst/>
          <a:cxnLst/>
          <a:rect l="0" t="0" r="0" b="0"/>
          <a:pathLst>
            <a:path>
              <a:moveTo>
                <a:pt x="1452936" y="3167256"/>
              </a:moveTo>
              <a:lnTo>
                <a:pt x="0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D81B13-4F5B-45F7-802C-7605008B7A1C}">
      <dsp:nvSpPr>
        <dsp:cNvPr id="0" name=""/>
        <dsp:cNvSpPr/>
      </dsp:nvSpPr>
      <dsp:spPr>
        <a:xfrm>
          <a:off x="1737325" y="2062028"/>
          <a:ext cx="2648202" cy="3152944"/>
        </a:xfrm>
        <a:custGeom>
          <a:avLst/>
          <a:gdLst/>
          <a:ahLst/>
          <a:cxnLst/>
          <a:rect l="0" t="0" r="0" b="0"/>
          <a:pathLst>
            <a:path>
              <a:moveTo>
                <a:pt x="2648202" y="3152944"/>
              </a:moveTo>
              <a:lnTo>
                <a:pt x="0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BCD2B-8FA5-4CF0-8CAB-090DCEC10D7D}">
      <dsp:nvSpPr>
        <dsp:cNvPr id="0" name=""/>
        <dsp:cNvSpPr/>
      </dsp:nvSpPr>
      <dsp:spPr>
        <a:xfrm>
          <a:off x="507879" y="2114746"/>
          <a:ext cx="3877648" cy="3100227"/>
        </a:xfrm>
        <a:custGeom>
          <a:avLst/>
          <a:gdLst/>
          <a:ahLst/>
          <a:cxnLst/>
          <a:rect l="0" t="0" r="0" b="0"/>
          <a:pathLst>
            <a:path>
              <a:moveTo>
                <a:pt x="3877648" y="3100227"/>
              </a:moveTo>
              <a:lnTo>
                <a:pt x="0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87F91-08FF-4194-BBE3-BBD7E3278597}">
      <dsp:nvSpPr>
        <dsp:cNvPr id="0" name=""/>
        <dsp:cNvSpPr/>
      </dsp:nvSpPr>
      <dsp:spPr>
        <a:xfrm>
          <a:off x="2002904" y="4474129"/>
          <a:ext cx="4765247" cy="740843"/>
        </a:xfrm>
        <a:prstGeom prst="rect">
          <a:avLst/>
        </a:prstGeom>
        <a:solidFill>
          <a:srgbClr val="FF66FF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33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</a:rPr>
            <a:t>Ученик-Педагог-Родитель</a:t>
          </a:r>
        </a:p>
      </dsp:txBody>
      <dsp:txXfrm>
        <a:off x="2002904" y="4474129"/>
        <a:ext cx="4765247" cy="740843"/>
      </dsp:txXfrm>
    </dsp:sp>
    <dsp:sp modelId="{E3972C2B-391E-423B-9615-FA2515E05FE0}">
      <dsp:nvSpPr>
        <dsp:cNvPr id="0" name=""/>
        <dsp:cNvSpPr/>
      </dsp:nvSpPr>
      <dsp:spPr>
        <a:xfrm>
          <a:off x="3" y="2114746"/>
          <a:ext cx="1015751" cy="2346651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</a:rPr>
            <a:t>Учебно</a:t>
          </a:r>
          <a:endParaRPr kumimoji="0" lang="ru-RU" altLang="ja-JP" sz="10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-методическая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 деятельность </a:t>
          </a:r>
          <a:endParaRPr kumimoji="0" lang="ru-RU" sz="10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</dsp:txBody>
      <dsp:txXfrm>
        <a:off x="3" y="2114746"/>
        <a:ext cx="1015751" cy="2346651"/>
      </dsp:txXfrm>
    </dsp:sp>
    <dsp:sp modelId="{AB32388D-12E1-4FE0-95AF-C9408436C53E}">
      <dsp:nvSpPr>
        <dsp:cNvPr id="0" name=""/>
        <dsp:cNvSpPr/>
      </dsp:nvSpPr>
      <dsp:spPr>
        <a:xfrm>
          <a:off x="1229449" y="2062028"/>
          <a:ext cx="1015751" cy="2344182"/>
        </a:xfrm>
        <a:prstGeom prst="rect">
          <a:avLst/>
        </a:prstGeom>
        <a:solidFill>
          <a:schemeClr val="accent3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И</a:t>
          </a:r>
          <a:r>
            <a:rPr kumimoji="0" lang="ru-RU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нформационно-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аналитическая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 деятельность </a:t>
          </a:r>
        </a:p>
      </dsp:txBody>
      <dsp:txXfrm>
        <a:off x="1229449" y="2062028"/>
        <a:ext cx="1015751" cy="2344182"/>
      </dsp:txXfrm>
    </dsp:sp>
    <dsp:sp modelId="{65085DAF-6B5F-4338-AB03-758661EDF632}">
      <dsp:nvSpPr>
        <dsp:cNvPr id="0" name=""/>
        <dsp:cNvSpPr/>
      </dsp:nvSpPr>
      <dsp:spPr>
        <a:xfrm>
          <a:off x="2424715" y="2047716"/>
          <a:ext cx="1015751" cy="2346656"/>
        </a:xfrm>
        <a:prstGeom prst="rect">
          <a:avLst/>
        </a:prstGeom>
        <a:solidFill>
          <a:schemeClr val="accent6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Диспетчерская  деятельность</a:t>
          </a:r>
        </a:p>
      </dsp:txBody>
      <dsp:txXfrm>
        <a:off x="2424715" y="2047716"/>
        <a:ext cx="1015751" cy="2346656"/>
      </dsp:txXfrm>
    </dsp:sp>
    <dsp:sp modelId="{4379478C-C163-4736-B4A4-EC90E4E6FD2A}">
      <dsp:nvSpPr>
        <dsp:cNvPr id="0" name=""/>
        <dsp:cNvSpPr/>
      </dsp:nvSpPr>
      <dsp:spPr>
        <a:xfrm>
          <a:off x="3687569" y="2062028"/>
          <a:ext cx="1015751" cy="2346651"/>
        </a:xfrm>
        <a:prstGeom prst="rect">
          <a:avLst/>
        </a:prstGeom>
        <a:solidFill>
          <a:srgbClr val="92D05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Организационно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-методическая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деятельность </a:t>
          </a:r>
          <a:endParaRPr kumimoji="0" lang="ru-RU" sz="10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</dsp:txBody>
      <dsp:txXfrm>
        <a:off x="3687569" y="2062028"/>
        <a:ext cx="1015751" cy="2346651"/>
      </dsp:txXfrm>
    </dsp:sp>
    <dsp:sp modelId="{6485922E-F27F-432E-B69A-3490485F3B42}">
      <dsp:nvSpPr>
        <dsp:cNvPr id="0" name=""/>
        <dsp:cNvSpPr/>
      </dsp:nvSpPr>
      <dsp:spPr>
        <a:xfrm>
          <a:off x="4916629" y="2062028"/>
          <a:ext cx="1232645" cy="2346656"/>
        </a:xfrm>
        <a:prstGeom prst="rect">
          <a:avLst/>
        </a:prstGeom>
        <a:solidFill>
          <a:srgbClr val="FFFF00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Научно-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экспериментальная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 деятельность</a:t>
          </a:r>
        </a:p>
      </dsp:txBody>
      <dsp:txXfrm>
        <a:off x="4916629" y="2062028"/>
        <a:ext cx="1232645" cy="2346656"/>
      </dsp:txXfrm>
    </dsp:sp>
    <dsp:sp modelId="{F99F7D43-2447-41D9-B8BB-EB27D7352773}">
      <dsp:nvSpPr>
        <dsp:cNvPr id="0" name=""/>
        <dsp:cNvSpPr/>
      </dsp:nvSpPr>
      <dsp:spPr>
        <a:xfrm>
          <a:off x="6362582" y="2062028"/>
          <a:ext cx="1055213" cy="2346656"/>
        </a:xfrm>
        <a:prstGeom prst="rect">
          <a:avLst/>
        </a:prstGeom>
        <a:solidFill>
          <a:srgbClr val="00FFFF"/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Обучающая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деятельность</a:t>
          </a:r>
          <a:endParaRPr kumimoji="0" lang="ru-RU" sz="10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</dsp:txBody>
      <dsp:txXfrm>
        <a:off x="6362582" y="2062028"/>
        <a:ext cx="1055213" cy="2346656"/>
      </dsp:txXfrm>
    </dsp:sp>
    <dsp:sp modelId="{EFA0BFAB-621D-4962-A477-ADF62E5E79F4}">
      <dsp:nvSpPr>
        <dsp:cNvPr id="0" name=""/>
        <dsp:cNvSpPr/>
      </dsp:nvSpPr>
      <dsp:spPr>
        <a:xfrm>
          <a:off x="7631104" y="2062028"/>
          <a:ext cx="1512505" cy="234665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Диагностическая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Развивающая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Коррекционная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Профилактическая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Консультативная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ja-JP" sz="1000" b="1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</a:rPr>
            <a:t>Просвещение </a:t>
          </a:r>
          <a:endParaRPr kumimoji="0" lang="ru-RU" sz="1000" b="1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</a:endParaRPr>
        </a:p>
      </dsp:txBody>
      <dsp:txXfrm>
        <a:off x="7631104" y="2062028"/>
        <a:ext cx="1512505" cy="23466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01ACC5-FD3E-4AB1-B2AB-C8915CD92E54}">
      <dsp:nvSpPr>
        <dsp:cNvPr id="0" name=""/>
        <dsp:cNvSpPr/>
      </dsp:nvSpPr>
      <dsp:spPr>
        <a:xfrm>
          <a:off x="3181561" y="1165062"/>
          <a:ext cx="2830302" cy="2830302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Развитие ключевых компетентностей  </a:t>
          </a:r>
          <a:r>
            <a:rPr lang="ru-RU" sz="2000" b="1" kern="1200" dirty="0" smtClean="0"/>
            <a:t>учащихся  через часы  развития</a:t>
          </a:r>
          <a:endParaRPr lang="ru-RU" sz="2000" b="1" kern="1200" dirty="0"/>
        </a:p>
      </dsp:txBody>
      <dsp:txXfrm>
        <a:off x="3596049" y="1579550"/>
        <a:ext cx="2001326" cy="2001326"/>
      </dsp:txXfrm>
    </dsp:sp>
    <dsp:sp modelId="{B1E4AB23-69B1-4A60-B830-63393412C4AC}">
      <dsp:nvSpPr>
        <dsp:cNvPr id="0" name=""/>
        <dsp:cNvSpPr/>
      </dsp:nvSpPr>
      <dsp:spPr>
        <a:xfrm>
          <a:off x="3707900" y="0"/>
          <a:ext cx="2254830" cy="141515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компетенции  </a:t>
          </a:r>
          <a:r>
            <a:rPr lang="ru-RU" sz="1600" b="1" kern="1200" dirty="0" err="1"/>
            <a:t>здоровьесбережения</a:t>
          </a:r>
          <a:endParaRPr lang="ru-RU" sz="1600" b="1" kern="1200" dirty="0"/>
        </a:p>
      </dsp:txBody>
      <dsp:txXfrm>
        <a:off x="4038112" y="207244"/>
        <a:ext cx="1594406" cy="1000663"/>
      </dsp:txXfrm>
    </dsp:sp>
    <dsp:sp modelId="{805E55A6-1826-4370-8C13-C5D251DFB6EC}">
      <dsp:nvSpPr>
        <dsp:cNvPr id="0" name=""/>
        <dsp:cNvSpPr/>
      </dsp:nvSpPr>
      <dsp:spPr>
        <a:xfrm>
          <a:off x="5427861" y="252027"/>
          <a:ext cx="2987270" cy="1415151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4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smtClean="0"/>
            <a:t>компетенции  ценностно-смысловой ориентации</a:t>
          </a:r>
          <a:endParaRPr lang="ru-RU" sz="1600" b="1" kern="1200" dirty="0"/>
        </a:p>
      </dsp:txBody>
      <dsp:txXfrm>
        <a:off x="5865337" y="459271"/>
        <a:ext cx="2112318" cy="1000663"/>
      </dsp:txXfrm>
    </dsp:sp>
    <dsp:sp modelId="{5AE53227-B252-4B21-A4EC-CAA934405768}">
      <dsp:nvSpPr>
        <dsp:cNvPr id="0" name=""/>
        <dsp:cNvSpPr/>
      </dsp:nvSpPr>
      <dsp:spPr>
        <a:xfrm>
          <a:off x="5448228" y="1476167"/>
          <a:ext cx="3203576" cy="141515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компетенция гражданственности</a:t>
          </a:r>
        </a:p>
      </dsp:txBody>
      <dsp:txXfrm>
        <a:off x="5917381" y="1683411"/>
        <a:ext cx="2265270" cy="1000663"/>
      </dsp:txXfrm>
    </dsp:sp>
    <dsp:sp modelId="{FE69655D-6D22-4DDD-9AD9-02FB6E5ABB53}">
      <dsp:nvSpPr>
        <dsp:cNvPr id="0" name=""/>
        <dsp:cNvSpPr/>
      </dsp:nvSpPr>
      <dsp:spPr>
        <a:xfrm>
          <a:off x="5647917" y="2916333"/>
          <a:ext cx="2804220" cy="1415151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6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компетенция самосовершенствования и саморазвития</a:t>
          </a:r>
          <a:endParaRPr lang="ru-RU" sz="1600" b="1" kern="1200" dirty="0"/>
        </a:p>
      </dsp:txBody>
      <dsp:txXfrm>
        <a:off x="6058586" y="3123577"/>
        <a:ext cx="1982882" cy="1000663"/>
      </dsp:txXfrm>
    </dsp:sp>
    <dsp:sp modelId="{53D97CA2-91E3-4903-8CE2-0260722AA9B0}">
      <dsp:nvSpPr>
        <dsp:cNvPr id="0" name=""/>
        <dsp:cNvSpPr/>
      </dsp:nvSpPr>
      <dsp:spPr>
        <a:xfrm>
          <a:off x="4571997" y="3634028"/>
          <a:ext cx="2433182" cy="1415151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2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компетенция  социального взаимодействия</a:t>
          </a:r>
        </a:p>
      </dsp:txBody>
      <dsp:txXfrm>
        <a:off x="4928328" y="3841272"/>
        <a:ext cx="1720520" cy="1000663"/>
      </dsp:txXfrm>
    </dsp:sp>
    <dsp:sp modelId="{5F03FF9B-0F99-421E-9A45-E9F92A1D522C}">
      <dsp:nvSpPr>
        <dsp:cNvPr id="0" name=""/>
        <dsp:cNvSpPr/>
      </dsp:nvSpPr>
      <dsp:spPr>
        <a:xfrm>
          <a:off x="2285996" y="3634022"/>
          <a:ext cx="2099970" cy="1415151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3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компетенция деятельности и </a:t>
          </a:r>
          <a:r>
            <a:rPr lang="ru-RU" sz="1600" b="1" kern="1200" dirty="0" err="1"/>
            <a:t>целеполагания</a:t>
          </a:r>
          <a:endParaRPr lang="ru-RU" sz="1600" b="1" kern="1200" dirty="0"/>
        </a:p>
      </dsp:txBody>
      <dsp:txXfrm>
        <a:off x="2593529" y="3841266"/>
        <a:ext cx="1484904" cy="1000663"/>
      </dsp:txXfrm>
    </dsp:sp>
    <dsp:sp modelId="{11BAD4D7-6786-469C-A4E3-2FB5BA42BC3F}">
      <dsp:nvSpPr>
        <dsp:cNvPr id="0" name=""/>
        <dsp:cNvSpPr/>
      </dsp:nvSpPr>
      <dsp:spPr>
        <a:xfrm>
          <a:off x="323521" y="2916324"/>
          <a:ext cx="3479120" cy="1415151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4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компетенция решения проблемных ситуаций</a:t>
          </a:r>
        </a:p>
      </dsp:txBody>
      <dsp:txXfrm>
        <a:off x="833026" y="3123568"/>
        <a:ext cx="2460110" cy="1000663"/>
      </dsp:txXfrm>
    </dsp:sp>
    <dsp:sp modelId="{52E68ECA-95AF-49EE-91B9-8151916A27ED}">
      <dsp:nvSpPr>
        <dsp:cNvPr id="0" name=""/>
        <dsp:cNvSpPr/>
      </dsp:nvSpPr>
      <dsp:spPr>
        <a:xfrm>
          <a:off x="251521" y="1548176"/>
          <a:ext cx="3302424" cy="1415151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5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компетенция эмоционально-волевой регуляции</a:t>
          </a:r>
          <a:endParaRPr lang="ru-RU" sz="1600" b="1" kern="1200" dirty="0"/>
        </a:p>
      </dsp:txBody>
      <dsp:txXfrm>
        <a:off x="735150" y="1755420"/>
        <a:ext cx="2335166" cy="1000663"/>
      </dsp:txXfrm>
    </dsp:sp>
    <dsp:sp modelId="{D8BA2A85-F151-4009-81E6-9C087BB82281}">
      <dsp:nvSpPr>
        <dsp:cNvPr id="0" name=""/>
        <dsp:cNvSpPr/>
      </dsp:nvSpPr>
      <dsp:spPr>
        <a:xfrm>
          <a:off x="1123777" y="180024"/>
          <a:ext cx="3071047" cy="1415151"/>
        </a:xfrm>
        <a:prstGeom prst="ellipse">
          <a:avLst/>
        </a:prstGeom>
        <a:gradFill rotWithShape="0">
          <a:gsLst>
            <a:gs pos="0">
              <a:schemeClr val="accent6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6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6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6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6">
              <a:alpha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компетенция интеграции знаний</a:t>
          </a:r>
        </a:p>
      </dsp:txBody>
      <dsp:txXfrm>
        <a:off x="1573521" y="387268"/>
        <a:ext cx="2171559" cy="1000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66858-6533-47C5-A008-48B7E0B61016}" type="datetimeFigureOut">
              <a:rPr lang="en-US" smtClean="0"/>
              <a:pPr/>
              <a:t>11/19/2013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5B13B-AB11-4E77-BAA8-F3086792A4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77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11/19/2013 9:24 AM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6172200" cy="457200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Корпорация Майкрософт (Microsoft Corporation), 2007. Все права защищены. Microsoft, Windows, Windows Vista и другие названия продуктов являются или могут являться зарегистрированными товарными знаками и/или товарными знаками в США и/или других странах.</a:t>
            </a:r>
          </a:p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презентации.  Поскольку корпорация Майкрософт вынуждена учитывать меняющиеся рыночные условия, она не гарантирует точность информации, указанной после составления этой презентации, а также не берет на себя подобной обязанности.  </a:t>
            </a:r>
            <a:b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КОРПОРАЦИЯ МАЙКРОСОФТ НЕ ДАЕТ НИКАКИХ ЯВНЫХ, ПОДРАЗУМЕВАЕМЫХ ИЛИ ЗАКРЕПЛЕННЫХ ЗАКОНОДАТЕЛЬСТВОМ ГАРАНТИЙ В ОТНОШЕНИИ СВЕДЕНИЙ ИЗ ЭТОЙ ПРЕЗЕНТАЦИИ.</a:t>
            </a:r>
          </a:p>
          <a:p>
            <a:pPr algn="l" defTabSz="914400">
              <a:buNone/>
            </a:pPr>
            <a:endParaRPr lang="en-US" sz="5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172199" y="8685213"/>
            <a:ext cx="684213" cy="457200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pPr algn="r" defTabSz="914400">
                <a:buNone/>
              </a:p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2" y="1905001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50" y="4344989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4"/>
            <a:ext cx="8382000" cy="2135969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Заголовок и объект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4"/>
            <a:ext cx="8382000" cy="2135969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9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5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47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43198"/>
          </a:xfrm>
        </p:spPr>
        <p:txBody>
          <a:bodyPr/>
          <a:lstStyle/>
          <a:p>
            <a:pPr lvl="0"/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1"/>
            <a:ext cx="8040688" cy="21082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олик, видео и прочие особые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9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5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щелкните, чтобы…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3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3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5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412876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  <p:sldLayoutId id="2147483676" r:id="rId13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9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905001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7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214313"/>
            <a:ext cx="9144000" cy="4786312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6000" b="1" i="0" spc="-150" dirty="0" smtClean="0">
                <a:solidFill>
                  <a:srgbClr val="002060"/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/>
            </a:r>
            <a:br>
              <a:rPr lang="ru-RU" sz="6000" b="1" i="0" spc="-150" dirty="0" smtClean="0">
                <a:solidFill>
                  <a:srgbClr val="002060"/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</a:br>
            <a:r>
              <a:rPr lang="ru-RU" sz="6000" b="1" dirty="0" smtClean="0">
                <a:solidFill>
                  <a:schemeClr val="tx1"/>
                </a:solidFill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cs typeface="Arial"/>
              </a:rPr>
              <a:t>С</a:t>
            </a:r>
            <a:r>
              <a:rPr lang="ru-RU" sz="5400" b="1" spc="-15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 Black" pitchFamily="34" charset="0"/>
                <a:cs typeface="Arial"/>
              </a:rPr>
              <a:t>истема </a:t>
            </a:r>
            <a:r>
              <a:rPr lang="ru-RU" sz="5400" b="1" spc="-15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 Black" pitchFamily="34" charset="0"/>
                <a:cs typeface="Arial"/>
              </a:rPr>
              <a:t>работы </a:t>
            </a:r>
            <a:br>
              <a:rPr lang="ru-RU" sz="5400" b="1" spc="-15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 Black" pitchFamily="34" charset="0"/>
                <a:cs typeface="Arial"/>
              </a:rPr>
            </a:br>
            <a:r>
              <a:rPr lang="ru-RU" sz="5400" b="1" spc="-15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 Black" pitchFamily="34" charset="0"/>
                <a:cs typeface="Arial"/>
              </a:rPr>
              <a:t>психологической службы</a:t>
            </a:r>
            <a:br>
              <a:rPr lang="ru-RU" sz="5400" b="1" spc="-15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 Black" pitchFamily="34" charset="0"/>
                <a:cs typeface="Arial"/>
              </a:rPr>
            </a:br>
            <a:r>
              <a:rPr lang="ru-RU" sz="5400" b="1" spc="-15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 Black" pitchFamily="34" charset="0"/>
                <a:cs typeface="Arial"/>
              </a:rPr>
              <a:t>КГУ </a:t>
            </a:r>
            <a:r>
              <a:rPr lang="ru-RU" sz="5400" b="1" spc="-150" dirty="0" smtClean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Arial Black" pitchFamily="34" charset="0"/>
                <a:cs typeface="Arial"/>
              </a:rPr>
              <a:t>СОШЛ № 53 </a:t>
            </a:r>
            <a:endParaRPr lang="ru-RU" sz="4800" b="1" spc="-150" dirty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Arial Black" pitchFamily="34" charset="0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/>
          <p:cNvSpPr txBox="1">
            <a:spLocks noChangeArrowheads="1"/>
          </p:cNvSpPr>
          <p:nvPr/>
        </p:nvSpPr>
        <p:spPr bwMode="auto">
          <a:xfrm>
            <a:off x="1979084" y="2060973"/>
            <a:ext cx="6587067" cy="21586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4000" b="1" i="1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409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1" y="1322767"/>
            <a:ext cx="4286280" cy="2592287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marL="0" algn="r" eaLnBrk="1" hangingPunct="1">
              <a:defRPr/>
            </a:pPr>
            <a:r>
              <a:rPr lang="ru-RU" sz="2800" dirty="0" smtClean="0">
                <a:latin typeface="Times New Roman" pitchFamily="18" charset="0"/>
              </a:rPr>
              <a:t>         </a:t>
            </a:r>
            <a:br>
              <a:rPr lang="ru-RU" sz="2800" dirty="0" smtClean="0">
                <a:latin typeface="Times New Roman" pitchFamily="18" charset="0"/>
              </a:rPr>
            </a:br>
            <a:r>
              <a:rPr lang="ru-RU" sz="2700" i="1" dirty="0" smtClean="0">
                <a:solidFill>
                  <a:schemeClr val="tx1"/>
                </a:solidFill>
                <a:latin typeface="Times New Roman" pitchFamily="18" charset="0"/>
              </a:rPr>
              <a:t>Совершенствование профессиональной компетентности через новые подходы в организации психологической службы </a:t>
            </a:r>
            <a:br>
              <a:rPr lang="ru-RU" sz="2700" i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2700" i="1" dirty="0" smtClean="0">
                <a:solidFill>
                  <a:schemeClr val="tx1"/>
                </a:solidFill>
                <a:latin typeface="Times New Roman" pitchFamily="18" charset="0"/>
              </a:rPr>
              <a:t>в условиях модернизации образования</a:t>
            </a:r>
            <a:r>
              <a:rPr lang="ru-RU" sz="2700" i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0" y="275035"/>
            <a:ext cx="4572000" cy="1101328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ru-RU" sz="2000" b="1" i="1" kern="0" dirty="0">
                <a:latin typeface="Arial Black" pitchFamily="34" charset="0"/>
                <a:ea typeface="+mj-ea"/>
                <a:cs typeface="+mj-cs"/>
              </a:rPr>
              <a:t>Личностно-профессиональная </a:t>
            </a:r>
            <a:r>
              <a:rPr lang="ru-RU" sz="2000" b="1" i="1" kern="0" dirty="0" smtClean="0">
                <a:latin typeface="Arial Black" pitchFamily="34" charset="0"/>
                <a:ea typeface="+mj-ea"/>
                <a:cs typeface="+mj-cs"/>
              </a:rPr>
              <a:t>цель</a:t>
            </a:r>
            <a:endParaRPr lang="ru-RU" sz="2000" b="1" i="1" kern="0" dirty="0"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" y="2619376"/>
            <a:ext cx="38989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Цель деятельности: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/>
            </a:r>
            <a:b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</a:b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содействие в создании специальных условий для полноценного развития и успешного обучения ребенка в конкретной социально-педагогической ситуации.</a:t>
            </a:r>
          </a:p>
        </p:txBody>
      </p:sp>
      <p:pic>
        <p:nvPicPr>
          <p:cNvPr id="9222" name="Picture 6" descr="O:\Фото\ФОТО ВОРОНИНА\Фото школа мама 5-е 2012-13\DSC066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98901" y="4185048"/>
            <a:ext cx="5245100" cy="2672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 descr="O:\Фото\ФОТО ВОРОНИНА\ФОТО 9 в САММОПОЗНАНИЕ И 2 В проекты\DSC040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"/>
            <a:ext cx="4188884" cy="2564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94315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5" y="268289"/>
            <a:ext cx="9001156" cy="4570482"/>
          </a:xfrm>
        </p:spPr>
        <p:txBody>
          <a:bodyPr/>
          <a:lstStyle/>
          <a:p>
            <a:pPr algn="ctr">
              <a:defRPr/>
            </a:pPr>
            <a:r>
              <a:rPr lang="ru-RU" sz="4000" b="1" dirty="0" smtClean="0">
                <a:solidFill>
                  <a:srgbClr val="6600FF"/>
                </a:solidFill>
              </a:rPr>
              <a:t>Цель деятельности школьного психолога: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4000" b="1" dirty="0" smtClean="0">
                <a:solidFill>
                  <a:srgbClr val="FFFF00"/>
                </a:solidFill>
              </a:rPr>
              <a:t>содействие в создании специальных </a:t>
            </a:r>
            <a:r>
              <a:rPr lang="ru-RU" sz="4000" b="1" dirty="0" smtClean="0">
                <a:solidFill>
                  <a:srgbClr val="FF0000"/>
                </a:solidFill>
              </a:rPr>
              <a:t>условий</a:t>
            </a:r>
            <a:r>
              <a:rPr lang="ru-RU" sz="4000" b="1" dirty="0" smtClean="0"/>
              <a:t> для </a:t>
            </a:r>
            <a:r>
              <a:rPr lang="ru-RU" sz="4000" b="1" dirty="0" smtClean="0">
                <a:solidFill>
                  <a:srgbClr val="FF0000"/>
                </a:solidFill>
              </a:rPr>
              <a:t>полноценного развития </a:t>
            </a:r>
            <a:r>
              <a:rPr lang="ru-RU" sz="4000" b="1" dirty="0" smtClean="0"/>
              <a:t>и </a:t>
            </a:r>
            <a:r>
              <a:rPr lang="ru-RU" sz="4000" b="1" dirty="0" smtClean="0">
                <a:solidFill>
                  <a:srgbClr val="FFFF00"/>
                </a:solidFill>
              </a:rPr>
              <a:t>успешного обучения ребенка в конкретной социально-педагогической ситуации (образовательной среде). 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78650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1"/>
            <a:ext cx="91440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ru-RU" sz="3200" b="1" i="1" dirty="0">
                <a:latin typeface="Times New Roman" pitchFamily="18" charset="0"/>
              </a:rPr>
              <a:t>Модель психологического обеспечения образовательного пространства  СОШЛ № 53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0" y="1000108"/>
          <a:ext cx="9144000" cy="5516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6" name="AutoShape 20"/>
          <p:cNvSpPr>
            <a:spLocks noChangeArrowheads="1"/>
          </p:cNvSpPr>
          <p:nvPr/>
        </p:nvSpPr>
        <p:spPr bwMode="auto">
          <a:xfrm>
            <a:off x="1500189" y="1285876"/>
            <a:ext cx="6408737" cy="1230313"/>
          </a:xfrm>
          <a:prstGeom prst="roundRect">
            <a:avLst>
              <a:gd name="adj" fmla="val 16667"/>
            </a:avLst>
          </a:prstGeom>
          <a:solidFill>
            <a:srgbClr val="6600FF">
              <a:alpha val="59999"/>
            </a:srgbClr>
          </a:solidFill>
          <a:ln w="254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altLang="ja-JP" sz="2000" b="1">
                <a:solidFill>
                  <a:schemeClr val="bg1"/>
                </a:solidFill>
                <a:latin typeface="Times New Roman" pitchFamily="18" charset="0"/>
              </a:rPr>
              <a:t>Направления способствующие</a:t>
            </a:r>
          </a:p>
          <a:p>
            <a:pPr algn="ctr"/>
            <a:r>
              <a:rPr lang="ru-RU" altLang="ja-JP" sz="2000" b="1">
                <a:solidFill>
                  <a:schemeClr val="bg1"/>
                </a:solidFill>
                <a:latin typeface="Times New Roman" pitchFamily="18" charset="0"/>
              </a:rPr>
              <a:t>обеспечению сопровождения</a:t>
            </a:r>
          </a:p>
          <a:p>
            <a:pPr algn="ctr"/>
            <a:r>
              <a:rPr lang="ru-RU" altLang="ja-JP" sz="2000" b="1">
                <a:solidFill>
                  <a:schemeClr val="bg1"/>
                </a:solidFill>
                <a:latin typeface="Times New Roman" pitchFamily="18" charset="0"/>
              </a:rPr>
              <a:t>учебно-воспитательного процесса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3"/>
          <p:cNvSpPr>
            <a:spLocks noChangeArrowheads="1"/>
          </p:cNvSpPr>
          <p:nvPr/>
        </p:nvSpPr>
        <p:spPr bwMode="auto">
          <a:xfrm>
            <a:off x="3200400" y="2000251"/>
            <a:ext cx="2209800" cy="1643063"/>
          </a:xfrm>
          <a:prstGeom prst="flowChartConnector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>
                <a:solidFill>
                  <a:srgbClr val="FF0000"/>
                </a:solidFill>
              </a:rPr>
              <a:t>ПЕДАГОГ-ПСИХОЛОГ</a:t>
            </a:r>
          </a:p>
        </p:txBody>
      </p:sp>
      <p:sp>
        <p:nvSpPr>
          <p:cNvPr id="24579" name="AutoShape 22"/>
          <p:cNvSpPr>
            <a:spLocks noChangeArrowheads="1"/>
          </p:cNvSpPr>
          <p:nvPr/>
        </p:nvSpPr>
        <p:spPr bwMode="auto">
          <a:xfrm>
            <a:off x="2819401" y="4495800"/>
            <a:ext cx="2552700" cy="1150938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Психопрофилактическая и консультационная  формы  работы с участниками образовательного процесса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0" name="AutoShape 21"/>
          <p:cNvSpPr>
            <a:spLocks noChangeArrowheads="1"/>
          </p:cNvSpPr>
          <p:nvPr/>
        </p:nvSpPr>
        <p:spPr bwMode="auto">
          <a:xfrm>
            <a:off x="5257800" y="1371601"/>
            <a:ext cx="1600200" cy="1843088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Составление индивидуальных планов реализации деятельности психологов-практиков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1" name="AutoShape 20"/>
          <p:cNvSpPr>
            <a:spLocks noChangeArrowheads="1"/>
          </p:cNvSpPr>
          <p:nvPr/>
        </p:nvSpPr>
        <p:spPr bwMode="auto">
          <a:xfrm>
            <a:off x="0" y="2895600"/>
            <a:ext cx="2286000" cy="9144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ru-RU" sz="1200">
              <a:solidFill>
                <a:schemeClr val="bg2"/>
              </a:solidFill>
              <a:cs typeface="Times New Roman" pitchFamily="18" charset="0"/>
            </a:endParaRPr>
          </a:p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Обучающий семинар-тренинг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2" name="AutoShape 19"/>
          <p:cNvSpPr>
            <a:spLocks noChangeArrowheads="1"/>
          </p:cNvSpPr>
          <p:nvPr/>
        </p:nvSpPr>
        <p:spPr bwMode="auto">
          <a:xfrm>
            <a:off x="2514600" y="1295400"/>
            <a:ext cx="2286000" cy="6858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Развитие практических навыков и способностей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3" name="AutoShape 18"/>
          <p:cNvSpPr>
            <a:spLocks noChangeArrowheads="1"/>
          </p:cNvSpPr>
          <p:nvPr/>
        </p:nvSpPr>
        <p:spPr bwMode="auto">
          <a:xfrm>
            <a:off x="2209800" y="5562600"/>
            <a:ext cx="3937000" cy="9144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Подбор психолого-педагогических методик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4" name="AutoShape 17"/>
          <p:cNvSpPr>
            <a:spLocks noChangeArrowheads="1"/>
          </p:cNvSpPr>
          <p:nvPr/>
        </p:nvSpPr>
        <p:spPr bwMode="auto">
          <a:xfrm>
            <a:off x="2057401" y="595314"/>
            <a:ext cx="2400300" cy="690562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Теоретическое</a:t>
            </a:r>
            <a:endParaRPr lang="ru-RU" sz="1200">
              <a:solidFill>
                <a:schemeClr val="bg2"/>
              </a:solidFill>
            </a:endParaRPr>
          </a:p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 обоснование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5" name="AutoShape 16"/>
          <p:cNvSpPr>
            <a:spLocks noChangeArrowheads="1"/>
          </p:cNvSpPr>
          <p:nvPr/>
        </p:nvSpPr>
        <p:spPr bwMode="auto">
          <a:xfrm>
            <a:off x="914400" y="1"/>
            <a:ext cx="2286000" cy="714375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Постановка целей и задач научно-практической деятельности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6" name="AutoShape 15"/>
          <p:cNvSpPr>
            <a:spLocks noChangeArrowheads="1"/>
          </p:cNvSpPr>
          <p:nvPr/>
        </p:nvSpPr>
        <p:spPr bwMode="auto">
          <a:xfrm>
            <a:off x="-114300" y="674688"/>
            <a:ext cx="2057400" cy="8001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Плановые мероприятия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7" name="AutoShape 14"/>
          <p:cNvSpPr>
            <a:spLocks noChangeArrowheads="1"/>
          </p:cNvSpPr>
          <p:nvPr/>
        </p:nvSpPr>
        <p:spPr bwMode="auto">
          <a:xfrm>
            <a:off x="228600" y="1300163"/>
            <a:ext cx="2514600" cy="18288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Отслеживание психолого- педагогического развития учащихся  в период обучения и воспитания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8" name="AutoShape 13"/>
          <p:cNvSpPr>
            <a:spLocks noChangeArrowheads="1"/>
          </p:cNvSpPr>
          <p:nvPr/>
        </p:nvSpPr>
        <p:spPr bwMode="auto">
          <a:xfrm>
            <a:off x="6324601" y="1143001"/>
            <a:ext cx="2400300" cy="500063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Реализация  плана программы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89" name="AutoShape 12"/>
          <p:cNvSpPr>
            <a:spLocks noChangeArrowheads="1"/>
          </p:cNvSpPr>
          <p:nvPr/>
        </p:nvSpPr>
        <p:spPr bwMode="auto">
          <a:xfrm>
            <a:off x="1676400" y="3276600"/>
            <a:ext cx="2286000" cy="13716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Заполнение индивидуальных карт личностного развития учащихся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90" name="AutoShape 11"/>
          <p:cNvSpPr>
            <a:spLocks noChangeArrowheads="1"/>
          </p:cNvSpPr>
          <p:nvPr/>
        </p:nvSpPr>
        <p:spPr bwMode="auto">
          <a:xfrm>
            <a:off x="0" y="4811713"/>
            <a:ext cx="2286000" cy="16002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Согласование планов работы с планами других структур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91" name="AutoShape 10"/>
          <p:cNvSpPr>
            <a:spLocks noChangeArrowheads="1"/>
          </p:cNvSpPr>
          <p:nvPr/>
        </p:nvSpPr>
        <p:spPr bwMode="auto">
          <a:xfrm>
            <a:off x="-114299" y="3808413"/>
            <a:ext cx="2171700" cy="12573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Информирование и просвещение родителей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92" name="AutoShape 9"/>
          <p:cNvSpPr>
            <a:spLocks noChangeArrowheads="1"/>
          </p:cNvSpPr>
          <p:nvPr/>
        </p:nvSpPr>
        <p:spPr bwMode="auto">
          <a:xfrm>
            <a:off x="7086600" y="2667000"/>
            <a:ext cx="1600200" cy="13716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Представление-защита научно-практической работы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93" name="AutoShape 8"/>
          <p:cNvSpPr>
            <a:spLocks noChangeArrowheads="1"/>
          </p:cNvSpPr>
          <p:nvPr/>
        </p:nvSpPr>
        <p:spPr bwMode="auto">
          <a:xfrm>
            <a:off x="6781801" y="1687514"/>
            <a:ext cx="1790700" cy="8128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Мониторинг результативности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94" name="AutoShape 7"/>
          <p:cNvSpPr>
            <a:spLocks noChangeArrowheads="1"/>
          </p:cNvSpPr>
          <p:nvPr/>
        </p:nvSpPr>
        <p:spPr bwMode="auto">
          <a:xfrm>
            <a:off x="5029200" y="3505200"/>
            <a:ext cx="2286000" cy="14859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Участие  в психолого-педагогических консилиумах, пед.советах, совещаниях,</a:t>
            </a:r>
            <a:endParaRPr lang="ru-RU" sz="1100">
              <a:solidFill>
                <a:schemeClr val="bg2"/>
              </a:solidFill>
            </a:endParaRPr>
          </a:p>
          <a:p>
            <a:pPr algn="ctr" eaLnBrk="0" hangingPunct="0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МО, КД.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95" name="AutoShape 24"/>
          <p:cNvSpPr>
            <a:spLocks noChangeArrowheads="1"/>
          </p:cNvSpPr>
          <p:nvPr/>
        </p:nvSpPr>
        <p:spPr bwMode="auto">
          <a:xfrm>
            <a:off x="3429001" y="0"/>
            <a:ext cx="5372100" cy="1143000"/>
          </a:xfrm>
          <a:prstGeom prst="octagon">
            <a:avLst>
              <a:gd name="adj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>
                <a:solidFill>
                  <a:schemeClr val="bg2"/>
                </a:solidFill>
                <a:cs typeface="Times New Roman" pitchFamily="18" charset="0"/>
              </a:rPr>
              <a:t>СИСТЕМА  РАБОТЫ  ЦЕНТРА </a:t>
            </a:r>
            <a:endParaRPr lang="ru-RU" sz="1100">
              <a:solidFill>
                <a:schemeClr val="bg2"/>
              </a:solidFill>
            </a:endParaRPr>
          </a:p>
          <a:p>
            <a:pPr algn="ctr" eaLnBrk="0" hangingPunct="0"/>
            <a:r>
              <a:rPr lang="ru-RU" b="1">
                <a:solidFill>
                  <a:srgbClr val="FF0000"/>
                </a:solidFill>
                <a:cs typeface="Times New Roman" pitchFamily="18" charset="0"/>
              </a:rPr>
              <a:t>«ШКОЛА  ЮНОГО  ПСИХОЛОГА»</a:t>
            </a:r>
            <a:endParaRPr lang="ru-RU">
              <a:solidFill>
                <a:srgbClr val="FF0000"/>
              </a:solidFill>
            </a:endParaRPr>
          </a:p>
        </p:txBody>
      </p:sp>
      <p:sp>
        <p:nvSpPr>
          <p:cNvPr id="24596" name="AutoShape 6"/>
          <p:cNvSpPr>
            <a:spLocks noChangeArrowheads="1"/>
          </p:cNvSpPr>
          <p:nvPr/>
        </p:nvSpPr>
        <p:spPr bwMode="auto">
          <a:xfrm>
            <a:off x="6172200" y="5638801"/>
            <a:ext cx="2971800" cy="1008063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Разработка и проведение обучающих, развивающих занятий, психодиагностических исследований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97" name="AutoShape 5"/>
          <p:cNvSpPr>
            <a:spLocks noChangeArrowheads="1"/>
          </p:cNvSpPr>
          <p:nvPr/>
        </p:nvSpPr>
        <p:spPr bwMode="auto">
          <a:xfrm>
            <a:off x="6934201" y="4191000"/>
            <a:ext cx="1485900" cy="148590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>
                <a:solidFill>
                  <a:schemeClr val="bg2"/>
                </a:solidFill>
                <a:cs typeface="Times New Roman" pitchFamily="18" charset="0"/>
              </a:rPr>
              <a:t>Самоанализ  деятельности и процесс самообразования</a:t>
            </a:r>
            <a:endParaRPr lang="ru-RU">
              <a:solidFill>
                <a:schemeClr val="bg2"/>
              </a:solidFill>
            </a:endParaRPr>
          </a:p>
        </p:txBody>
      </p:sp>
      <p:sp>
        <p:nvSpPr>
          <p:cNvPr id="24598" name="Rectangle 25"/>
          <p:cNvSpPr>
            <a:spLocks noChangeArrowheads="1"/>
          </p:cNvSpPr>
          <p:nvPr/>
        </p:nvSpPr>
        <p:spPr bwMode="auto">
          <a:xfrm>
            <a:off x="114301" y="-1771580"/>
            <a:ext cx="1352573" cy="1366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99848" tIns="539580" rIns="539580" bIns="539580" anchor="ctr">
            <a:spAutoFit/>
          </a:bodyPr>
          <a:lstStyle/>
          <a:p>
            <a:endParaRPr lang="ru-RU"/>
          </a:p>
        </p:txBody>
      </p:sp>
      <p:sp>
        <p:nvSpPr>
          <p:cNvPr id="24599" name="Rectangle 47"/>
          <p:cNvSpPr>
            <a:spLocks noChangeArrowheads="1"/>
          </p:cNvSpPr>
          <p:nvPr/>
        </p:nvSpPr>
        <p:spPr bwMode="auto">
          <a:xfrm>
            <a:off x="82550" y="-175706"/>
            <a:ext cx="18473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ru-RU" sz="1400">
                <a:solidFill>
                  <a:srgbClr val="000000"/>
                </a:solidFill>
                <a:cs typeface="Times New Roman" pitchFamily="18" charset="0"/>
              </a:rPr>
            </a:b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063200698"/>
              </p:ext>
            </p:extLst>
          </p:nvPr>
        </p:nvGraphicFramePr>
        <p:xfrm>
          <a:off x="0" y="1808820"/>
          <a:ext cx="9144000" cy="5049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3491" name="Picture 3" descr="O:\Фото\ФОТО ВОРОНИНА\ФОТО 9 в САММОПОЗНАНИЕ И 2 В проекты\DSC0402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4572000" cy="1754814"/>
          </a:xfrm>
          <a:prstGeom prst="bracketPair">
            <a:avLst/>
          </a:prstGeom>
          <a:noFill/>
        </p:spPr>
      </p:pic>
      <p:pic>
        <p:nvPicPr>
          <p:cNvPr id="6" name="Picture 3" descr="O:\Фото\ФОТО ВОРОНИНА\Фото школа мама 5-е 2012-13\DSC06662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56043" y="0"/>
            <a:ext cx="4187957" cy="1754814"/>
          </a:xfrm>
          <a:prstGeom prst="bracketPair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27294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48 (2)">
  <a:themeElements>
    <a:clrScheme name="Green Template-Template">
      <a:dk1>
        <a:srgbClr val="000000"/>
      </a:dk1>
      <a:lt1>
        <a:srgbClr val="FFFFFF"/>
      </a:lt1>
      <a:dk2>
        <a:srgbClr val="1F7335"/>
      </a:dk2>
      <a:lt2>
        <a:srgbClr val="C4FF8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51DED46-D66D-454A-B8B2-8EE17CF4DC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TS010286748 (2)</Template>
  <TotalTime>544</TotalTime>
  <Words>290</Words>
  <Application>Microsoft Office PowerPoint</Application>
  <PresentationFormat>Экран (4:3)</PresentationFormat>
  <Paragraphs>70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TS010286748 (2)</vt:lpstr>
      <vt:lpstr>Белый текст и шрифт Courier для слайдов с кодом</vt:lpstr>
      <vt:lpstr> Система работы  психологической службы КГУ СОШЛ № 53 </vt:lpstr>
      <vt:lpstr>          Совершенствование профессиональной компетентности через новые подходы в организации психологической службы  в условиях модернизации образования </vt:lpstr>
      <vt:lpstr>Цель деятельности школьного психолога:      содействие в создании специальных условий для полноценного развития и успешного обучения ребенка в конкретной социально-педагогической ситуации (образовательной среде).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презентации</dc:title>
  <dc:creator>User</dc:creator>
  <cp:lastModifiedBy>User</cp:lastModifiedBy>
  <cp:revision>65</cp:revision>
  <dcterms:created xsi:type="dcterms:W3CDTF">2013-02-25T14:08:01Z</dcterms:created>
  <dcterms:modified xsi:type="dcterms:W3CDTF">2013-11-19T03:34:12Z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TC102867489990</vt:lpwstr>
  </property>
</Properties>
</file>