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8" r:id="rId3"/>
    <p:sldId id="259" r:id="rId4"/>
    <p:sldId id="260" r:id="rId5"/>
    <p:sldId id="265" r:id="rId6"/>
    <p:sldId id="266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3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EB816E-84BB-40AF-91AE-552E45564790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721ACD-2116-4EFB-A19D-24451EA4F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 стол\зож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39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сна: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За 1-1,5 часа до сна необходимо прекратить физические и умственные нагрузки;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Ужинать следует не менее, чем за 2-2,5 часа до сна;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Спать следует в хорошо проветренном помещении;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помещении нужно выключить свет и установить тишину;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Ночное белье должно быть свободным;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Желательно ложиться спать в одно и то </a:t>
            </a:r>
          </a:p>
          <a:p>
            <a:pPr>
              <a:buNone/>
            </a:pPr>
            <a:r>
              <a:rPr lang="ru-RU" dirty="0" smtClean="0"/>
              <a:t>же время </a:t>
            </a:r>
            <a:endParaRPr lang="ru-RU" dirty="0"/>
          </a:p>
        </p:txBody>
      </p:sp>
      <p:pic>
        <p:nvPicPr>
          <p:cNvPr id="4" name="Рисунок 3" descr="mhtml:file://C:\Documents%20and%20Settings\Света\Рабочий%20стол\Режим%20труда%20и%20отдыха.mht!http://www.nosmoke.ru/pic/2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071942"/>
            <a:ext cx="186000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285720" y="5857892"/>
            <a:ext cx="1428760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285776"/>
            <a:ext cx="8534400" cy="155732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Хорошее здоровье – основа долгой, счастливой и полноценной жизни!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2428868"/>
            <a:ext cx="4270248" cy="3624460"/>
          </a:xfrm>
        </p:spPr>
        <p:txBody>
          <a:bodyPr/>
          <a:lstStyle/>
          <a:p>
            <a:pPr indent="27432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«Тот счастлив, кто      здоров телом, воспри-имчив душой 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подат-лив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на воспитание».</a:t>
            </a:r>
          </a:p>
          <a:p>
            <a:pPr indent="274320" algn="just">
              <a:buNone/>
            </a:pPr>
            <a:endParaRPr lang="ru-RU" dirty="0" smtClean="0"/>
          </a:p>
          <a:p>
            <a:pPr indent="274320" algn="r">
              <a:buNone/>
            </a:pPr>
            <a:r>
              <a:rPr lang="ru-RU" dirty="0" smtClean="0"/>
              <a:t>  Греч. философ Фалес Милетский </a:t>
            </a:r>
            <a:endParaRPr lang="ru-RU" dirty="0"/>
          </a:p>
        </p:txBody>
      </p:sp>
      <p:pic>
        <p:nvPicPr>
          <p:cNvPr id="5" name="Содержимое 4" descr="untitled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2714620"/>
            <a:ext cx="3719537" cy="36028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Здоровый образ жизни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2" action="ppaction://hlinksldjump"/>
              </a:rPr>
              <a:t>Правильное питание;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3" action="ppaction://hlinksldjump"/>
              </a:rPr>
              <a:t>Физическая активность;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4" action="ppaction://hlinksldjump"/>
              </a:rPr>
              <a:t>Чередование работы и отдыха;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5" action="ppaction://hlinksldjump"/>
              </a:rPr>
              <a:t>Здоровый сон;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6" action="ppaction://hlinksldjump"/>
              </a:rPr>
              <a:t>Закаливание;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u="sng" dirty="0" smtClean="0">
                <a:solidFill>
                  <a:schemeClr val="accent5"/>
                </a:solidFill>
              </a:rPr>
              <a:t>Хорошая экология!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Вредно для здоровья: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2" action="ppaction://hlinksldjump"/>
              </a:rPr>
              <a:t>Курение;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3" action="ppaction://hlinksldjump"/>
              </a:rPr>
              <a:t>Алкоголь;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3" action="ppaction://hlinksldjump"/>
              </a:rPr>
              <a:t>Наркотики;</a:t>
            </a:r>
            <a:endParaRPr lang="ru-RU" dirty="0" smtClean="0"/>
          </a:p>
        </p:txBody>
      </p:sp>
      <p:pic>
        <p:nvPicPr>
          <p:cNvPr id="4" name="Рисунок 3" descr="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4143380"/>
            <a:ext cx="2762250" cy="2286000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285720" y="5715016"/>
            <a:ext cx="2214578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Выход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Чередование труда и отдыха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Интересная и любимая работа выполняется легко, не вызывает усталости и утомления;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Важна удобная рабочая форма;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Важно организовать свое рабочее место;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Выполнение работы лучше начинать с самого сложного;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Необходимым условием сохранения здоровья в процессе труда является чередование работы и отдыха.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57158" y="6000768"/>
            <a:ext cx="1428760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Закаливание: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Процедуры должны проводиться регулярно;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Постепенное нарастание воздействия;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Постепенное увеличение длительности процедуры.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57158" y="5572140"/>
            <a:ext cx="1500198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Скажи курению </a:t>
            </a:r>
            <a:r>
              <a:rPr lang="ru-RU" dirty="0" smtClean="0">
                <a:solidFill>
                  <a:srgbClr val="C00000"/>
                </a:solidFill>
              </a:rPr>
              <a:t>«НЕТ!»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73654"/>
          </a:xfrm>
        </p:spPr>
        <p:txBody>
          <a:bodyPr/>
          <a:lstStyle/>
          <a:p>
            <a:pPr indent="274320" algn="just">
              <a:buNone/>
            </a:pPr>
            <a:r>
              <a:rPr lang="ru-RU" dirty="0" smtClean="0"/>
              <a:t>Курение – это:</a:t>
            </a:r>
          </a:p>
          <a:p>
            <a:pPr indent="274320" algn="just">
              <a:buFont typeface="Wingdings" pitchFamily="2" charset="2"/>
              <a:buChar char="ü"/>
            </a:pPr>
            <a:r>
              <a:rPr lang="ru-RU" dirty="0" smtClean="0"/>
              <a:t> инфаркт миокарда; </a:t>
            </a:r>
          </a:p>
          <a:p>
            <a:pPr indent="274320" algn="just">
              <a:buFont typeface="Wingdings" pitchFamily="2" charset="2"/>
              <a:buChar char="ü"/>
            </a:pPr>
            <a:r>
              <a:rPr lang="ru-RU" dirty="0" smtClean="0"/>
              <a:t>язва желудка;</a:t>
            </a:r>
          </a:p>
          <a:p>
            <a:pPr indent="274320" algn="just">
              <a:buFont typeface="Wingdings" pitchFamily="2" charset="2"/>
              <a:buChar char="ü"/>
            </a:pPr>
            <a:r>
              <a:rPr lang="ru-RU" dirty="0" smtClean="0"/>
              <a:t>раковые опухоли;</a:t>
            </a:r>
          </a:p>
          <a:p>
            <a:pPr indent="274320" algn="just">
              <a:buFont typeface="Wingdings" pitchFamily="2" charset="2"/>
              <a:buChar char="ü"/>
            </a:pPr>
            <a:r>
              <a:rPr lang="ru-RU" dirty="0" smtClean="0"/>
              <a:t>туберкулёз;</a:t>
            </a:r>
          </a:p>
          <a:p>
            <a:pPr indent="274320" algn="just">
              <a:buFont typeface="Wingdings" pitchFamily="2" charset="2"/>
              <a:buChar char="ü"/>
            </a:pPr>
            <a:r>
              <a:rPr lang="ru-RU" dirty="0" smtClean="0"/>
              <a:t>хронический бронхит;</a:t>
            </a:r>
          </a:p>
          <a:p>
            <a:pPr indent="274320" algn="just">
              <a:buFont typeface="Wingdings" pitchFamily="2" charset="2"/>
              <a:buChar char="ü"/>
            </a:pPr>
            <a:r>
              <a:rPr lang="ru-RU" dirty="0" smtClean="0"/>
              <a:t>гангрена;</a:t>
            </a:r>
          </a:p>
          <a:p>
            <a:pPr indent="274320" algn="just">
              <a:buFont typeface="Wingdings" pitchFamily="2" charset="2"/>
              <a:buChar char="ü"/>
            </a:pPr>
            <a:r>
              <a:rPr lang="ru-RU" dirty="0" smtClean="0"/>
              <a:t>частичная или полная слепота</a:t>
            </a:r>
          </a:p>
          <a:p>
            <a:pPr indent="274320" algn="just">
              <a:buFont typeface="Wingdings" pitchFamily="2" charset="2"/>
              <a:buChar char="ü"/>
            </a:pPr>
            <a:endParaRPr lang="ru-RU" dirty="0" smtClean="0"/>
          </a:p>
          <a:p>
            <a:pPr indent="274320" algn="just">
              <a:buFont typeface="Wingdings" pitchFamily="2" charset="2"/>
              <a:buChar char="ü"/>
            </a:pPr>
            <a:endParaRPr lang="ru-RU" dirty="0" smtClean="0"/>
          </a:p>
          <a:p>
            <a:pPr indent="274320" algn="just">
              <a:buFont typeface="Wingdings" pitchFamily="2" charset="2"/>
              <a:buChar char="ü"/>
            </a:pPr>
            <a:endParaRPr lang="ru-RU" dirty="0" smtClean="0"/>
          </a:p>
          <a:p>
            <a:pPr indent="274320" algn="just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43240" y="585789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2071678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Риск увеличен в 12 раз!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2571744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Риск увеличен в 10 раз!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3214686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Курильщики составляют 96% всех больных раком!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3214686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Курильщики составляют 95% всех заболевших!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article_image-image-artic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464" y="4617720"/>
            <a:ext cx="3145536" cy="2240280"/>
          </a:xfrm>
          <a:prstGeom prst="rect">
            <a:avLst/>
          </a:prstGeom>
        </p:spPr>
      </p:pic>
      <p:sp>
        <p:nvSpPr>
          <p:cNvPr id="10" name="Управляющая кнопка: назад 9">
            <a:hlinkClick r:id="rId3" action="ppaction://hlinksldjump" highlightClick="1"/>
          </p:cNvPr>
          <p:cNvSpPr/>
          <p:nvPr/>
        </p:nvSpPr>
        <p:spPr>
          <a:xfrm>
            <a:off x="285720" y="5786454"/>
            <a:ext cx="1643042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Правильное питание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Разнообразная и полноценная пища;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Промежутки между едой – не более 5-6 часов;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Регулярное употребление горячих блюд;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Тщательное пережёвывание и измельчение пищи.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429520" y="5715016"/>
            <a:ext cx="135732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mhtml:file://C:\Documents%20and%20Settings\Света\Рабочий%20стол\Правильное%20питание.mht!http://www.nosmoke.ru/pic/5.jpg/resize/170x/rati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19" y="4264396"/>
            <a:ext cx="3143273" cy="2107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Физическая активность: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Ежедневная утренняя гимнастика - обязательный минимум физической тренировки!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Занятия должны проводиться в хорошо проветриваемом помещении;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Упражнения подбираются специально так, чтобы работали все группы мышц;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Очень полезны ежедневные прогулки </a:t>
            </a:r>
          </a:p>
          <a:p>
            <a:pPr>
              <a:buNone/>
            </a:pPr>
            <a:r>
              <a:rPr lang="ru-RU" dirty="0" smtClean="0"/>
              <a:t>(ходьба) на свежем воздухе как </a:t>
            </a:r>
          </a:p>
          <a:p>
            <a:pPr>
              <a:buNone/>
            </a:pPr>
            <a:r>
              <a:rPr lang="ru-RU" dirty="0" smtClean="0"/>
              <a:t>минимум 1-1,5 часа.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285720" y="5857892"/>
            <a:ext cx="1500166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 descr="mhtml:file://C:\Documents%20and%20Settings\Света\Рабочий%20стол\Режим%20труда%20и%20отдыха.mht!http://www.nosmoke.ru/pic/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4810" y="4643446"/>
            <a:ext cx="2791084" cy="1871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2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8E58B6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158</TotalTime>
  <Words>324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Презентация PowerPoint</vt:lpstr>
      <vt:lpstr>Хорошее здоровье – основа долгой, счастливой и полноценной жизни!</vt:lpstr>
      <vt:lpstr>Здоровый образ жизни – это:</vt:lpstr>
      <vt:lpstr>Вредно для здоровья:</vt:lpstr>
      <vt:lpstr>Чередование труда и отдыха</vt:lpstr>
      <vt:lpstr>Закаливание:</vt:lpstr>
      <vt:lpstr>Скажи курению «НЕТ!»</vt:lpstr>
      <vt:lpstr>Правильное питание – это:</vt:lpstr>
      <vt:lpstr>Физическая активность:</vt:lpstr>
      <vt:lpstr>Режим сна:</vt:lpstr>
    </vt:vector>
  </TitlesOfParts>
  <Company>WareZ Provider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user</cp:lastModifiedBy>
  <cp:revision>15</cp:revision>
  <dcterms:created xsi:type="dcterms:W3CDTF">2009-03-12T11:42:23Z</dcterms:created>
  <dcterms:modified xsi:type="dcterms:W3CDTF">2013-09-03T05:54:35Z</dcterms:modified>
</cp:coreProperties>
</file>