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414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астольная иг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249527" y="357393"/>
            <a:ext cx="1574444" cy="914400"/>
          </a:xfr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sz="2400" b="0" i="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Категория</a:t>
            </a:r>
            <a:r>
              <a:rPr lang="ru-RU" noProof="0" dirty="0" smtClean="0"/>
              <a:t> 1</a:t>
            </a:r>
            <a:endParaRPr lang="ru-RU" noProof="0" dirty="0"/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249527" y="1516491"/>
            <a:ext cx="1574444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 smtClean="0"/>
              <a:t>пункт</a:t>
            </a:r>
          </a:p>
        </p:txBody>
      </p:sp>
      <p:sp>
        <p:nvSpPr>
          <p:cNvPr id="45" name="Текст 7"/>
          <p:cNvSpPr>
            <a:spLocks noGrp="1"/>
          </p:cNvSpPr>
          <p:nvPr>
            <p:ph type="body" sz="quarter" idx="23" hasCustomPrompt="1"/>
          </p:nvPr>
        </p:nvSpPr>
        <p:spPr>
          <a:xfrm>
            <a:off x="249527" y="2533920"/>
            <a:ext cx="1574444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0" name="Текст 7"/>
          <p:cNvSpPr>
            <a:spLocks noGrp="1"/>
          </p:cNvSpPr>
          <p:nvPr>
            <p:ph type="body" sz="quarter" idx="28" hasCustomPrompt="1"/>
          </p:nvPr>
        </p:nvSpPr>
        <p:spPr>
          <a:xfrm>
            <a:off x="249527" y="3551349"/>
            <a:ext cx="1574444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5" name="Текст 7"/>
          <p:cNvSpPr>
            <a:spLocks noGrp="1"/>
          </p:cNvSpPr>
          <p:nvPr>
            <p:ph type="body" sz="quarter" idx="33" hasCustomPrompt="1"/>
          </p:nvPr>
        </p:nvSpPr>
        <p:spPr>
          <a:xfrm>
            <a:off x="249527" y="4568778"/>
            <a:ext cx="1574444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60" name="Текст 7"/>
          <p:cNvSpPr>
            <a:spLocks noGrp="1"/>
          </p:cNvSpPr>
          <p:nvPr>
            <p:ph type="body" sz="quarter" idx="38" hasCustomPrompt="1"/>
          </p:nvPr>
        </p:nvSpPr>
        <p:spPr>
          <a:xfrm>
            <a:off x="249527" y="5586207"/>
            <a:ext cx="1574444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36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2017153" y="357393"/>
            <a:ext cx="1574444" cy="9144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sz="2400" b="0" i="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Категория</a:t>
            </a:r>
            <a:r>
              <a:rPr lang="ru-RU" noProof="0" dirty="0" smtClean="0"/>
              <a:t> 2</a:t>
            </a:r>
            <a:endParaRPr lang="ru-RU" noProof="0" dirty="0"/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2017153" y="1516491"/>
            <a:ext cx="1574444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24" hasCustomPrompt="1"/>
          </p:nvPr>
        </p:nvSpPr>
        <p:spPr>
          <a:xfrm>
            <a:off x="2017153" y="2533920"/>
            <a:ext cx="1574444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1" name="Текст 7"/>
          <p:cNvSpPr>
            <a:spLocks noGrp="1"/>
          </p:cNvSpPr>
          <p:nvPr>
            <p:ph type="body" sz="quarter" idx="29" hasCustomPrompt="1"/>
          </p:nvPr>
        </p:nvSpPr>
        <p:spPr>
          <a:xfrm>
            <a:off x="2017153" y="3551349"/>
            <a:ext cx="1574444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34" hasCustomPrompt="1"/>
          </p:nvPr>
        </p:nvSpPr>
        <p:spPr>
          <a:xfrm>
            <a:off x="2017153" y="4568778"/>
            <a:ext cx="1574444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61" name="Текст 7"/>
          <p:cNvSpPr>
            <a:spLocks noGrp="1"/>
          </p:cNvSpPr>
          <p:nvPr>
            <p:ph type="body" sz="quarter" idx="39" hasCustomPrompt="1"/>
          </p:nvPr>
        </p:nvSpPr>
        <p:spPr>
          <a:xfrm>
            <a:off x="2017153" y="5586207"/>
            <a:ext cx="1574444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784778" y="357393"/>
            <a:ext cx="1574444" cy="914400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sz="2400" b="0" i="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Категория </a:t>
            </a:r>
            <a:r>
              <a:rPr lang="ru-RU" noProof="0" dirty="0" smtClean="0"/>
              <a:t>3</a:t>
            </a:r>
            <a:endParaRPr lang="ru-RU" noProof="0" dirty="0"/>
          </a:p>
        </p:txBody>
      </p:sp>
      <p:sp>
        <p:nvSpPr>
          <p:cNvPr id="42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3784778" y="1516491"/>
            <a:ext cx="1574444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47" name="Текст 7"/>
          <p:cNvSpPr>
            <a:spLocks noGrp="1"/>
          </p:cNvSpPr>
          <p:nvPr>
            <p:ph type="body" sz="quarter" idx="25" hasCustomPrompt="1"/>
          </p:nvPr>
        </p:nvSpPr>
        <p:spPr>
          <a:xfrm>
            <a:off x="3784778" y="2533920"/>
            <a:ext cx="1574444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2" name="Текст 7"/>
          <p:cNvSpPr>
            <a:spLocks noGrp="1"/>
          </p:cNvSpPr>
          <p:nvPr>
            <p:ph type="body" sz="quarter" idx="30" hasCustomPrompt="1"/>
          </p:nvPr>
        </p:nvSpPr>
        <p:spPr>
          <a:xfrm>
            <a:off x="3784778" y="3551349"/>
            <a:ext cx="1574444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7" name="Текст 7"/>
          <p:cNvSpPr>
            <a:spLocks noGrp="1"/>
          </p:cNvSpPr>
          <p:nvPr>
            <p:ph type="body" sz="quarter" idx="35" hasCustomPrompt="1"/>
          </p:nvPr>
        </p:nvSpPr>
        <p:spPr>
          <a:xfrm>
            <a:off x="3784778" y="4568778"/>
            <a:ext cx="1574444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62" name="Текст 7"/>
          <p:cNvSpPr>
            <a:spLocks noGrp="1"/>
          </p:cNvSpPr>
          <p:nvPr>
            <p:ph type="body" sz="quarter" idx="40" hasCustomPrompt="1"/>
          </p:nvPr>
        </p:nvSpPr>
        <p:spPr>
          <a:xfrm>
            <a:off x="3784778" y="5586207"/>
            <a:ext cx="1574444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5552404" y="357393"/>
            <a:ext cx="1574444" cy="914400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sz="2400" b="0" i="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Категория</a:t>
            </a:r>
            <a:r>
              <a:rPr lang="ru-RU" noProof="0" dirty="0" smtClean="0"/>
              <a:t> 4</a:t>
            </a:r>
            <a:endParaRPr lang="ru-RU" noProof="0" dirty="0"/>
          </a:p>
        </p:txBody>
      </p:sp>
      <p:sp>
        <p:nvSpPr>
          <p:cNvPr id="43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5552404" y="1516491"/>
            <a:ext cx="1574444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48" name="Текст 7"/>
          <p:cNvSpPr>
            <a:spLocks noGrp="1"/>
          </p:cNvSpPr>
          <p:nvPr>
            <p:ph type="body" sz="quarter" idx="26" hasCustomPrompt="1"/>
          </p:nvPr>
        </p:nvSpPr>
        <p:spPr>
          <a:xfrm>
            <a:off x="5552404" y="2533920"/>
            <a:ext cx="1574444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3" name="Текст 7"/>
          <p:cNvSpPr>
            <a:spLocks noGrp="1"/>
          </p:cNvSpPr>
          <p:nvPr>
            <p:ph type="body" sz="quarter" idx="31" hasCustomPrompt="1"/>
          </p:nvPr>
        </p:nvSpPr>
        <p:spPr>
          <a:xfrm>
            <a:off x="5552404" y="3551349"/>
            <a:ext cx="1574444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8" name="Текст 7"/>
          <p:cNvSpPr>
            <a:spLocks noGrp="1"/>
          </p:cNvSpPr>
          <p:nvPr>
            <p:ph type="body" sz="quarter" idx="36" hasCustomPrompt="1"/>
          </p:nvPr>
        </p:nvSpPr>
        <p:spPr>
          <a:xfrm>
            <a:off x="5552404" y="4568778"/>
            <a:ext cx="1574444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63" name="Текст 7"/>
          <p:cNvSpPr>
            <a:spLocks noGrp="1"/>
          </p:cNvSpPr>
          <p:nvPr>
            <p:ph type="body" sz="quarter" idx="41" hasCustomPrompt="1"/>
          </p:nvPr>
        </p:nvSpPr>
        <p:spPr>
          <a:xfrm>
            <a:off x="5552404" y="5586207"/>
            <a:ext cx="1574444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7320029" y="357393"/>
            <a:ext cx="1574444" cy="914400"/>
          </a:xfr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sz="2400" b="0" i="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Категория</a:t>
            </a:r>
            <a:r>
              <a:rPr lang="ru-RU" noProof="0" dirty="0" smtClean="0"/>
              <a:t> 5</a:t>
            </a:r>
            <a:endParaRPr lang="ru-RU" noProof="0" dirty="0"/>
          </a:p>
        </p:txBody>
      </p:sp>
      <p:sp>
        <p:nvSpPr>
          <p:cNvPr id="44" name="Текст 7"/>
          <p:cNvSpPr>
            <a:spLocks noGrp="1"/>
          </p:cNvSpPr>
          <p:nvPr>
            <p:ph type="body" sz="quarter" idx="22" hasCustomPrompt="1"/>
          </p:nvPr>
        </p:nvSpPr>
        <p:spPr>
          <a:xfrm>
            <a:off x="7320029" y="1516491"/>
            <a:ext cx="1574444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49" name="Текст 7"/>
          <p:cNvSpPr>
            <a:spLocks noGrp="1"/>
          </p:cNvSpPr>
          <p:nvPr>
            <p:ph type="body" sz="quarter" idx="27" hasCustomPrompt="1"/>
          </p:nvPr>
        </p:nvSpPr>
        <p:spPr>
          <a:xfrm>
            <a:off x="7320029" y="2533920"/>
            <a:ext cx="1574444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4" name="Текст 7"/>
          <p:cNvSpPr>
            <a:spLocks noGrp="1"/>
          </p:cNvSpPr>
          <p:nvPr>
            <p:ph type="body" sz="quarter" idx="32" hasCustomPrompt="1"/>
          </p:nvPr>
        </p:nvSpPr>
        <p:spPr>
          <a:xfrm>
            <a:off x="7320029" y="3551349"/>
            <a:ext cx="1574444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9" name="Текст 7"/>
          <p:cNvSpPr>
            <a:spLocks noGrp="1"/>
          </p:cNvSpPr>
          <p:nvPr>
            <p:ph type="body" sz="quarter" idx="37" hasCustomPrompt="1"/>
          </p:nvPr>
        </p:nvSpPr>
        <p:spPr>
          <a:xfrm>
            <a:off x="7320029" y="4568778"/>
            <a:ext cx="1574444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64" name="Текст 7"/>
          <p:cNvSpPr>
            <a:spLocks noGrp="1"/>
          </p:cNvSpPr>
          <p:nvPr>
            <p:ph type="body" sz="quarter" idx="42" hasCustomPrompt="1"/>
          </p:nvPr>
        </p:nvSpPr>
        <p:spPr>
          <a:xfrm>
            <a:off x="7320029" y="5586207"/>
            <a:ext cx="1574444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33" name="Инструкции"/>
          <p:cNvSpPr/>
          <p:nvPr userDrawn="1"/>
        </p:nvSpPr>
        <p:spPr>
          <a:xfrm>
            <a:off x="9230875" y="0"/>
            <a:ext cx="1390004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данной игровой панели можно ввести собственные категории и значения в баллах.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вопросы и ответы в предоставленных слайдах.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поле с числовым значением для перехода к соответствующему вопросу,</a:t>
            </a:r>
            <a:r>
              <a:rPr lang="ru-RU" sz="1600" b="0" i="0" baseline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 а затем </a:t>
            </a: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нажмите еще раз</a:t>
            </a:r>
            <a:r>
              <a:rPr lang="ru-RU" sz="1600" b="0" i="0" baseline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 для перехода на слайд ответа</a:t>
            </a: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.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Нажмите левый треугольник для возвращения на данный слайд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076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hyperlink" Target="&#1054;&#1083;&#1077;&#1085;&#1077;&#1074;&#1086;&#1076;.pps" TargetMode="External"/><Relationship Id="rId2" Type="http://schemas.openxmlformats.org/officeDocument/2006/relationships/hyperlink" Target="6.%20&#1056;&#1091;&#1082;&#1080;%20&#1074;&#1079;&#1088;&#1086;&#1089;&#1083;&#1099;&#1093;.mp4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5.%20&#1048;&#1085;&#1086;&#1075;&#1076;&#1072;%20&#1089;&#1083;&#1086;&#1074;&#1086;%20&#1091;&#1073;&#1080;&#1074;&#1072;&#1077;&#1090;%20&#1084;&#1077;&#1095;&#1090;&#1091;..mp4" TargetMode="External"/><Relationship Id="rId5" Type="http://schemas.openxmlformats.org/officeDocument/2006/relationships/hyperlink" Target="&#1052;&#1057;%20-%20&#1052;&#1086;&#1090;&#1080;&#1074;%20&#1086;&#1082;&#1090;&#1103;&#1073;&#1088;&#1100;%202013.ppt" TargetMode="External"/><Relationship Id="rId4" Type="http://schemas.openxmlformats.org/officeDocument/2006/relationships/hyperlink" Target="&#1059;&#1088;&#1086;&#1082;%20&#1075;&#1083;&#1072;&#1079;&#1072;&#1084;&#1080;%20&#1091;&#1095;&#1077;&#1085;&#1080;&#1082;&#1072;,%20&#1091;&#1095;&#1080;&#1090;&#1077;&#1083;&#1103;,%20&#1088;&#1086;&#1076;&#1080;&#1090;&#1077;&#1083;&#1077;&#1081;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Текст 6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Категория 1</a:t>
            </a:r>
            <a:endParaRPr lang="ru-RU" sz="24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8" name="Текст 12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" action="ppaction://hlinkfile"/>
              </a:rPr>
              <a:t>10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3" action="ppaction://hlinksldjump"/>
            </a:endParaRPr>
          </a:p>
        </p:txBody>
      </p:sp>
      <p:sp>
        <p:nvSpPr>
          <p:cNvPr id="133" name="Текст 13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" action="ppaction://noaction"/>
              </a:rPr>
              <a:t>20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" action="ppaction://noaction"/>
            </a:endParaRPr>
          </a:p>
        </p:txBody>
      </p:sp>
      <p:sp>
        <p:nvSpPr>
          <p:cNvPr id="138" name="Текст 137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" action="ppaction://noaction"/>
              </a:rPr>
              <a:t>30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" action="ppaction://noaction"/>
            </a:endParaRPr>
          </a:p>
        </p:txBody>
      </p:sp>
      <p:sp>
        <p:nvSpPr>
          <p:cNvPr id="143" name="Текст 142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" action="ppaction://noaction"/>
              </a:rPr>
              <a:t>40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" action="ppaction://noaction"/>
            </a:endParaRPr>
          </a:p>
        </p:txBody>
      </p:sp>
      <p:sp>
        <p:nvSpPr>
          <p:cNvPr id="148" name="Текст 147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" action="ppaction://noaction"/>
              </a:rPr>
              <a:t>50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" action="ppaction://noaction"/>
            </a:endParaRPr>
          </a:p>
        </p:txBody>
      </p:sp>
      <p:sp>
        <p:nvSpPr>
          <p:cNvPr id="64" name="Текст 6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Категория 2</a:t>
            </a:r>
            <a:endParaRPr lang="ru-RU" sz="24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9" name="Текст 12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4" action="ppaction://hlinkfile"/>
              </a:rPr>
              <a:t>10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" action="ppaction://noaction"/>
            </a:endParaRPr>
          </a:p>
        </p:txBody>
      </p:sp>
      <p:sp>
        <p:nvSpPr>
          <p:cNvPr id="134" name="Текст 13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" action="ppaction://noaction"/>
              </a:rPr>
              <a:t>20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" action="ppaction://noaction"/>
            </a:endParaRPr>
          </a:p>
        </p:txBody>
      </p:sp>
      <p:sp>
        <p:nvSpPr>
          <p:cNvPr id="139" name="Текст 138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5" action="ppaction://hlinkpres?slideindex=1&amp;slidetitle="/>
              </a:rPr>
              <a:t>30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" action="ppaction://noaction"/>
            </a:endParaRPr>
          </a:p>
        </p:txBody>
      </p:sp>
      <p:sp>
        <p:nvSpPr>
          <p:cNvPr id="144" name="Текст 143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" action="ppaction://noaction"/>
              </a:rPr>
              <a:t>40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" action="ppaction://noaction"/>
            </a:endParaRPr>
          </a:p>
        </p:txBody>
      </p:sp>
      <p:sp>
        <p:nvSpPr>
          <p:cNvPr id="149" name="Текст 148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" action="ppaction://noaction"/>
              </a:rPr>
              <a:t>50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" action="ppaction://noaction"/>
            </a:endParaRPr>
          </a:p>
        </p:txBody>
      </p:sp>
      <p:sp>
        <p:nvSpPr>
          <p:cNvPr id="65" name="Текст 6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Категория 3</a:t>
            </a:r>
            <a:endParaRPr lang="ru-RU" sz="24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0" name="Текст 12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6" action="ppaction://hlinkfile"/>
              </a:rPr>
              <a:t>10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" action="ppaction://noaction"/>
            </a:endParaRPr>
          </a:p>
        </p:txBody>
      </p:sp>
      <p:sp>
        <p:nvSpPr>
          <p:cNvPr id="135" name="Текст 13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" action="ppaction://noaction"/>
              </a:rPr>
              <a:t>20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" action="ppaction://noaction"/>
            </a:endParaRPr>
          </a:p>
        </p:txBody>
      </p:sp>
      <p:sp>
        <p:nvSpPr>
          <p:cNvPr id="140" name="Текст 139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" action="ppaction://noaction"/>
              </a:rPr>
              <a:t>30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" action="ppaction://noaction"/>
            </a:endParaRPr>
          </a:p>
        </p:txBody>
      </p:sp>
      <p:sp>
        <p:nvSpPr>
          <p:cNvPr id="145" name="Текст 14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" action="ppaction://noaction"/>
              </a:rPr>
              <a:t>40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" action="ppaction://noaction"/>
            </a:endParaRPr>
          </a:p>
        </p:txBody>
      </p:sp>
      <p:sp>
        <p:nvSpPr>
          <p:cNvPr id="150" name="Текст 149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" action="ppaction://noaction"/>
              </a:rPr>
              <a:t>50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" action="ppaction://noaction"/>
            </a:endParaRPr>
          </a:p>
        </p:txBody>
      </p:sp>
      <p:sp>
        <p:nvSpPr>
          <p:cNvPr id="66" name="Текст 6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Категория 4</a:t>
            </a:r>
            <a:endParaRPr lang="ru-RU" sz="24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1" name="Текст 13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7" action="ppaction://hlinkpres?slideindex=1&amp;slidetitle="/>
              </a:rPr>
              <a:t>10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" action="ppaction://noaction"/>
            </a:endParaRPr>
          </a:p>
        </p:txBody>
      </p:sp>
      <p:sp>
        <p:nvSpPr>
          <p:cNvPr id="136" name="Текст 135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" action="ppaction://noaction"/>
              </a:rPr>
              <a:t>20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" action="ppaction://noaction"/>
            </a:endParaRPr>
          </a:p>
        </p:txBody>
      </p:sp>
      <p:sp>
        <p:nvSpPr>
          <p:cNvPr id="141" name="Текст 140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" action="ppaction://noaction"/>
              </a:rPr>
              <a:t>30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" action="ppaction://noaction"/>
            </a:endParaRPr>
          </a:p>
        </p:txBody>
      </p:sp>
      <p:sp>
        <p:nvSpPr>
          <p:cNvPr id="146" name="Текст 14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" action="ppaction://noaction"/>
              </a:rPr>
              <a:t>40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" action="ppaction://noaction"/>
            </a:endParaRPr>
          </a:p>
        </p:txBody>
      </p:sp>
      <p:sp>
        <p:nvSpPr>
          <p:cNvPr id="151" name="Текст 150"/>
          <p:cNvSpPr>
            <a:spLocks noGrp="1"/>
          </p:cNvSpPr>
          <p:nvPr>
            <p:ph type="body" sz="quarter" idx="41"/>
          </p:nvPr>
        </p:nvSpPr>
        <p:spPr>
          <a:xfrm>
            <a:off x="5552404" y="5577840"/>
            <a:ext cx="1574444" cy="914400"/>
          </a:xfrm>
        </p:spPr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" action="ppaction://noaction"/>
              </a:rPr>
              <a:t>50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" action="ppaction://noaction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66723" y="365760"/>
            <a:ext cx="207727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Методический сервис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400" b="1" dirty="0" smtClean="0"/>
              <a:t>Психологический практикум</a:t>
            </a:r>
          </a:p>
          <a:p>
            <a:pPr algn="ctr"/>
            <a:r>
              <a:rPr lang="ru-RU" sz="1400" b="1" smtClean="0"/>
              <a:t>по </a:t>
            </a:r>
            <a:r>
              <a:rPr lang="ru-RU" sz="1400" b="1" dirty="0" smtClean="0"/>
              <a:t>типу </a:t>
            </a:r>
            <a:r>
              <a:rPr lang="ru-RU" sz="1400" b="1" dirty="0" err="1" smtClean="0"/>
              <a:t>коучинга</a:t>
            </a:r>
            <a:endParaRPr lang="ru-RU" sz="1400" b="1" dirty="0" smtClean="0"/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«Предупреждение </a:t>
            </a:r>
            <a:r>
              <a:rPr lang="ru-RU" sz="2400" b="1" dirty="0" err="1" smtClean="0">
                <a:solidFill>
                  <a:srgbClr val="FF0000"/>
                </a:solidFill>
              </a:rPr>
              <a:t>дезадаптации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высокомоти-вированных</a:t>
            </a:r>
            <a:r>
              <a:rPr lang="ru-RU" sz="2400" dirty="0" smtClean="0">
                <a:solidFill>
                  <a:srgbClr val="FF0000"/>
                </a:solidFill>
              </a:rPr>
              <a:t> учащихся к процессу обучения» 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ru-RU" sz="2400" dirty="0" err="1" smtClean="0"/>
          </a:p>
        </p:txBody>
      </p:sp>
    </p:spTree>
    <p:extLst>
      <p:ext uri="{BB962C8B-B14F-4D97-AF65-F5344CB8AC3E}">
        <p14:creationId xmlns:p14="http://schemas.microsoft.com/office/powerpoint/2010/main" val="418246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D:\ВОРОНИНА С.А\ФОТО ВОРОНИНА\ФОТО МС - ноябрь 2013 Предупр дезадапт\DSC0729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0" t="26781" r="8332"/>
          <a:stretch/>
        </p:blipFill>
        <p:spPr bwMode="auto">
          <a:xfrm>
            <a:off x="1" y="0"/>
            <a:ext cx="3923928" cy="3429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Рисунок 32" descr="D:\ВОРОНИНА С.А\ФОТО ВОРОНИНА\ФОТО МС - ноябрь 2013 Предупр дезадапт\DSC0731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5" r="17522"/>
          <a:stretch/>
        </p:blipFill>
        <p:spPr bwMode="auto">
          <a:xfrm>
            <a:off x="3995936" y="0"/>
            <a:ext cx="5148064" cy="3429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22959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3429000"/>
            <a:ext cx="521811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44</Words>
  <Application>Microsoft Office PowerPoint</Application>
  <PresentationFormat>Экран (4:3)</PresentationFormat>
  <Paragraphs>30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User</cp:lastModifiedBy>
  <cp:revision>3</cp:revision>
  <dcterms:created xsi:type="dcterms:W3CDTF">2013-11-18T16:08:11Z</dcterms:created>
  <dcterms:modified xsi:type="dcterms:W3CDTF">2013-11-19T03:48:39Z</dcterms:modified>
</cp:coreProperties>
</file>