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9" r:id="rId3"/>
    <p:sldId id="267" r:id="rId4"/>
    <p:sldId id="268" r:id="rId5"/>
    <p:sldId id="269" r:id="rId6"/>
    <p:sldId id="277" r:id="rId7"/>
    <p:sldId id="271" r:id="rId8"/>
    <p:sldId id="272" r:id="rId9"/>
    <p:sldId id="273" r:id="rId10"/>
    <p:sldId id="274" r:id="rId11"/>
    <p:sldId id="275" r:id="rId12"/>
    <p:sldId id="276" r:id="rId13"/>
    <p:sldId id="266" r:id="rId14"/>
    <p:sldId id="278" r:id="rId15"/>
    <p:sldId id="257" r:id="rId16"/>
    <p:sldId id="258" r:id="rId17"/>
    <p:sldId id="259" r:id="rId18"/>
    <p:sldId id="260" r:id="rId19"/>
    <p:sldId id="261" r:id="rId20"/>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294"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BB116556-74B5-4293-974A-E51FF37C9CDD}" type="datetimeFigureOut">
              <a:rPr lang="ru-RU"/>
              <a:pPr>
                <a:defRPr/>
              </a:pPr>
              <a:t>14.11.2013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7E9000A-57AF-4177-9DF7-A00C070DB5E2}"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063AD791-84EF-4435-8A6C-689D6C1FA4A2}" type="datetimeFigureOut">
              <a:rPr lang="ru-RU"/>
              <a:pPr>
                <a:defRPr/>
              </a:pPr>
              <a:t>14.11.2013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9AA41A2-09FF-4760-893D-F23B71DE562B}"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52A45AE-50C7-47D5-99DD-94197F63B9C7}" type="datetimeFigureOut">
              <a:rPr lang="ru-RU"/>
              <a:pPr>
                <a:defRPr/>
              </a:pPr>
              <a:t>14.11.2013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54FF0E7-4B65-460C-BEA0-9F66A9407855}"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ounded Rectangle 15"/>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5" name="Group 9"/>
          <p:cNvGrpSpPr>
            <a:grpSpLocks noChangeAspect="1"/>
          </p:cNvGrpSpPr>
          <p:nvPr/>
        </p:nvGrpSpPr>
        <p:grpSpPr bwMode="auto">
          <a:xfrm>
            <a:off x="211138" y="5354638"/>
            <a:ext cx="8723312" cy="1330325"/>
            <a:chOff x="-3905250" y="4294188"/>
            <a:chExt cx="13011150" cy="1892300"/>
          </a:xfrm>
        </p:grpSpPr>
        <p:sp>
          <p:nvSpPr>
            <p:cNvPr id="6" name="Freeform 14"/>
            <p:cNvSpPr>
              <a:spLocks/>
            </p:cNvSpPr>
            <p:nvPr/>
          </p:nvSpPr>
          <p:spPr bwMode="hidden">
            <a:xfrm>
              <a:off x="4810681" y="4499676"/>
              <a:ext cx="4295219" cy="1016152"/>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p:spPr>
          <p:txBody>
            <a:bodyPr/>
            <a:lstStyle/>
            <a:p>
              <a:pPr>
                <a:defRPr/>
              </a:pPr>
              <a:endParaRPr lang="ru-RU">
                <a:solidFill>
                  <a:prstClr val="black"/>
                </a:solidFill>
              </a:endParaRPr>
            </a:p>
          </p:txBody>
        </p:sp>
        <p:sp>
          <p:nvSpPr>
            <p:cNvPr id="7" name="Freeform 18"/>
            <p:cNvSpPr>
              <a:spLocks/>
            </p:cNvSpPr>
            <p:nvPr/>
          </p:nvSpPr>
          <p:spPr bwMode="hidden">
            <a:xfrm>
              <a:off x="-308538" y="4319027"/>
              <a:ext cx="8280254" cy="1208092"/>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p:spPr>
          <p:txBody>
            <a:bodyPr/>
            <a:lstStyle/>
            <a:p>
              <a:pPr>
                <a:defRPr/>
              </a:pPr>
              <a:endParaRPr lang="ru-RU">
                <a:solidFill>
                  <a:prstClr val="black"/>
                </a:solidFill>
              </a:endParaRPr>
            </a:p>
          </p:txBody>
        </p:sp>
        <p:sp>
          <p:nvSpPr>
            <p:cNvPr id="8" name="Freeform 22"/>
            <p:cNvSpPr>
              <a:spLocks/>
            </p:cNvSpPr>
            <p:nvPr/>
          </p:nvSpPr>
          <p:spPr bwMode="hidden">
            <a:xfrm>
              <a:off x="4014" y="4334834"/>
              <a:ext cx="8164231" cy="1101960"/>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p:spPr>
          <p:txBody>
            <a:bodyPr/>
            <a:lstStyle/>
            <a:p>
              <a:pPr>
                <a:defRPr/>
              </a:pPr>
              <a:endParaRPr lang="ru-RU">
                <a:solidFill>
                  <a:prstClr val="black"/>
                </a:solidFill>
              </a:endParaRPr>
            </a:p>
          </p:txBody>
        </p:sp>
        <p:sp>
          <p:nvSpPr>
            <p:cNvPr id="9" name="Freeform 26"/>
            <p:cNvSpPr>
              <a:spLocks/>
            </p:cNvSpPr>
            <p:nvPr/>
          </p:nvSpPr>
          <p:spPr bwMode="hidden">
            <a:xfrm>
              <a:off x="4157164" y="4316769"/>
              <a:ext cx="4939265" cy="925827"/>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p:spPr>
          <p:txBody>
            <a:bodyPr/>
            <a:lstStyle/>
            <a:p>
              <a:pPr>
                <a:defRPr/>
              </a:pPr>
              <a:endParaRPr lang="ru-RU">
                <a:solidFill>
                  <a:prstClr val="black"/>
                </a:solidFill>
              </a:endParaRPr>
            </a:p>
          </p:txBody>
        </p:sp>
        <p:sp useBgFill="1">
          <p:nvSpPr>
            <p:cNvPr id="10" name="Freeform 10"/>
            <p:cNvSpPr>
              <a:spLocks/>
            </p:cNvSpPr>
            <p:nvPr/>
          </p:nvSpPr>
          <p:spPr bwMode="hidden">
            <a:xfrm>
              <a:off x="-3905250" y="4294188"/>
              <a:ext cx="13011150"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p:spPr>
          <p:txBody>
            <a:bodyPr/>
            <a:lstStyle/>
            <a:p>
              <a:pPr>
                <a:defRPr/>
              </a:pPr>
              <a:endParaRPr lang="ru-RU">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1" name="Date Placeholder 3"/>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ru-RU"/>
          </a:p>
        </p:txBody>
      </p:sp>
      <p:sp>
        <p:nvSpPr>
          <p:cNvPr id="12" name="Footer Placeholder 4"/>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ru-RU"/>
          </a:p>
        </p:txBody>
      </p:sp>
      <p:sp>
        <p:nvSpPr>
          <p:cNvPr id="13" name="Slide Number Placeholder 5"/>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34AF350F-57A3-46D4-9F7F-B491FEB844AD}"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Title 6"/>
          <p:cNvSpPr>
            <a:spLocks noGrp="1"/>
          </p:cNvSpPr>
          <p:nvPr>
            <p:ph type="title"/>
          </p:nvPr>
        </p:nvSpPr>
        <p:spPr/>
        <p:txBody>
          <a:bodyPr/>
          <a:lstStyle/>
          <a:p>
            <a:r>
              <a:rPr lang="ru-RU" smtClean="0"/>
              <a:t>Образец заголовка</a:t>
            </a:r>
            <a:endParaRPr lang="en-US"/>
          </a:p>
        </p:txBody>
      </p:sp>
      <p:sp>
        <p:nvSpPr>
          <p:cNvPr id="4" name="Date Placeholder 3"/>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ru-RU"/>
          </a:p>
        </p:txBody>
      </p:sp>
      <p:sp>
        <p:nvSpPr>
          <p:cNvPr id="5" name="Footer Placeholder 4"/>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ru-RU"/>
          </a:p>
        </p:txBody>
      </p:sp>
      <p:sp>
        <p:nvSpPr>
          <p:cNvPr id="6" name="Slide Number Placeholder 5"/>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E8CB2D97-9B41-4F9D-975F-5F290EF6757B}"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Rounded Rectangle 1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Freeform 14"/>
          <p:cNvSpPr>
            <a:spLocks/>
          </p:cNvSpPr>
          <p:nvPr/>
        </p:nvSpPr>
        <p:spPr bwMode="hidden">
          <a:xfrm>
            <a:off x="6046788" y="4203700"/>
            <a:ext cx="2876550" cy="714375"/>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p:spPr>
        <p:txBody>
          <a:bodyPr/>
          <a:lstStyle/>
          <a:p>
            <a:pPr>
              <a:defRPr/>
            </a:pPr>
            <a:endParaRPr lang="ru-RU">
              <a:solidFill>
                <a:prstClr val="black"/>
              </a:solidFill>
            </a:endParaRPr>
          </a:p>
        </p:txBody>
      </p:sp>
      <p:sp>
        <p:nvSpPr>
          <p:cNvPr id="6" name="Freeform 18"/>
          <p:cNvSpPr>
            <a:spLocks/>
          </p:cNvSpPr>
          <p:nvPr/>
        </p:nvSpPr>
        <p:spPr bwMode="hidden">
          <a:xfrm>
            <a:off x="2619375" y="4075113"/>
            <a:ext cx="5545138" cy="850900"/>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p:spPr>
        <p:txBody>
          <a:bodyPr/>
          <a:lstStyle/>
          <a:p>
            <a:pPr>
              <a:defRPr/>
            </a:pPr>
            <a:endParaRPr lang="ru-RU">
              <a:solidFill>
                <a:prstClr val="black"/>
              </a:solidFill>
            </a:endParaRPr>
          </a:p>
        </p:txBody>
      </p:sp>
      <p:sp>
        <p:nvSpPr>
          <p:cNvPr id="7" name="Freeform 22"/>
          <p:cNvSpPr>
            <a:spLocks/>
          </p:cNvSpPr>
          <p:nvPr/>
        </p:nvSpPr>
        <p:spPr bwMode="hidden">
          <a:xfrm>
            <a:off x="2828925" y="4087813"/>
            <a:ext cx="5467350" cy="774700"/>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p:spPr>
        <p:txBody>
          <a:bodyPr/>
          <a:lstStyle/>
          <a:p>
            <a:pPr>
              <a:defRPr/>
            </a:pPr>
            <a:endParaRPr lang="ru-RU">
              <a:solidFill>
                <a:prstClr val="black"/>
              </a:solidFill>
            </a:endParaRPr>
          </a:p>
        </p:txBody>
      </p:sp>
      <p:sp>
        <p:nvSpPr>
          <p:cNvPr id="8" name="Freeform 26"/>
          <p:cNvSpPr>
            <a:spLocks/>
          </p:cNvSpPr>
          <p:nvPr/>
        </p:nvSpPr>
        <p:spPr bwMode="hidden">
          <a:xfrm>
            <a:off x="5610225" y="4073525"/>
            <a:ext cx="3306763" cy="652463"/>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p:spPr>
        <p:txBody>
          <a:bodyPr/>
          <a:lstStyle/>
          <a:p>
            <a:pPr>
              <a:defRPr/>
            </a:pPr>
            <a:endParaRPr lang="ru-RU">
              <a:solidFill>
                <a:prstClr val="black"/>
              </a:solidFill>
            </a:endParaRPr>
          </a:p>
        </p:txBody>
      </p:sp>
      <p:sp useBgFill="1">
        <p:nvSpPr>
          <p:cNvPr id="9" name="Freeform 10"/>
          <p:cNvSpPr>
            <a:spLocks/>
          </p:cNvSpPr>
          <p:nvPr/>
        </p:nvSpPr>
        <p:spPr bwMode="hidden">
          <a:xfrm>
            <a:off x="211138" y="4059238"/>
            <a:ext cx="8723312" cy="1328737"/>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p:spPr>
        <p:txBody>
          <a:bodyPr/>
          <a:lstStyle/>
          <a:p>
            <a:pPr>
              <a:defRPr/>
            </a:pPr>
            <a:endParaRPr lang="ru-RU">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0" name="Date Placeholder 3"/>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ru-RU"/>
          </a:p>
        </p:txBody>
      </p:sp>
      <p:sp>
        <p:nvSpPr>
          <p:cNvPr id="11" name="Footer Placeholder 4"/>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ru-RU"/>
          </a:p>
        </p:txBody>
      </p:sp>
      <p:sp>
        <p:nvSpPr>
          <p:cNvPr id="12" name="Slide Number Placeholder 5"/>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D24F25A0-5AF2-45C8-8CBC-7D97F4FDD7FA}" type="slidenum">
              <a:rPr lang="ru-RU"/>
              <a:pPr>
                <a:defRPr/>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5"/>
          </p:nvPr>
        </p:nvSpPr>
        <p:spPr/>
        <p:txBody>
          <a:bodyPr/>
          <a:lstStyle>
            <a:lvl1pPr fontAlgn="auto">
              <a:spcBef>
                <a:spcPts val="0"/>
              </a:spcBef>
              <a:spcAft>
                <a:spcPts val="0"/>
              </a:spcAft>
              <a:defRPr>
                <a:latin typeface="+mn-lt"/>
              </a:defRPr>
            </a:lvl1pPr>
          </a:lstStyle>
          <a:p>
            <a:pPr>
              <a:defRPr/>
            </a:pPr>
            <a:endParaRPr lang="ru-RU"/>
          </a:p>
        </p:txBody>
      </p:sp>
      <p:sp>
        <p:nvSpPr>
          <p:cNvPr id="6" name="Footer Placeholder 4"/>
          <p:cNvSpPr>
            <a:spLocks noGrp="1"/>
          </p:cNvSpPr>
          <p:nvPr>
            <p:ph type="ftr" sz="quarter" idx="16"/>
          </p:nvPr>
        </p:nvSpPr>
        <p:spPr/>
        <p:txBody>
          <a:bodyPr/>
          <a:lstStyle>
            <a:lvl1pPr fontAlgn="auto">
              <a:spcBef>
                <a:spcPts val="0"/>
              </a:spcBef>
              <a:spcAft>
                <a:spcPts val="0"/>
              </a:spcAft>
              <a:defRPr>
                <a:latin typeface="+mn-lt"/>
              </a:defRPr>
            </a:lvl1pPr>
          </a:lstStyle>
          <a:p>
            <a:pPr>
              <a:defRPr/>
            </a:pPr>
            <a:endParaRPr lang="ru-RU"/>
          </a:p>
        </p:txBody>
      </p:sp>
      <p:sp>
        <p:nvSpPr>
          <p:cNvPr id="7" name="Slide Number Placeholder 5"/>
          <p:cNvSpPr>
            <a:spLocks noGrp="1"/>
          </p:cNvSpPr>
          <p:nvPr>
            <p:ph type="sldNum" sz="quarter" idx="17"/>
          </p:nvPr>
        </p:nvSpPr>
        <p:spPr/>
        <p:txBody>
          <a:bodyPr/>
          <a:lstStyle>
            <a:lvl1pPr fontAlgn="auto">
              <a:spcBef>
                <a:spcPts val="0"/>
              </a:spcBef>
              <a:spcAft>
                <a:spcPts val="0"/>
              </a:spcAft>
              <a:defRPr>
                <a:latin typeface="+mn-lt"/>
              </a:defRPr>
            </a:lvl1pPr>
          </a:lstStyle>
          <a:p>
            <a:pPr>
              <a:defRPr/>
            </a:pPr>
            <a:fld id="{68F63235-6331-4481-B3C0-FE2DAC61C330}" type="slidenum">
              <a:rPr lang="ru-RU"/>
              <a:pPr>
                <a:defRPr/>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ru-RU"/>
          </a:p>
        </p:txBody>
      </p:sp>
      <p:sp>
        <p:nvSpPr>
          <p:cNvPr id="8" name="Footer Placeholder 4"/>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ru-RU"/>
          </a:p>
        </p:txBody>
      </p:sp>
      <p:sp>
        <p:nvSpPr>
          <p:cNvPr id="9" name="Slide Number Placeholder 5"/>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D9984BBF-F792-445E-8EAB-C896D0F7BAE1}" type="slidenum">
              <a:rPr lang="ru-RU"/>
              <a:pPr>
                <a:defRPr/>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3"/>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ru-RU"/>
          </a:p>
        </p:txBody>
      </p:sp>
      <p:sp>
        <p:nvSpPr>
          <p:cNvPr id="4" name="Footer Placeholder 4"/>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ru-RU"/>
          </a:p>
        </p:txBody>
      </p:sp>
      <p:sp>
        <p:nvSpPr>
          <p:cNvPr id="5" name="Slide Number Placeholder 5"/>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FB4A993A-6AB6-4A79-AB74-6AA224CF3288}" type="slidenum">
              <a:rPr lang="ru-RU"/>
              <a:pPr>
                <a:defRPr/>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Rounded Rectangle 11"/>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3" name="Group 5"/>
          <p:cNvGrpSpPr>
            <a:grpSpLocks noChangeAspect="1"/>
          </p:cNvGrpSpPr>
          <p:nvPr/>
        </p:nvGrpSpPr>
        <p:grpSpPr bwMode="auto">
          <a:xfrm>
            <a:off x="211138" y="714375"/>
            <a:ext cx="8723312" cy="1330325"/>
            <a:chOff x="-3905251" y="4294188"/>
            <a:chExt cx="13027839" cy="1892300"/>
          </a:xfrm>
        </p:grpSpPr>
        <p:sp>
          <p:nvSpPr>
            <p:cNvPr id="4" name="Freeform 14"/>
            <p:cNvSpPr>
              <a:spLocks/>
            </p:cNvSpPr>
            <p:nvPr/>
          </p:nvSpPr>
          <p:spPr bwMode="hidden">
            <a:xfrm>
              <a:off x="4810006" y="4499677"/>
              <a:ext cx="4295986" cy="1016152"/>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p:spPr>
          <p:txBody>
            <a:bodyPr/>
            <a:lstStyle/>
            <a:p>
              <a:pPr>
                <a:defRPr/>
              </a:pPr>
              <a:endParaRPr lang="ru-RU">
                <a:solidFill>
                  <a:prstClr val="black"/>
                </a:solidFill>
              </a:endParaRPr>
            </a:p>
          </p:txBody>
        </p:sp>
        <p:sp>
          <p:nvSpPr>
            <p:cNvPr id="5" name="Freeform 18"/>
            <p:cNvSpPr>
              <a:spLocks/>
            </p:cNvSpPr>
            <p:nvPr/>
          </p:nvSpPr>
          <p:spPr bwMode="hidden">
            <a:xfrm>
              <a:off x="-308667" y="4319028"/>
              <a:ext cx="8279020" cy="1208091"/>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p:spPr>
          <p:txBody>
            <a:bodyPr/>
            <a:lstStyle/>
            <a:p>
              <a:pPr>
                <a:defRPr/>
              </a:pPr>
              <a:endParaRPr lang="ru-RU">
                <a:solidFill>
                  <a:prstClr val="black"/>
                </a:solidFill>
              </a:endParaRPr>
            </a:p>
          </p:txBody>
        </p:sp>
        <p:sp>
          <p:nvSpPr>
            <p:cNvPr id="6" name="Freeform 22"/>
            <p:cNvSpPr>
              <a:spLocks/>
            </p:cNvSpPr>
            <p:nvPr/>
          </p:nvSpPr>
          <p:spPr bwMode="hidden">
            <a:xfrm>
              <a:off x="4286" y="4334834"/>
              <a:ext cx="8165219" cy="1101960"/>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p:spPr>
          <p:txBody>
            <a:bodyPr/>
            <a:lstStyle/>
            <a:p>
              <a:pPr>
                <a:defRPr/>
              </a:pPr>
              <a:endParaRPr lang="ru-RU">
                <a:solidFill>
                  <a:prstClr val="black"/>
                </a:solidFill>
              </a:endParaRPr>
            </a:p>
          </p:txBody>
        </p:sp>
        <p:sp>
          <p:nvSpPr>
            <p:cNvPr id="7" name="Freeform 26"/>
            <p:cNvSpPr>
              <a:spLocks/>
            </p:cNvSpPr>
            <p:nvPr/>
          </p:nvSpPr>
          <p:spPr bwMode="hidden">
            <a:xfrm>
              <a:off x="4155651" y="4316769"/>
              <a:ext cx="4940859" cy="925827"/>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p:spPr>
          <p:txBody>
            <a:bodyPr/>
            <a:lstStyle/>
            <a:p>
              <a:pPr>
                <a:defRPr/>
              </a:pPr>
              <a:endParaRPr lang="ru-RU">
                <a:solidFill>
                  <a:prstClr val="black"/>
                </a:solidFill>
              </a:endParaRPr>
            </a:p>
          </p:txBody>
        </p:sp>
        <p:sp useBgFill="1">
          <p:nvSpPr>
            <p:cNvPr id="8" name="Freeform 10"/>
            <p:cNvSpPr>
              <a:spLocks/>
            </p:cNvSpPr>
            <p:nvPr/>
          </p:nvSpPr>
          <p:spPr bwMode="hidden">
            <a:xfrm>
              <a:off x="-3905251" y="4294188"/>
              <a:ext cx="13027839"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p:spPr>
          <p:txBody>
            <a:bodyPr/>
            <a:lstStyle/>
            <a:p>
              <a:pPr>
                <a:defRPr/>
              </a:pPr>
              <a:endParaRPr lang="ru-RU">
                <a:solidFill>
                  <a:prstClr val="black"/>
                </a:solidFill>
              </a:endParaRPr>
            </a:p>
          </p:txBody>
        </p:sp>
      </p:grpSp>
      <p:sp>
        <p:nvSpPr>
          <p:cNvPr id="9" name="Date Placeholder 1"/>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ru-RU"/>
          </a:p>
        </p:txBody>
      </p:sp>
      <p:sp>
        <p:nvSpPr>
          <p:cNvPr id="10" name="Footer Placeholder 2"/>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ru-RU"/>
          </a:p>
        </p:txBody>
      </p:sp>
      <p:sp>
        <p:nvSpPr>
          <p:cNvPr id="11" name="Slide Number Placeholder 3"/>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8BFEEB9C-5DDE-4EA3-AB89-812D44C2ACCB}" type="slidenum">
              <a:rPr lang="ru-RU"/>
              <a:pPr>
                <a:defRPr/>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Rounded Rectangle 14"/>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6" name="Group 23"/>
          <p:cNvGrpSpPr>
            <a:grpSpLocks noChangeAspect="1"/>
          </p:cNvGrpSpPr>
          <p:nvPr/>
        </p:nvGrpSpPr>
        <p:grpSpPr bwMode="auto">
          <a:xfrm>
            <a:off x="211138" y="714375"/>
            <a:ext cx="8723312" cy="1331913"/>
            <a:chOff x="-3905250" y="4294188"/>
            <a:chExt cx="13011150" cy="1892300"/>
          </a:xfrm>
        </p:grpSpPr>
        <p:sp>
          <p:nvSpPr>
            <p:cNvPr id="7" name="Freeform 14"/>
            <p:cNvSpPr>
              <a:spLocks/>
            </p:cNvSpPr>
            <p:nvPr/>
          </p:nvSpPr>
          <p:spPr bwMode="hidden">
            <a:xfrm>
              <a:off x="4810681" y="4501687"/>
              <a:ext cx="4295219" cy="1014940"/>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p:spPr>
          <p:txBody>
            <a:bodyPr/>
            <a:lstStyle/>
            <a:p>
              <a:pPr>
                <a:defRPr/>
              </a:pPr>
              <a:endParaRPr lang="ru-RU">
                <a:solidFill>
                  <a:prstClr val="black"/>
                </a:solidFill>
              </a:endParaRPr>
            </a:p>
          </p:txBody>
        </p:sp>
        <p:sp>
          <p:nvSpPr>
            <p:cNvPr id="8" name="Freeform 18"/>
            <p:cNvSpPr>
              <a:spLocks/>
            </p:cNvSpPr>
            <p:nvPr/>
          </p:nvSpPr>
          <p:spPr bwMode="hidden">
            <a:xfrm>
              <a:off x="-308538" y="4318998"/>
              <a:ext cx="8280254" cy="1208906"/>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p:spPr>
          <p:txBody>
            <a:bodyPr/>
            <a:lstStyle/>
            <a:p>
              <a:pPr>
                <a:defRPr/>
              </a:pPr>
              <a:endParaRPr lang="ru-RU">
                <a:solidFill>
                  <a:prstClr val="black"/>
                </a:solidFill>
              </a:endParaRPr>
            </a:p>
          </p:txBody>
        </p:sp>
        <p:sp>
          <p:nvSpPr>
            <p:cNvPr id="9" name="Freeform 22"/>
            <p:cNvSpPr>
              <a:spLocks/>
            </p:cNvSpPr>
            <p:nvPr/>
          </p:nvSpPr>
          <p:spPr bwMode="hidden">
            <a:xfrm>
              <a:off x="4014" y="4334786"/>
              <a:ext cx="8164231" cy="1102902"/>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p:spPr>
          <p:txBody>
            <a:bodyPr/>
            <a:lstStyle/>
            <a:p>
              <a:pPr>
                <a:defRPr/>
              </a:pPr>
              <a:endParaRPr lang="ru-RU">
                <a:solidFill>
                  <a:prstClr val="black"/>
                </a:solidFill>
              </a:endParaRPr>
            </a:p>
          </p:txBody>
        </p:sp>
        <p:sp>
          <p:nvSpPr>
            <p:cNvPr id="10" name="Freeform 26"/>
            <p:cNvSpPr>
              <a:spLocks/>
            </p:cNvSpPr>
            <p:nvPr/>
          </p:nvSpPr>
          <p:spPr bwMode="hidden">
            <a:xfrm>
              <a:off x="4157164" y="4316742"/>
              <a:ext cx="4939265" cy="926979"/>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p:spPr>
          <p:txBody>
            <a:bodyPr/>
            <a:lstStyle/>
            <a:p>
              <a:pPr>
                <a:defRPr/>
              </a:pPr>
              <a:endParaRPr lang="ru-RU">
                <a:solidFill>
                  <a:prstClr val="black"/>
                </a:solidFill>
              </a:endParaRPr>
            </a:p>
          </p:txBody>
        </p:sp>
        <p:sp useBgFill="1">
          <p:nvSpPr>
            <p:cNvPr id="11" name="Freeform 28"/>
            <p:cNvSpPr>
              <a:spLocks/>
            </p:cNvSpPr>
            <p:nvPr/>
          </p:nvSpPr>
          <p:spPr bwMode="hidden">
            <a:xfrm>
              <a:off x="-3905250" y="4294188"/>
              <a:ext cx="13011150"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p:spPr>
          <p:txBody>
            <a:bodyPr/>
            <a:lstStyle/>
            <a:p>
              <a:pPr>
                <a:defRPr/>
              </a:pPr>
              <a:endParaRPr lang="ru-RU">
                <a:solidFill>
                  <a:prstClr val="black"/>
                </a:solidFill>
              </a:endParaRPr>
            </a:p>
          </p:txBody>
        </p:sp>
      </p:grpSp>
      <p:sp>
        <p:nvSpPr>
          <p:cNvPr id="4" name="Text Placeholder 3"/>
          <p:cNvSpPr>
            <a:spLocks noGrp="1"/>
          </p:cNvSpPr>
          <p:nvPr>
            <p:ph type="body" sz="half" idx="2"/>
          </p:nvPr>
        </p:nvSpPr>
        <p:spPr>
          <a:xfrm>
            <a:off x="914400" y="3581400"/>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2" name="Date Placeholder 4"/>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ru-RU"/>
          </a:p>
        </p:txBody>
      </p:sp>
      <p:sp>
        <p:nvSpPr>
          <p:cNvPr id="13" name="Footer Placeholder 5"/>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ru-RU"/>
          </a:p>
        </p:txBody>
      </p:sp>
      <p:sp>
        <p:nvSpPr>
          <p:cNvPr id="14" name="Slide Number Placeholder 6"/>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A96DDAF9-21F2-46A5-AD3A-07F537A3FDA0}"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F85DE83-D1D0-44B0-8825-54BEB9682E80}" type="datetimeFigureOut">
              <a:rPr lang="ru-RU"/>
              <a:pPr>
                <a:defRPr/>
              </a:pPr>
              <a:t>14.11.2013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6A37740-3357-45E3-A087-B9B3A360C536}" type="slidenum">
              <a:rPr lang="ru-RU"/>
              <a:pPr>
                <a:defRPr/>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ounded Rectangle 14"/>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6" name="Group 8"/>
          <p:cNvGrpSpPr>
            <a:grpSpLocks noChangeAspect="1"/>
          </p:cNvGrpSpPr>
          <p:nvPr/>
        </p:nvGrpSpPr>
        <p:grpSpPr bwMode="auto">
          <a:xfrm>
            <a:off x="211138" y="5354638"/>
            <a:ext cx="8723312" cy="1330325"/>
            <a:chOff x="-3905250" y="4294188"/>
            <a:chExt cx="13011150" cy="1892300"/>
          </a:xfrm>
        </p:grpSpPr>
        <p:sp>
          <p:nvSpPr>
            <p:cNvPr id="7" name="Freeform 14"/>
            <p:cNvSpPr>
              <a:spLocks/>
            </p:cNvSpPr>
            <p:nvPr/>
          </p:nvSpPr>
          <p:spPr bwMode="hidden">
            <a:xfrm>
              <a:off x="4810681" y="4499676"/>
              <a:ext cx="4295219" cy="1016152"/>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p:spPr>
          <p:txBody>
            <a:bodyPr/>
            <a:lstStyle/>
            <a:p>
              <a:pPr>
                <a:defRPr/>
              </a:pPr>
              <a:endParaRPr lang="ru-RU">
                <a:solidFill>
                  <a:prstClr val="black"/>
                </a:solidFill>
              </a:endParaRPr>
            </a:p>
          </p:txBody>
        </p:sp>
        <p:sp>
          <p:nvSpPr>
            <p:cNvPr id="8" name="Freeform 18"/>
            <p:cNvSpPr>
              <a:spLocks/>
            </p:cNvSpPr>
            <p:nvPr/>
          </p:nvSpPr>
          <p:spPr bwMode="hidden">
            <a:xfrm>
              <a:off x="-308538" y="4319027"/>
              <a:ext cx="8280254" cy="1208092"/>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p:spPr>
          <p:txBody>
            <a:bodyPr/>
            <a:lstStyle/>
            <a:p>
              <a:pPr>
                <a:defRPr/>
              </a:pPr>
              <a:endParaRPr lang="ru-RU">
                <a:solidFill>
                  <a:prstClr val="black"/>
                </a:solidFill>
              </a:endParaRPr>
            </a:p>
          </p:txBody>
        </p:sp>
        <p:sp>
          <p:nvSpPr>
            <p:cNvPr id="9" name="Freeform 22"/>
            <p:cNvSpPr>
              <a:spLocks/>
            </p:cNvSpPr>
            <p:nvPr/>
          </p:nvSpPr>
          <p:spPr bwMode="hidden">
            <a:xfrm>
              <a:off x="4014" y="4334834"/>
              <a:ext cx="8164231" cy="1101960"/>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p:spPr>
          <p:txBody>
            <a:bodyPr/>
            <a:lstStyle/>
            <a:p>
              <a:pPr>
                <a:defRPr/>
              </a:pPr>
              <a:endParaRPr lang="ru-RU">
                <a:solidFill>
                  <a:prstClr val="black"/>
                </a:solidFill>
              </a:endParaRPr>
            </a:p>
          </p:txBody>
        </p:sp>
        <p:sp>
          <p:nvSpPr>
            <p:cNvPr id="10" name="Freeform 26"/>
            <p:cNvSpPr>
              <a:spLocks/>
            </p:cNvSpPr>
            <p:nvPr/>
          </p:nvSpPr>
          <p:spPr bwMode="hidden">
            <a:xfrm>
              <a:off x="4157164" y="4316769"/>
              <a:ext cx="4939265" cy="925827"/>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p:spPr>
          <p:txBody>
            <a:bodyPr/>
            <a:lstStyle/>
            <a:p>
              <a:pPr>
                <a:defRPr/>
              </a:pPr>
              <a:endParaRPr lang="ru-RU">
                <a:solidFill>
                  <a:prstClr val="black"/>
                </a:solidFill>
              </a:endParaRPr>
            </a:p>
          </p:txBody>
        </p:sp>
        <p:sp useBgFill="1">
          <p:nvSpPr>
            <p:cNvPr id="11" name="Freeform 10"/>
            <p:cNvSpPr>
              <a:spLocks/>
            </p:cNvSpPr>
            <p:nvPr/>
          </p:nvSpPr>
          <p:spPr bwMode="hidden">
            <a:xfrm>
              <a:off x="-3905250" y="4294188"/>
              <a:ext cx="13011150"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p:spPr>
          <p:txBody>
            <a:bodyPr/>
            <a:lstStyle/>
            <a:p>
              <a:pPr>
                <a:defRPr/>
              </a:pPr>
              <a:endParaRPr lang="ru-RU">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12" name="Date Placeholder 4"/>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ru-RU"/>
          </a:p>
        </p:txBody>
      </p:sp>
      <p:sp>
        <p:nvSpPr>
          <p:cNvPr id="13" name="Footer Placeholder 5"/>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ru-RU"/>
          </a:p>
        </p:txBody>
      </p:sp>
      <p:sp>
        <p:nvSpPr>
          <p:cNvPr id="14" name="Slide Number Placeholder 6"/>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78A7D85A-1686-4012-8B0A-210BD3920429}" type="slidenum">
              <a:rPr lang="ru-RU"/>
              <a:pPr>
                <a:defRPr/>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ru-RU"/>
          </a:p>
        </p:txBody>
      </p:sp>
      <p:sp>
        <p:nvSpPr>
          <p:cNvPr id="5" name="Footer Placeholder 4"/>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ru-RU"/>
          </a:p>
        </p:txBody>
      </p:sp>
      <p:sp>
        <p:nvSpPr>
          <p:cNvPr id="6" name="Slide Number Placeholder 5"/>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33CE0376-E629-49E1-8D8D-9BBE20C48EB0}" type="slidenum">
              <a:rPr lang="ru-RU"/>
              <a:pPr>
                <a:defRPr/>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Rounded Rectangle 20"/>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5" name="Group 14"/>
          <p:cNvGrpSpPr>
            <a:grpSpLocks noChangeAspect="1"/>
          </p:cNvGrpSpPr>
          <p:nvPr/>
        </p:nvGrpSpPr>
        <p:grpSpPr bwMode="auto">
          <a:xfrm>
            <a:off x="211138" y="714375"/>
            <a:ext cx="8723312" cy="1331913"/>
            <a:chOff x="-3905250" y="4294188"/>
            <a:chExt cx="13011150" cy="1892300"/>
          </a:xfrm>
        </p:grpSpPr>
        <p:sp>
          <p:nvSpPr>
            <p:cNvPr id="6" name="Freeform 14"/>
            <p:cNvSpPr>
              <a:spLocks/>
            </p:cNvSpPr>
            <p:nvPr/>
          </p:nvSpPr>
          <p:spPr bwMode="hidden">
            <a:xfrm>
              <a:off x="4810681" y="4501687"/>
              <a:ext cx="4295219" cy="1014940"/>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p:spPr>
          <p:txBody>
            <a:bodyPr/>
            <a:lstStyle/>
            <a:p>
              <a:pPr>
                <a:defRPr/>
              </a:pPr>
              <a:endParaRPr lang="ru-RU">
                <a:solidFill>
                  <a:prstClr val="black"/>
                </a:solidFill>
              </a:endParaRPr>
            </a:p>
          </p:txBody>
        </p:sp>
        <p:sp>
          <p:nvSpPr>
            <p:cNvPr id="7" name="Freeform 18"/>
            <p:cNvSpPr>
              <a:spLocks/>
            </p:cNvSpPr>
            <p:nvPr/>
          </p:nvSpPr>
          <p:spPr bwMode="hidden">
            <a:xfrm>
              <a:off x="-308538" y="4318998"/>
              <a:ext cx="8280254" cy="1208906"/>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p:spPr>
          <p:txBody>
            <a:bodyPr/>
            <a:lstStyle/>
            <a:p>
              <a:pPr>
                <a:defRPr/>
              </a:pPr>
              <a:endParaRPr lang="ru-RU">
                <a:solidFill>
                  <a:prstClr val="black"/>
                </a:solidFill>
              </a:endParaRPr>
            </a:p>
          </p:txBody>
        </p:sp>
        <p:sp>
          <p:nvSpPr>
            <p:cNvPr id="8" name="Freeform 22"/>
            <p:cNvSpPr>
              <a:spLocks/>
            </p:cNvSpPr>
            <p:nvPr/>
          </p:nvSpPr>
          <p:spPr bwMode="hidden">
            <a:xfrm>
              <a:off x="4014" y="4334786"/>
              <a:ext cx="8164231" cy="1102902"/>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p:spPr>
          <p:txBody>
            <a:bodyPr/>
            <a:lstStyle/>
            <a:p>
              <a:pPr>
                <a:defRPr/>
              </a:pPr>
              <a:endParaRPr lang="ru-RU">
                <a:solidFill>
                  <a:prstClr val="black"/>
                </a:solidFill>
              </a:endParaRPr>
            </a:p>
          </p:txBody>
        </p:sp>
        <p:sp>
          <p:nvSpPr>
            <p:cNvPr id="9" name="Freeform 26"/>
            <p:cNvSpPr>
              <a:spLocks/>
            </p:cNvSpPr>
            <p:nvPr/>
          </p:nvSpPr>
          <p:spPr bwMode="hidden">
            <a:xfrm>
              <a:off x="4157164" y="4316742"/>
              <a:ext cx="4939265" cy="926979"/>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p:spPr>
          <p:txBody>
            <a:bodyPr/>
            <a:lstStyle/>
            <a:p>
              <a:pPr>
                <a:defRPr/>
              </a:pPr>
              <a:endParaRPr lang="ru-RU">
                <a:solidFill>
                  <a:prstClr val="black"/>
                </a:solidFill>
              </a:endParaRPr>
            </a:p>
          </p:txBody>
        </p:sp>
        <p:sp useBgFill="1">
          <p:nvSpPr>
            <p:cNvPr id="10" name="Freeform 19"/>
            <p:cNvSpPr>
              <a:spLocks/>
            </p:cNvSpPr>
            <p:nvPr/>
          </p:nvSpPr>
          <p:spPr bwMode="hidden">
            <a:xfrm>
              <a:off x="-3905250" y="4294188"/>
              <a:ext cx="13011150"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p:spPr>
          <p:txBody>
            <a:bodyPr/>
            <a:lstStyle/>
            <a:p>
              <a:pPr>
                <a:defRPr/>
              </a:pPr>
              <a:endParaRPr lang="ru-RU">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Date Placeholder 3"/>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ru-RU"/>
          </a:p>
        </p:txBody>
      </p:sp>
      <p:sp>
        <p:nvSpPr>
          <p:cNvPr id="12" name="Footer Placeholder 4"/>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ru-RU"/>
          </a:p>
        </p:txBody>
      </p:sp>
      <p:sp>
        <p:nvSpPr>
          <p:cNvPr id="13" name="Slide Number Placeholder 5"/>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F519F4E3-9023-415B-9620-6E106659FC09}"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F4044C65-873D-4967-958D-A3E1D36E4811}" type="datetimeFigureOut">
              <a:rPr lang="ru-RU"/>
              <a:pPr>
                <a:defRPr/>
              </a:pPr>
              <a:t>14.11.2013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717E83A-5D79-421C-9659-A079AE85F1F3}"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8FE40140-2353-451E-BB51-3391A0F3B3C4}" type="datetimeFigureOut">
              <a:rPr lang="ru-RU"/>
              <a:pPr>
                <a:defRPr/>
              </a:pPr>
              <a:t>14.11.2013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45B62CC-C410-443F-BB49-994E84EE1CC9}"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58702A44-6730-46A4-A4A8-B6713C4D57AA}" type="datetimeFigureOut">
              <a:rPr lang="ru-RU"/>
              <a:pPr>
                <a:defRPr/>
              </a:pPr>
              <a:t>14.11.2013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54BB87D6-923E-4B89-ADBA-673107EBFE6D}"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B467E9BC-51EC-4317-898A-6F1EE6555FE5}" type="datetimeFigureOut">
              <a:rPr lang="ru-RU"/>
              <a:pPr>
                <a:defRPr/>
              </a:pPr>
              <a:t>14.11.2013</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B69D4987-2C5A-4459-B1EA-D0EA4982DA7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B18E8772-1125-4240-90DD-6778A292F3AC}" type="datetimeFigureOut">
              <a:rPr lang="ru-RU"/>
              <a:pPr>
                <a:defRPr/>
              </a:pPr>
              <a:t>14.11.2013</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AAEC172D-4CCB-4D8A-8C6E-54062E5D951B}"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F1EF2A99-1A3B-4928-9BC7-32761D93D93B}" type="datetimeFigureOut">
              <a:rPr lang="ru-RU"/>
              <a:pPr>
                <a:defRPr/>
              </a:pPr>
              <a:t>14.11.2013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25B9252-5700-42D2-A7A4-13520BF45517}"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A41A3E1-AC4F-48C5-B0AD-9234B9E7209D}" type="datetimeFigureOut">
              <a:rPr lang="ru-RU"/>
              <a:pPr>
                <a:defRPr/>
              </a:pPr>
              <a:t>14.11.2013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D0565DD8-3B63-4827-B85A-6700637F76A8}"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C6EF8FB7-2B93-4E21-B1E5-A0E609722CD2}" type="datetimeFigureOut">
              <a:rPr lang="ru-RU"/>
              <a:pPr>
                <a:defRPr/>
              </a:pPr>
              <a:t>14.11.2013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15B39DCC-FCDF-468C-B094-C3DC257FEB38}"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82" r:id="rId1"/>
    <p:sldLayoutId id="2147483681" r:id="rId2"/>
    <p:sldLayoutId id="2147483680" r:id="rId3"/>
    <p:sldLayoutId id="2147483679" r:id="rId4"/>
    <p:sldLayoutId id="2147483678" r:id="rId5"/>
    <p:sldLayoutId id="2147483677" r:id="rId6"/>
    <p:sldLayoutId id="2147483676" r:id="rId7"/>
    <p:sldLayoutId id="2147483675" r:id="rId8"/>
    <p:sldLayoutId id="2147483674" r:id="rId9"/>
    <p:sldLayoutId id="2147483673" r:id="rId10"/>
    <p:sldLayoutId id="2147483672"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13315" name="Group 15"/>
          <p:cNvGrpSpPr>
            <a:grpSpLocks noChangeAspect="1"/>
          </p:cNvGrpSpPr>
          <p:nvPr/>
        </p:nvGrpSpPr>
        <p:grpSpPr bwMode="auto">
          <a:xfrm>
            <a:off x="211138" y="1679575"/>
            <a:ext cx="8723312" cy="1330325"/>
            <a:chOff x="-3905251" y="4294188"/>
            <a:chExt cx="13027839" cy="1892300"/>
          </a:xfrm>
        </p:grpSpPr>
        <p:sp>
          <p:nvSpPr>
            <p:cNvPr id="1033" name="Freeform 14"/>
            <p:cNvSpPr>
              <a:spLocks/>
            </p:cNvSpPr>
            <p:nvPr/>
          </p:nvSpPr>
          <p:spPr bwMode="hidden">
            <a:xfrm>
              <a:off x="4810006" y="4499677"/>
              <a:ext cx="4295986" cy="1016152"/>
            </a:xfrm>
            <a:custGeom>
              <a:avLst/>
              <a:gdLst>
                <a:gd name="T0" fmla="*/ 2700 w 2706"/>
                <a:gd name="T1" fmla="*/ 0 h 640"/>
                <a:gd name="T2" fmla="*/ 2700 w 2706"/>
                <a:gd name="T3" fmla="*/ 0 h 640"/>
                <a:gd name="T4" fmla="*/ 2586 w 2706"/>
                <a:gd name="T5" fmla="*/ 18 h 640"/>
                <a:gd name="T6" fmla="*/ 2470 w 2706"/>
                <a:gd name="T7" fmla="*/ 38 h 640"/>
                <a:gd name="T8" fmla="*/ 2352 w 2706"/>
                <a:gd name="T9" fmla="*/ 60 h 640"/>
                <a:gd name="T10" fmla="*/ 2230 w 2706"/>
                <a:gd name="T11" fmla="*/ 82 h 640"/>
                <a:gd name="T12" fmla="*/ 2106 w 2706"/>
                <a:gd name="T13" fmla="*/ 108 h 640"/>
                <a:gd name="T14" fmla="*/ 1978 w 2706"/>
                <a:gd name="T15" fmla="*/ 134 h 640"/>
                <a:gd name="T16" fmla="*/ 1848 w 2706"/>
                <a:gd name="T17" fmla="*/ 164 h 640"/>
                <a:gd name="T18" fmla="*/ 1714 w 2706"/>
                <a:gd name="T19" fmla="*/ 194 h 640"/>
                <a:gd name="T20" fmla="*/ 1714 w 2706"/>
                <a:gd name="T21" fmla="*/ 194 h 640"/>
                <a:gd name="T22" fmla="*/ 1472 w 2706"/>
                <a:gd name="T23" fmla="*/ 252 h 640"/>
                <a:gd name="T24" fmla="*/ 1236 w 2706"/>
                <a:gd name="T25" fmla="*/ 304 h 640"/>
                <a:gd name="T26" fmla="*/ 1010 w 2706"/>
                <a:gd name="T27" fmla="*/ 352 h 640"/>
                <a:gd name="T28" fmla="*/ 792 w 2706"/>
                <a:gd name="T29" fmla="*/ 398 h 640"/>
                <a:gd name="T30" fmla="*/ 584 w 2706"/>
                <a:gd name="T31" fmla="*/ 438 h 640"/>
                <a:gd name="T32" fmla="*/ 382 w 2706"/>
                <a:gd name="T33" fmla="*/ 474 h 640"/>
                <a:gd name="T34" fmla="*/ 188 w 2706"/>
                <a:gd name="T35" fmla="*/ 508 h 640"/>
                <a:gd name="T36" fmla="*/ 0 w 2706"/>
                <a:gd name="T37" fmla="*/ 538 h 640"/>
                <a:gd name="T38" fmla="*/ 0 w 2706"/>
                <a:gd name="T39" fmla="*/ 538 h 640"/>
                <a:gd name="T40" fmla="*/ 130 w 2706"/>
                <a:gd name="T41" fmla="*/ 556 h 640"/>
                <a:gd name="T42" fmla="*/ 254 w 2706"/>
                <a:gd name="T43" fmla="*/ 572 h 640"/>
                <a:gd name="T44" fmla="*/ 374 w 2706"/>
                <a:gd name="T45" fmla="*/ 586 h 640"/>
                <a:gd name="T46" fmla="*/ 492 w 2706"/>
                <a:gd name="T47" fmla="*/ 598 h 640"/>
                <a:gd name="T48" fmla="*/ 606 w 2706"/>
                <a:gd name="T49" fmla="*/ 610 h 640"/>
                <a:gd name="T50" fmla="*/ 716 w 2706"/>
                <a:gd name="T51" fmla="*/ 618 h 640"/>
                <a:gd name="T52" fmla="*/ 822 w 2706"/>
                <a:gd name="T53" fmla="*/ 626 h 640"/>
                <a:gd name="T54" fmla="*/ 926 w 2706"/>
                <a:gd name="T55" fmla="*/ 632 h 640"/>
                <a:gd name="T56" fmla="*/ 1028 w 2706"/>
                <a:gd name="T57" fmla="*/ 636 h 640"/>
                <a:gd name="T58" fmla="*/ 1126 w 2706"/>
                <a:gd name="T59" fmla="*/ 638 h 640"/>
                <a:gd name="T60" fmla="*/ 1220 w 2706"/>
                <a:gd name="T61" fmla="*/ 640 h 640"/>
                <a:gd name="T62" fmla="*/ 1312 w 2706"/>
                <a:gd name="T63" fmla="*/ 640 h 640"/>
                <a:gd name="T64" fmla="*/ 1402 w 2706"/>
                <a:gd name="T65" fmla="*/ 638 h 640"/>
                <a:gd name="T66" fmla="*/ 1490 w 2706"/>
                <a:gd name="T67" fmla="*/ 636 h 640"/>
                <a:gd name="T68" fmla="*/ 1574 w 2706"/>
                <a:gd name="T69" fmla="*/ 632 h 640"/>
                <a:gd name="T70" fmla="*/ 1656 w 2706"/>
                <a:gd name="T71" fmla="*/ 626 h 640"/>
                <a:gd name="T72" fmla="*/ 1734 w 2706"/>
                <a:gd name="T73" fmla="*/ 620 h 640"/>
                <a:gd name="T74" fmla="*/ 1812 w 2706"/>
                <a:gd name="T75" fmla="*/ 612 h 640"/>
                <a:gd name="T76" fmla="*/ 1886 w 2706"/>
                <a:gd name="T77" fmla="*/ 602 h 640"/>
                <a:gd name="T78" fmla="*/ 1960 w 2706"/>
                <a:gd name="T79" fmla="*/ 592 h 640"/>
                <a:gd name="T80" fmla="*/ 2030 w 2706"/>
                <a:gd name="T81" fmla="*/ 580 h 640"/>
                <a:gd name="T82" fmla="*/ 2100 w 2706"/>
                <a:gd name="T83" fmla="*/ 568 h 640"/>
                <a:gd name="T84" fmla="*/ 2166 w 2706"/>
                <a:gd name="T85" fmla="*/ 554 h 640"/>
                <a:gd name="T86" fmla="*/ 2232 w 2706"/>
                <a:gd name="T87" fmla="*/ 540 h 640"/>
                <a:gd name="T88" fmla="*/ 2296 w 2706"/>
                <a:gd name="T89" fmla="*/ 524 h 640"/>
                <a:gd name="T90" fmla="*/ 2358 w 2706"/>
                <a:gd name="T91" fmla="*/ 508 h 640"/>
                <a:gd name="T92" fmla="*/ 2418 w 2706"/>
                <a:gd name="T93" fmla="*/ 490 h 640"/>
                <a:gd name="T94" fmla="*/ 2478 w 2706"/>
                <a:gd name="T95" fmla="*/ 472 h 640"/>
                <a:gd name="T96" fmla="*/ 2592 w 2706"/>
                <a:gd name="T97" fmla="*/ 432 h 640"/>
                <a:gd name="T98" fmla="*/ 2702 w 2706"/>
                <a:gd name="T99" fmla="*/ 390 h 640"/>
                <a:gd name="T100" fmla="*/ 2702 w 2706"/>
                <a:gd name="T101" fmla="*/ 390 h 640"/>
                <a:gd name="T102" fmla="*/ 2706 w 2706"/>
                <a:gd name="T103" fmla="*/ 388 h 640"/>
                <a:gd name="T104" fmla="*/ 2706 w 2706"/>
                <a:gd name="T105" fmla="*/ 388 h 640"/>
                <a:gd name="T106" fmla="*/ 2706 w 2706"/>
                <a:gd name="T107" fmla="*/ 0 h 640"/>
                <a:gd name="T108" fmla="*/ 2706 w 2706"/>
                <a:gd name="T109" fmla="*/ 0 h 640"/>
                <a:gd name="T110" fmla="*/ 2700 w 2706"/>
                <a:gd name="T111" fmla="*/ 0 h 640"/>
                <a:gd name="T112" fmla="*/ 270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p:spPr>
          <p:txBody>
            <a:bodyPr/>
            <a:lstStyle/>
            <a:p>
              <a:pPr>
                <a:defRPr/>
              </a:pPr>
              <a:endParaRPr lang="ru-RU">
                <a:solidFill>
                  <a:prstClr val="black"/>
                </a:solidFill>
              </a:endParaRPr>
            </a:p>
          </p:txBody>
        </p:sp>
        <p:sp>
          <p:nvSpPr>
            <p:cNvPr id="1034" name="Freeform 18"/>
            <p:cNvSpPr>
              <a:spLocks/>
            </p:cNvSpPr>
            <p:nvPr/>
          </p:nvSpPr>
          <p:spPr bwMode="hidden">
            <a:xfrm>
              <a:off x="-308667" y="4319028"/>
              <a:ext cx="8279020" cy="1208091"/>
            </a:xfrm>
            <a:custGeom>
              <a:avLst/>
              <a:gdLst>
                <a:gd name="T0" fmla="*/ 5216 w 5216"/>
                <a:gd name="T1" fmla="*/ 714 h 762"/>
                <a:gd name="T2" fmla="*/ 4984 w 5216"/>
                <a:gd name="T3" fmla="*/ 686 h 762"/>
                <a:gd name="T4" fmla="*/ 4478 w 5216"/>
                <a:gd name="T5" fmla="*/ 610 h 762"/>
                <a:gd name="T6" fmla="*/ 3914 w 5216"/>
                <a:gd name="T7" fmla="*/ 508 h 762"/>
                <a:gd name="T8" fmla="*/ 3286 w 5216"/>
                <a:gd name="T9" fmla="*/ 374 h 762"/>
                <a:gd name="T10" fmla="*/ 2946 w 5216"/>
                <a:gd name="T11" fmla="*/ 296 h 762"/>
                <a:gd name="T12" fmla="*/ 2682 w 5216"/>
                <a:gd name="T13" fmla="*/ 236 h 762"/>
                <a:gd name="T14" fmla="*/ 2430 w 5216"/>
                <a:gd name="T15" fmla="*/ 184 h 762"/>
                <a:gd name="T16" fmla="*/ 2190 w 5216"/>
                <a:gd name="T17" fmla="*/ 140 h 762"/>
                <a:gd name="T18" fmla="*/ 1960 w 5216"/>
                <a:gd name="T19" fmla="*/ 102 h 762"/>
                <a:gd name="T20" fmla="*/ 1740 w 5216"/>
                <a:gd name="T21" fmla="*/ 72 h 762"/>
                <a:gd name="T22" fmla="*/ 1334 w 5216"/>
                <a:gd name="T23" fmla="*/ 28 h 762"/>
                <a:gd name="T24" fmla="*/ 970 w 5216"/>
                <a:gd name="T25" fmla="*/ 4 h 762"/>
                <a:gd name="T26" fmla="*/ 644 w 5216"/>
                <a:gd name="T27" fmla="*/ 0 h 762"/>
                <a:gd name="T28" fmla="*/ 358 w 5216"/>
                <a:gd name="T29" fmla="*/ 10 h 762"/>
                <a:gd name="T30" fmla="*/ 110 w 5216"/>
                <a:gd name="T31" fmla="*/ 32 h 762"/>
                <a:gd name="T32" fmla="*/ 0 w 5216"/>
                <a:gd name="T33" fmla="*/ 48 h 762"/>
                <a:gd name="T34" fmla="*/ 314 w 5216"/>
                <a:gd name="T35" fmla="*/ 86 h 762"/>
                <a:gd name="T36" fmla="*/ 652 w 5216"/>
                <a:gd name="T37" fmla="*/ 140 h 762"/>
                <a:gd name="T38" fmla="*/ 1014 w 5216"/>
                <a:gd name="T39" fmla="*/ 210 h 762"/>
                <a:gd name="T40" fmla="*/ 1402 w 5216"/>
                <a:gd name="T41" fmla="*/ 296 h 762"/>
                <a:gd name="T42" fmla="*/ 1756 w 5216"/>
                <a:gd name="T43" fmla="*/ 378 h 762"/>
                <a:gd name="T44" fmla="*/ 2408 w 5216"/>
                <a:gd name="T45" fmla="*/ 516 h 762"/>
                <a:gd name="T46" fmla="*/ 2708 w 5216"/>
                <a:gd name="T47" fmla="*/ 572 h 762"/>
                <a:gd name="T48" fmla="*/ 2992 w 5216"/>
                <a:gd name="T49" fmla="*/ 620 h 762"/>
                <a:gd name="T50" fmla="*/ 3260 w 5216"/>
                <a:gd name="T51" fmla="*/ 662 h 762"/>
                <a:gd name="T52" fmla="*/ 3512 w 5216"/>
                <a:gd name="T53" fmla="*/ 694 h 762"/>
                <a:gd name="T54" fmla="*/ 3750 w 5216"/>
                <a:gd name="T55" fmla="*/ 722 h 762"/>
                <a:gd name="T56" fmla="*/ 3974 w 5216"/>
                <a:gd name="T57" fmla="*/ 740 h 762"/>
                <a:gd name="T58" fmla="*/ 4184 w 5216"/>
                <a:gd name="T59" fmla="*/ 754 h 762"/>
                <a:gd name="T60" fmla="*/ 4384 w 5216"/>
                <a:gd name="T61" fmla="*/ 762 h 762"/>
                <a:gd name="T62" fmla="*/ 4570 w 5216"/>
                <a:gd name="T63" fmla="*/ 762 h 762"/>
                <a:gd name="T64" fmla="*/ 4746 w 5216"/>
                <a:gd name="T65" fmla="*/ 758 h 762"/>
                <a:gd name="T66" fmla="*/ 4912 w 5216"/>
                <a:gd name="T67" fmla="*/ 748 h 762"/>
                <a:gd name="T68" fmla="*/ 5068 w 5216"/>
                <a:gd name="T69" fmla="*/ 732 h 762"/>
                <a:gd name="T70" fmla="*/ 5216 w 5216"/>
                <a:gd name="T71" fmla="*/ 714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p:spPr>
          <p:txBody>
            <a:bodyPr/>
            <a:lstStyle/>
            <a:p>
              <a:pPr>
                <a:defRPr/>
              </a:pPr>
              <a:endParaRPr lang="ru-RU">
                <a:solidFill>
                  <a:prstClr val="black"/>
                </a:solidFill>
              </a:endParaRPr>
            </a:p>
          </p:txBody>
        </p:sp>
        <p:sp>
          <p:nvSpPr>
            <p:cNvPr id="1035" name="Freeform 22"/>
            <p:cNvSpPr>
              <a:spLocks/>
            </p:cNvSpPr>
            <p:nvPr/>
          </p:nvSpPr>
          <p:spPr bwMode="hidden">
            <a:xfrm>
              <a:off x="4286" y="4334834"/>
              <a:ext cx="8165219" cy="1101960"/>
            </a:xfrm>
            <a:custGeom>
              <a:avLst/>
              <a:gdLst>
                <a:gd name="T0" fmla="*/ 0 w 5144"/>
                <a:gd name="T1" fmla="*/ 70 h 694"/>
                <a:gd name="T2" fmla="*/ 0 w 5144"/>
                <a:gd name="T3" fmla="*/ 70 h 694"/>
                <a:gd name="T4" fmla="*/ 18 w 5144"/>
                <a:gd name="T5" fmla="*/ 66 h 694"/>
                <a:gd name="T6" fmla="*/ 72 w 5144"/>
                <a:gd name="T7" fmla="*/ 56 h 694"/>
                <a:gd name="T8" fmla="*/ 164 w 5144"/>
                <a:gd name="T9" fmla="*/ 42 h 694"/>
                <a:gd name="T10" fmla="*/ 224 w 5144"/>
                <a:gd name="T11" fmla="*/ 34 h 694"/>
                <a:gd name="T12" fmla="*/ 294 w 5144"/>
                <a:gd name="T13" fmla="*/ 26 h 694"/>
                <a:gd name="T14" fmla="*/ 372 w 5144"/>
                <a:gd name="T15" fmla="*/ 20 h 694"/>
                <a:gd name="T16" fmla="*/ 462 w 5144"/>
                <a:gd name="T17" fmla="*/ 14 h 694"/>
                <a:gd name="T18" fmla="*/ 560 w 5144"/>
                <a:gd name="T19" fmla="*/ 8 h 694"/>
                <a:gd name="T20" fmla="*/ 670 w 5144"/>
                <a:gd name="T21" fmla="*/ 4 h 694"/>
                <a:gd name="T22" fmla="*/ 790 w 5144"/>
                <a:gd name="T23" fmla="*/ 2 h 694"/>
                <a:gd name="T24" fmla="*/ 920 w 5144"/>
                <a:gd name="T25" fmla="*/ 0 h 694"/>
                <a:gd name="T26" fmla="*/ 1060 w 5144"/>
                <a:gd name="T27" fmla="*/ 2 h 694"/>
                <a:gd name="T28" fmla="*/ 1210 w 5144"/>
                <a:gd name="T29" fmla="*/ 6 h 694"/>
                <a:gd name="T30" fmla="*/ 1372 w 5144"/>
                <a:gd name="T31" fmla="*/ 14 h 694"/>
                <a:gd name="T32" fmla="*/ 1544 w 5144"/>
                <a:gd name="T33" fmla="*/ 24 h 694"/>
                <a:gd name="T34" fmla="*/ 1726 w 5144"/>
                <a:gd name="T35" fmla="*/ 40 h 694"/>
                <a:gd name="T36" fmla="*/ 1920 w 5144"/>
                <a:gd name="T37" fmla="*/ 58 h 694"/>
                <a:gd name="T38" fmla="*/ 2126 w 5144"/>
                <a:gd name="T39" fmla="*/ 80 h 694"/>
                <a:gd name="T40" fmla="*/ 2342 w 5144"/>
                <a:gd name="T41" fmla="*/ 106 h 694"/>
                <a:gd name="T42" fmla="*/ 2570 w 5144"/>
                <a:gd name="T43" fmla="*/ 138 h 694"/>
                <a:gd name="T44" fmla="*/ 2808 w 5144"/>
                <a:gd name="T45" fmla="*/ 174 h 694"/>
                <a:gd name="T46" fmla="*/ 3058 w 5144"/>
                <a:gd name="T47" fmla="*/ 216 h 694"/>
                <a:gd name="T48" fmla="*/ 3320 w 5144"/>
                <a:gd name="T49" fmla="*/ 266 h 694"/>
                <a:gd name="T50" fmla="*/ 3594 w 5144"/>
                <a:gd name="T51" fmla="*/ 320 h 694"/>
                <a:gd name="T52" fmla="*/ 3880 w 5144"/>
                <a:gd name="T53" fmla="*/ 380 h 694"/>
                <a:gd name="T54" fmla="*/ 4178 w 5144"/>
                <a:gd name="T55" fmla="*/ 448 h 694"/>
                <a:gd name="T56" fmla="*/ 4488 w 5144"/>
                <a:gd name="T57" fmla="*/ 522 h 694"/>
                <a:gd name="T58" fmla="*/ 4810 w 5144"/>
                <a:gd name="T59" fmla="*/ 604 h 694"/>
                <a:gd name="T60" fmla="*/ 5144 w 5144"/>
                <a:gd name="T61" fmla="*/ 694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p:spPr>
          <p:txBody>
            <a:bodyPr/>
            <a:lstStyle/>
            <a:p>
              <a:pPr>
                <a:defRPr/>
              </a:pPr>
              <a:endParaRPr lang="ru-RU">
                <a:solidFill>
                  <a:prstClr val="black"/>
                </a:solidFill>
              </a:endParaRPr>
            </a:p>
          </p:txBody>
        </p:sp>
        <p:sp>
          <p:nvSpPr>
            <p:cNvPr id="1036" name="Freeform 26"/>
            <p:cNvSpPr>
              <a:spLocks/>
            </p:cNvSpPr>
            <p:nvPr/>
          </p:nvSpPr>
          <p:spPr bwMode="hidden">
            <a:xfrm>
              <a:off x="4155651" y="4316769"/>
              <a:ext cx="4940859" cy="925827"/>
            </a:xfrm>
            <a:custGeom>
              <a:avLst/>
              <a:gdLst>
                <a:gd name="T0" fmla="*/ 0 w 3112"/>
                <a:gd name="T1" fmla="*/ 584 h 584"/>
                <a:gd name="T2" fmla="*/ 0 w 3112"/>
                <a:gd name="T3" fmla="*/ 584 h 584"/>
                <a:gd name="T4" fmla="*/ 90 w 3112"/>
                <a:gd name="T5" fmla="*/ 560 h 584"/>
                <a:gd name="T6" fmla="*/ 336 w 3112"/>
                <a:gd name="T7" fmla="*/ 498 h 584"/>
                <a:gd name="T8" fmla="*/ 506 w 3112"/>
                <a:gd name="T9" fmla="*/ 456 h 584"/>
                <a:gd name="T10" fmla="*/ 702 w 3112"/>
                <a:gd name="T11" fmla="*/ 410 h 584"/>
                <a:gd name="T12" fmla="*/ 920 w 3112"/>
                <a:gd name="T13" fmla="*/ 360 h 584"/>
                <a:gd name="T14" fmla="*/ 1154 w 3112"/>
                <a:gd name="T15" fmla="*/ 306 h 584"/>
                <a:gd name="T16" fmla="*/ 1402 w 3112"/>
                <a:gd name="T17" fmla="*/ 254 h 584"/>
                <a:gd name="T18" fmla="*/ 1656 w 3112"/>
                <a:gd name="T19" fmla="*/ 202 h 584"/>
                <a:gd name="T20" fmla="*/ 1916 w 3112"/>
                <a:gd name="T21" fmla="*/ 154 h 584"/>
                <a:gd name="T22" fmla="*/ 2174 w 3112"/>
                <a:gd name="T23" fmla="*/ 108 h 584"/>
                <a:gd name="T24" fmla="*/ 2302 w 3112"/>
                <a:gd name="T25" fmla="*/ 88 h 584"/>
                <a:gd name="T26" fmla="*/ 2426 w 3112"/>
                <a:gd name="T27" fmla="*/ 68 h 584"/>
                <a:gd name="T28" fmla="*/ 2550 w 3112"/>
                <a:gd name="T29" fmla="*/ 52 h 584"/>
                <a:gd name="T30" fmla="*/ 2670 w 3112"/>
                <a:gd name="T31" fmla="*/ 36 h 584"/>
                <a:gd name="T32" fmla="*/ 2788 w 3112"/>
                <a:gd name="T33" fmla="*/ 24 h 584"/>
                <a:gd name="T34" fmla="*/ 2900 w 3112"/>
                <a:gd name="T35" fmla="*/ 14 h 584"/>
                <a:gd name="T36" fmla="*/ 3008 w 3112"/>
                <a:gd name="T37" fmla="*/ 6 h 584"/>
                <a:gd name="T38" fmla="*/ 3112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p:spPr>
          <p:txBody>
            <a:bodyPr/>
            <a:lstStyle/>
            <a:p>
              <a:pPr>
                <a:defRPr/>
              </a:pPr>
              <a:endParaRPr lang="ru-RU">
                <a:solidFill>
                  <a:prstClr val="black"/>
                </a:solidFill>
              </a:endParaRPr>
            </a:p>
          </p:txBody>
        </p:sp>
        <p:sp useBgFill="1">
          <p:nvSpPr>
            <p:cNvPr id="1037" name="Freeform 10"/>
            <p:cNvSpPr>
              <a:spLocks/>
            </p:cNvSpPr>
            <p:nvPr/>
          </p:nvSpPr>
          <p:spPr bwMode="hidden">
            <a:xfrm>
              <a:off x="-3905251" y="4294188"/>
              <a:ext cx="13027839" cy="1892300"/>
            </a:xfrm>
            <a:custGeom>
              <a:avLst/>
              <a:gdLst>
                <a:gd name="T0" fmla="*/ 8192 w 8196"/>
                <a:gd name="T1" fmla="*/ 512 h 1192"/>
                <a:gd name="T2" fmla="*/ 8040 w 8196"/>
                <a:gd name="T3" fmla="*/ 570 h 1192"/>
                <a:gd name="T4" fmla="*/ 7878 w 8196"/>
                <a:gd name="T5" fmla="*/ 620 h 1192"/>
                <a:gd name="T6" fmla="*/ 7706 w 8196"/>
                <a:gd name="T7" fmla="*/ 666 h 1192"/>
                <a:gd name="T8" fmla="*/ 7522 w 8196"/>
                <a:gd name="T9" fmla="*/ 702 h 1192"/>
                <a:gd name="T10" fmla="*/ 7322 w 8196"/>
                <a:gd name="T11" fmla="*/ 730 h 1192"/>
                <a:gd name="T12" fmla="*/ 7106 w 8196"/>
                <a:gd name="T13" fmla="*/ 750 h 1192"/>
                <a:gd name="T14" fmla="*/ 6872 w 8196"/>
                <a:gd name="T15" fmla="*/ 762 h 1192"/>
                <a:gd name="T16" fmla="*/ 6618 w 8196"/>
                <a:gd name="T17" fmla="*/ 760 h 1192"/>
                <a:gd name="T18" fmla="*/ 6342 w 8196"/>
                <a:gd name="T19" fmla="*/ 750 h 1192"/>
                <a:gd name="T20" fmla="*/ 6042 w 8196"/>
                <a:gd name="T21" fmla="*/ 726 h 1192"/>
                <a:gd name="T22" fmla="*/ 5716 w 8196"/>
                <a:gd name="T23" fmla="*/ 690 h 1192"/>
                <a:gd name="T24" fmla="*/ 5364 w 8196"/>
                <a:gd name="T25" fmla="*/ 642 h 1192"/>
                <a:gd name="T26" fmla="*/ 4982 w 8196"/>
                <a:gd name="T27" fmla="*/ 578 h 1192"/>
                <a:gd name="T28" fmla="*/ 4568 w 8196"/>
                <a:gd name="T29" fmla="*/ 500 h 1192"/>
                <a:gd name="T30" fmla="*/ 4122 w 8196"/>
                <a:gd name="T31" fmla="*/ 406 h 1192"/>
                <a:gd name="T32" fmla="*/ 3640 w 8196"/>
                <a:gd name="T33" fmla="*/ 296 h 1192"/>
                <a:gd name="T34" fmla="*/ 3396 w 8196"/>
                <a:gd name="T35" fmla="*/ 240 h 1192"/>
                <a:gd name="T36" fmla="*/ 2934 w 8196"/>
                <a:gd name="T37" fmla="*/ 148 h 1192"/>
                <a:gd name="T38" fmla="*/ 2512 w 8196"/>
                <a:gd name="T39" fmla="*/ 82 h 1192"/>
                <a:gd name="T40" fmla="*/ 2126 w 8196"/>
                <a:gd name="T41" fmla="*/ 36 h 1192"/>
                <a:gd name="T42" fmla="*/ 1776 w 8196"/>
                <a:gd name="T43" fmla="*/ 10 h 1192"/>
                <a:gd name="T44" fmla="*/ 1462 w 8196"/>
                <a:gd name="T45" fmla="*/ 0 h 1192"/>
                <a:gd name="T46" fmla="*/ 1182 w 8196"/>
                <a:gd name="T47" fmla="*/ 4 h 1192"/>
                <a:gd name="T48" fmla="*/ 934 w 8196"/>
                <a:gd name="T49" fmla="*/ 20 h 1192"/>
                <a:gd name="T50" fmla="*/ 716 w 8196"/>
                <a:gd name="T51" fmla="*/ 44 h 1192"/>
                <a:gd name="T52" fmla="*/ 530 w 8196"/>
                <a:gd name="T53" fmla="*/ 74 h 1192"/>
                <a:gd name="T54" fmla="*/ 374 w 8196"/>
                <a:gd name="T55" fmla="*/ 108 h 1192"/>
                <a:gd name="T56" fmla="*/ 248 w 8196"/>
                <a:gd name="T57" fmla="*/ 144 h 1192"/>
                <a:gd name="T58" fmla="*/ 148 w 8196"/>
                <a:gd name="T59" fmla="*/ 176 h 1192"/>
                <a:gd name="T60" fmla="*/ 48 w 8196"/>
                <a:gd name="T61" fmla="*/ 216 h 1192"/>
                <a:gd name="T62" fmla="*/ 0 w 8196"/>
                <a:gd name="T63" fmla="*/ 240 h 1192"/>
                <a:gd name="T64" fmla="*/ 8192 w 8196"/>
                <a:gd name="T65" fmla="*/ 1192 h 1192"/>
                <a:gd name="T66" fmla="*/ 8196 w 8196"/>
                <a:gd name="T67" fmla="*/ 1186 h 1192"/>
                <a:gd name="T68" fmla="*/ 8196 w 8196"/>
                <a:gd name="T69" fmla="*/ 510 h 1192"/>
                <a:gd name="T70" fmla="*/ 8192 w 8196"/>
                <a:gd name="T71" fmla="*/ 512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p:spPr>
          <p:txBody>
            <a:bodyPr/>
            <a:lstStyle/>
            <a:p>
              <a:pPr>
                <a:defRPr/>
              </a:pPr>
              <a:endParaRPr lang="ru-RU">
                <a:solidFill>
                  <a:prstClr val="black"/>
                </a:solidFill>
              </a:endParaRPr>
            </a:p>
          </p:txBody>
        </p:sp>
      </p:grpSp>
      <p:sp>
        <p:nvSpPr>
          <p:cNvPr id="13316" name="Title Placeholder 1"/>
          <p:cNvSpPr>
            <a:spLocks noGrp="1"/>
          </p:cNvSpPr>
          <p:nvPr>
            <p:ph type="title"/>
          </p:nvPr>
        </p:nvSpPr>
        <p:spPr bwMode="auto">
          <a:xfrm>
            <a:off x="457200" y="338138"/>
            <a:ext cx="8229600" cy="12525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4" name="Date Placeholder 3"/>
          <p:cNvSpPr>
            <a:spLocks noGrp="1"/>
          </p:cNvSpPr>
          <p:nvPr>
            <p:ph type="dt" sz="half" idx="2"/>
          </p:nvPr>
        </p:nvSpPr>
        <p:spPr>
          <a:xfrm>
            <a:off x="5164138" y="6249988"/>
            <a:ext cx="3786187" cy="365125"/>
          </a:xfrm>
          <a:prstGeom prst="rect">
            <a:avLst/>
          </a:prstGeom>
        </p:spPr>
        <p:txBody>
          <a:bodyPr vert="horz" lIns="91440" tIns="45720" rIns="91440" bIns="45720" rtlCol="0" anchor="ctr"/>
          <a:lstStyle>
            <a:lvl1pPr algn="r">
              <a:defRPr sz="1000">
                <a:solidFill>
                  <a:srgbClr val="073E87"/>
                </a:solidFill>
              </a:defRPr>
            </a:lvl1pPr>
          </a:lstStyle>
          <a:p>
            <a:pPr>
              <a:defRPr/>
            </a:pPr>
            <a:endParaRPr lang="ru-RU"/>
          </a:p>
        </p:txBody>
      </p:sp>
      <p:sp>
        <p:nvSpPr>
          <p:cNvPr id="5" name="Footer Placeholder 4"/>
          <p:cNvSpPr>
            <a:spLocks noGrp="1"/>
          </p:cNvSpPr>
          <p:nvPr>
            <p:ph type="ftr" sz="quarter" idx="3"/>
          </p:nvPr>
        </p:nvSpPr>
        <p:spPr>
          <a:xfrm>
            <a:off x="193675" y="6249988"/>
            <a:ext cx="3786188" cy="365125"/>
          </a:xfrm>
          <a:prstGeom prst="rect">
            <a:avLst/>
          </a:prstGeom>
        </p:spPr>
        <p:txBody>
          <a:bodyPr vert="horz" lIns="91440" tIns="45720" rIns="91440" bIns="45720" rtlCol="0" anchor="ctr"/>
          <a:lstStyle>
            <a:lvl1pPr algn="l">
              <a:defRPr sz="1000">
                <a:solidFill>
                  <a:srgbClr val="073E87"/>
                </a:solidFill>
              </a:defRPr>
            </a:lvl1pPr>
          </a:lstStyle>
          <a:p>
            <a:pPr>
              <a:defRPr/>
            </a:pPr>
            <a:endParaRPr lang="ru-RU"/>
          </a:p>
        </p:txBody>
      </p:sp>
      <p:sp>
        <p:nvSpPr>
          <p:cNvPr id="6" name="Slide Number Placeholder 5"/>
          <p:cNvSpPr>
            <a:spLocks noGrp="1"/>
          </p:cNvSpPr>
          <p:nvPr>
            <p:ph type="sldNum" sz="quarter" idx="4"/>
          </p:nvPr>
        </p:nvSpPr>
        <p:spPr>
          <a:xfrm>
            <a:off x="3990975" y="6249988"/>
            <a:ext cx="1162050" cy="365125"/>
          </a:xfrm>
          <a:prstGeom prst="rect">
            <a:avLst/>
          </a:prstGeom>
        </p:spPr>
        <p:txBody>
          <a:bodyPr vert="horz" lIns="91440" tIns="45720" rIns="91440" bIns="45720" rtlCol="0" anchor="ctr"/>
          <a:lstStyle>
            <a:lvl1pPr algn="ctr">
              <a:defRPr sz="1000">
                <a:solidFill>
                  <a:srgbClr val="073E87"/>
                </a:solidFill>
              </a:defRPr>
            </a:lvl1pPr>
          </a:lstStyle>
          <a:p>
            <a:pPr>
              <a:defRPr/>
            </a:pPr>
            <a:fld id="{7ED26872-0579-4C36-A5BB-F07CCB5D6E2D}" type="slidenum">
              <a:rPr lang="ru-RU"/>
              <a:pPr>
                <a:defRPr/>
              </a:pPr>
              <a:t>‹#›</a:t>
            </a:fld>
            <a:endParaRPr lang="ru-RU"/>
          </a:p>
        </p:txBody>
      </p:sp>
      <p:sp>
        <p:nvSpPr>
          <p:cNvPr id="13320" name="Text Placeholder 2"/>
          <p:cNvSpPr>
            <a:spLocks noGrp="1"/>
          </p:cNvSpPr>
          <p:nvPr>
            <p:ph type="body" idx="1"/>
          </p:nvPr>
        </p:nvSpPr>
        <p:spPr bwMode="auto">
          <a:xfrm>
            <a:off x="871538" y="2674938"/>
            <a:ext cx="7408862" cy="34512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ctr" rtl="0" eaLnBrk="0" fontAlgn="base" hangingPunct="0">
        <a:spcBef>
          <a:spcPct val="0"/>
        </a:spcBef>
        <a:spcAft>
          <a:spcPct val="0"/>
        </a:spcAft>
        <a:defRPr sz="4400" kern="1200">
          <a:solidFill>
            <a:srgbClr val="FFFFFF"/>
          </a:solidFill>
          <a:latin typeface="+mj-lt"/>
          <a:ea typeface="+mj-ea"/>
          <a:cs typeface="+mj-cs"/>
        </a:defRPr>
      </a:lvl1pPr>
      <a:lvl2pPr algn="ctr" rtl="0" eaLnBrk="0" fontAlgn="base" hangingPunct="0">
        <a:spcBef>
          <a:spcPct val="0"/>
        </a:spcBef>
        <a:spcAft>
          <a:spcPct val="0"/>
        </a:spcAft>
        <a:defRPr sz="4400">
          <a:solidFill>
            <a:srgbClr val="FFFFFF"/>
          </a:solidFill>
          <a:latin typeface="Candara" pitchFamily="34" charset="0"/>
        </a:defRPr>
      </a:lvl2pPr>
      <a:lvl3pPr algn="ctr" rtl="0" eaLnBrk="0" fontAlgn="base" hangingPunct="0">
        <a:spcBef>
          <a:spcPct val="0"/>
        </a:spcBef>
        <a:spcAft>
          <a:spcPct val="0"/>
        </a:spcAft>
        <a:defRPr sz="4400">
          <a:solidFill>
            <a:srgbClr val="FFFFFF"/>
          </a:solidFill>
          <a:latin typeface="Candara" pitchFamily="34" charset="0"/>
        </a:defRPr>
      </a:lvl3pPr>
      <a:lvl4pPr algn="ctr" rtl="0" eaLnBrk="0" fontAlgn="base" hangingPunct="0">
        <a:spcBef>
          <a:spcPct val="0"/>
        </a:spcBef>
        <a:spcAft>
          <a:spcPct val="0"/>
        </a:spcAft>
        <a:defRPr sz="4400">
          <a:solidFill>
            <a:srgbClr val="FFFFFF"/>
          </a:solidFill>
          <a:latin typeface="Candara" pitchFamily="34" charset="0"/>
        </a:defRPr>
      </a:lvl4pPr>
      <a:lvl5pPr algn="ctr" rtl="0" eaLnBrk="0" fontAlgn="base" hangingPunct="0">
        <a:spcBef>
          <a:spcPct val="0"/>
        </a:spcBef>
        <a:spcAft>
          <a:spcPct val="0"/>
        </a:spcAft>
        <a:defRPr sz="4400">
          <a:solidFill>
            <a:srgbClr val="FFFFFF"/>
          </a:solidFill>
          <a:latin typeface="Candar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SzPct val="100000"/>
        <a:buFont typeface="Symbol" pitchFamily="18" charset="2"/>
        <a:buChar char=""/>
        <a:defRPr sz="2400" kern="1200">
          <a:solidFill>
            <a:schemeClr val="tx2"/>
          </a:solidFill>
          <a:latin typeface="+mn-lt"/>
          <a:ea typeface="+mn-ea"/>
          <a:cs typeface="+mn-cs"/>
        </a:defRPr>
      </a:lvl1pPr>
      <a:lvl2pPr marL="576263" indent="-273050" algn="l" rtl="0" eaLnBrk="0" fontAlgn="base" hangingPunct="0">
        <a:spcBef>
          <a:spcPct val="20000"/>
        </a:spcBef>
        <a:spcAft>
          <a:spcPct val="0"/>
        </a:spcAft>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rtl="0" eaLnBrk="0" fontAlgn="base" hangingPunct="0">
        <a:spcBef>
          <a:spcPct val="20000"/>
        </a:spcBef>
        <a:spcAft>
          <a:spcPct val="0"/>
        </a:spcAft>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itchFamily="18" charset="2"/>
        <a:buChar char=""/>
        <a:defRPr sz="2000" kern="1200">
          <a:solidFill>
            <a:schemeClr val="tx2"/>
          </a:solidFill>
          <a:latin typeface="+mn-lt"/>
          <a:ea typeface="+mn-ea"/>
          <a:cs typeface="+mn-cs"/>
        </a:defRPr>
      </a:lvl4pPr>
      <a:lvl5pPr marL="1462088" indent="-228600" algn="l" rtl="0" eaLnBrk="0" fontAlgn="base" hangingPunct="0">
        <a:spcBef>
          <a:spcPct val="20000"/>
        </a:spcBef>
        <a:spcAft>
          <a:spcPct val="0"/>
        </a:spcAft>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15616" y="2967335"/>
            <a:ext cx="6624736" cy="1446550"/>
          </a:xfrm>
          <a:prstGeom prst="rect">
            <a:avLst/>
          </a:prstGeom>
        </p:spPr>
        <p:txBody>
          <a:bodyPr wrap="square">
            <a:spAutoFit/>
          </a:bodyPr>
          <a:lstStyle/>
          <a:p>
            <a:pPr algn="ct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№82 ЖББ орта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мектептің</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endParaRPr lang="ru-RU" sz="2800" b="1" i="1" dirty="0" smtClean="0">
              <a:effectLst>
                <a:outerShdw blurRad="38100" dist="38100" dir="2700000" algn="tl">
                  <a:srgbClr val="000000">
                    <a:alpha val="43137"/>
                  </a:srgbClr>
                </a:outerShdw>
              </a:effectLst>
              <a:latin typeface="Times New Roman" pitchFamily="18" charset="0"/>
              <a:cs typeface="Times New Roman" pitchFamily="18" charset="0"/>
            </a:endParaRPr>
          </a:p>
          <a:p>
            <a:pPr algn="ctr"/>
            <a:r>
              <a:rPr lang="ru-RU" sz="28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қазақ</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тілі</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мен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әдебиеті</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пәні</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p>
          <a:p>
            <a:pPr algn="ct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мұғалімі</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Казыбаева</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i="1" dirty="0" err="1">
                <a:effectLst>
                  <a:outerShdw blurRad="38100" dist="38100" dir="2700000" algn="tl">
                    <a:srgbClr val="000000">
                      <a:alpha val="43137"/>
                    </a:srgbClr>
                  </a:outerShdw>
                </a:effectLst>
                <a:latin typeface="Times New Roman" pitchFamily="18" charset="0"/>
                <a:cs typeface="Times New Roman" pitchFamily="18" charset="0"/>
              </a:rPr>
              <a:t>Жанар</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i="1" dirty="0" err="1">
                <a:effectLst>
                  <a:outerShdw blurRad="38100" dist="38100" dir="2700000" algn="tl">
                    <a:srgbClr val="000000">
                      <a:alpha val="43137"/>
                    </a:srgbClr>
                  </a:outerShdw>
                </a:effectLst>
                <a:latin typeface="Times New Roman" pitchFamily="18" charset="0"/>
                <a:cs typeface="Times New Roman" pitchFamily="18" charset="0"/>
              </a:rPr>
              <a:t>Калеловна</a:t>
            </a:r>
            <a:r>
              <a:rPr lang="ru-RU" sz="2800" b="1" i="1" dirty="0">
                <a:effectLst>
                  <a:outerShdw blurRad="38100" dist="38100" dir="2700000" algn="tl">
                    <a:srgbClr val="000000">
                      <a:alpha val="43137"/>
                    </a:srgbClr>
                  </a:outerShdw>
                </a:effectLst>
                <a:latin typeface="Times New Roman" pitchFamily="18" charset="0"/>
                <a:cs typeface="Times New Roman" pitchFamily="18" charset="0"/>
              </a:rPr>
              <a:t> </a:t>
            </a:r>
          </a:p>
        </p:txBody>
      </p:sp>
    </p:spTree>
    <p:extLst>
      <p:ext uri="{BB962C8B-B14F-4D97-AF65-F5344CB8AC3E}">
        <p14:creationId xmlns:p14="http://schemas.microsoft.com/office/powerpoint/2010/main" val="304121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221648828"/>
              </p:ext>
            </p:extLst>
          </p:nvPr>
        </p:nvGraphicFramePr>
        <p:xfrm>
          <a:off x="533400" y="304800"/>
          <a:ext cx="8001000" cy="6248400"/>
        </p:xfrm>
        <a:graphic>
          <a:graphicData uri="http://schemas.openxmlformats.org/drawingml/2006/table">
            <a:tbl>
              <a:tblPr/>
              <a:tblGrid>
                <a:gridCol w="3795713"/>
                <a:gridCol w="4205287"/>
              </a:tblGrid>
              <a:tr h="6248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Ереуіл атқа ер салмай,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Егеулі найза қолға алмай,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Еңку-еңку жер шалмай,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Қоңыр салқын төске алмай,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Тебіңгі терге  шірімей,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Терлігі майдай ерімей,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Алты малта ас болмай,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Өзіңнен туған жас бала</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Сақалы шығып жат болмай,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Ат үстінде күн көрмей,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Ашаршылық,  шөл көрмей,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Ер төсектен безінбей,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Ұлы түске ұрынбай,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Түн қатып жүріп, түс қашпай,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Тебіңгі теріс тағынбай,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Темір қазық жастанбай,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Қу толағай бастанбай,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Ерлердің ісі бітер ме?!</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Осы үзіндіде 19 жол бар. Бәрі бір-ақ шумақ. Соның ішінде ұйқассызы тек екі-ақ жол. Басқаларының ұйқастары бірдей болып келген. Міне, осылай келген ұйқастарды шұбыртпалы ұйқас дейді</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Шұбыртпалы ұйқас</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Махамбет, Абай, Жамбыл т.б. халық ақындарының өлеңдерінде көп кездесетін ұйқастың бір түрі - шұбыртпалы ұйқас. Шұбыртпалы ұйқаста өлеңнің барлық жолдары да ұйқасып отырады. Ұйқаспайтын жол не бір, не екі, онда да, ой бітер жердегі аяққы жолы ғана ұйқастан тыс қалады. Бір шумақтағы жолдардың бәрі бір ұйқаспен келеді</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Прямоугольник 1"/>
          <p:cNvSpPr>
            <a:spLocks noChangeArrowheads="1"/>
          </p:cNvSpPr>
          <p:nvPr/>
        </p:nvSpPr>
        <p:spPr bwMode="auto">
          <a:xfrm>
            <a:off x="457200" y="1582738"/>
            <a:ext cx="8382000" cy="3378200"/>
          </a:xfrm>
          <a:prstGeom prst="rect">
            <a:avLst/>
          </a:prstGeom>
          <a:noFill/>
          <a:ln w="9525">
            <a:noFill/>
            <a:miter lim="800000"/>
            <a:headEnd/>
            <a:tailEnd/>
          </a:ln>
        </p:spPr>
        <p:txBody>
          <a:bodyPr>
            <a:spAutoFit/>
          </a:bodyPr>
          <a:lstStyle/>
          <a:p>
            <a:r>
              <a:rPr lang="ru-RU" sz="2400" b="1" u="sng">
                <a:solidFill>
                  <a:srgbClr val="000000"/>
                </a:solidFill>
                <a:latin typeface="Times New Roman" pitchFamily="18" charset="0"/>
                <a:cs typeface="Times New Roman" pitchFamily="18" charset="0"/>
              </a:rPr>
              <a:t>Ақын тілінің сөздігін құрастыру </a:t>
            </a:r>
            <a:endParaRPr lang="ru-RU" sz="2400">
              <a:solidFill>
                <a:srgbClr val="000000"/>
              </a:solidFill>
              <a:latin typeface="Times New Roman" pitchFamily="18" charset="0"/>
              <a:cs typeface="Times New Roman" pitchFamily="18" charset="0"/>
            </a:endParaRPr>
          </a:p>
          <a:p>
            <a:r>
              <a:rPr lang="ru-RU" sz="2400" b="1">
                <a:solidFill>
                  <a:srgbClr val="000000"/>
                </a:solidFill>
                <a:latin typeface="Times New Roman" pitchFamily="18" charset="0"/>
                <a:cs typeface="Times New Roman" pitchFamily="18" charset="0"/>
              </a:rPr>
              <a:t>Ереуіл ат- ұзақ жортуға арналған төзімді ат.</a:t>
            </a:r>
          </a:p>
          <a:p>
            <a:r>
              <a:rPr lang="ru-RU" sz="2400" b="1">
                <a:solidFill>
                  <a:srgbClr val="000000"/>
                </a:solidFill>
                <a:latin typeface="Times New Roman" pitchFamily="18" charset="0"/>
                <a:cs typeface="Times New Roman" pitchFamily="18" charset="0"/>
              </a:rPr>
              <a:t>Тебінгі - тоқым қысқа болғанда, аяқ киім мен шалбар балағын қорғайтын, ер тұрман құрамына қатысатын әбзелдің бірі </a:t>
            </a:r>
          </a:p>
          <a:p>
            <a:r>
              <a:rPr lang="ru-RU" sz="2400" b="1">
                <a:solidFill>
                  <a:srgbClr val="000000"/>
                </a:solidFill>
                <a:latin typeface="Times New Roman" pitchFamily="18" charset="0"/>
                <a:cs typeface="Times New Roman" pitchFamily="18" charset="0"/>
              </a:rPr>
              <a:t>Терлік – тоқымның астына салатын киіздің бір түрі .</a:t>
            </a:r>
          </a:p>
          <a:p>
            <a:r>
              <a:rPr lang="ru-RU" sz="2400" b="1">
                <a:solidFill>
                  <a:srgbClr val="000000"/>
                </a:solidFill>
                <a:latin typeface="Times New Roman" pitchFamily="18" charset="0"/>
                <a:cs typeface="Times New Roman" pitchFamily="18" charset="0"/>
              </a:rPr>
              <a:t>Малта – сүзбеден сығып, домалатып дайындаған уақ құрт.</a:t>
            </a:r>
          </a:p>
          <a:p>
            <a:r>
              <a:rPr lang="ru-RU" sz="2400" b="1">
                <a:solidFill>
                  <a:srgbClr val="000000"/>
                </a:solidFill>
                <a:latin typeface="Times New Roman" pitchFamily="18" charset="0"/>
                <a:cs typeface="Times New Roman" pitchFamily="18" charset="0"/>
              </a:rPr>
              <a:t>Өзегі талу – шаршау, ашығу </a:t>
            </a:r>
          </a:p>
          <a:p>
            <a:r>
              <a:rPr lang="ru-RU" sz="2400" b="1">
                <a:solidFill>
                  <a:srgbClr val="000000"/>
                </a:solidFill>
                <a:latin typeface="Times New Roman" pitchFamily="18" charset="0"/>
                <a:cs typeface="Times New Roman" pitchFamily="18" charset="0"/>
              </a:rPr>
              <a:t>Темір қазық- жұлдыз </a:t>
            </a:r>
            <a:endParaRPr lang="ru-RU" sz="240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2"/>
          <p:cNvPicPr>
            <a:picLocks noChangeAspect="1" noChangeArrowheads="1"/>
          </p:cNvPicPr>
          <p:nvPr/>
        </p:nvPicPr>
        <p:blipFill>
          <a:blip r:embed="rId2"/>
          <a:srcRect/>
          <a:stretch>
            <a:fillRect/>
          </a:stretch>
        </p:blipFill>
        <p:spPr bwMode="auto">
          <a:xfrm>
            <a:off x="2411413" y="36513"/>
            <a:ext cx="4464050" cy="592137"/>
          </a:xfrm>
          <a:prstGeom prst="rect">
            <a:avLst/>
          </a:prstGeom>
          <a:noFill/>
          <a:ln w="9525">
            <a:noFill/>
            <a:miter lim="800000"/>
            <a:headEnd/>
            <a:tailEnd/>
          </a:ln>
        </p:spPr>
      </p:pic>
      <p:sp>
        <p:nvSpPr>
          <p:cNvPr id="2" name="Прямоугольник 1"/>
          <p:cNvSpPr/>
          <p:nvPr/>
        </p:nvSpPr>
        <p:spPr>
          <a:xfrm>
            <a:off x="125413" y="623888"/>
            <a:ext cx="4572000" cy="646112"/>
          </a:xfrm>
          <a:prstGeom prst="rect">
            <a:avLst/>
          </a:prstGeom>
        </p:spPr>
        <p:txBody>
          <a:bodyPr>
            <a:spAutoFit/>
          </a:bodyPr>
          <a:lstStyle/>
          <a:p>
            <a:pPr fontAlgn="auto">
              <a:spcBef>
                <a:spcPts val="0"/>
              </a:spcBef>
              <a:spcAft>
                <a:spcPts val="0"/>
              </a:spcAft>
              <a:defRPr/>
            </a:pPr>
            <a:r>
              <a:rPr lang="ru-RU" b="1" dirty="0" err="1">
                <a:effectLst>
                  <a:outerShdw blurRad="38100" dist="38100" dir="2700000" algn="tl">
                    <a:srgbClr val="000000">
                      <a:alpha val="43137"/>
                    </a:srgbClr>
                  </a:outerShdw>
                </a:effectLst>
                <a:latin typeface="Times New Roman" pitchFamily="18" charset="0"/>
                <a:cs typeface="Times New Roman" pitchFamily="18" charset="0"/>
              </a:rPr>
              <a:t>Ереуіл</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атқа</a:t>
            </a:r>
            <a:r>
              <a:rPr lang="ru-RU" b="1" dirty="0">
                <a:effectLst>
                  <a:outerShdw blurRad="38100" dist="38100" dir="2700000" algn="tl">
                    <a:srgbClr val="000000">
                      <a:alpha val="43137"/>
                    </a:srgbClr>
                  </a:outerShdw>
                </a:effectLst>
                <a:latin typeface="Times New Roman" pitchFamily="18" charset="0"/>
                <a:cs typeface="Times New Roman" pitchFamily="18" charset="0"/>
              </a:rPr>
              <a:t> ер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салмай</a:t>
            </a:r>
            <a:r>
              <a:rPr lang="ru-RU" b="1" dirty="0">
                <a:effectLst>
                  <a:outerShdw blurRad="38100" dist="38100" dir="2700000" algn="tl">
                    <a:srgbClr val="000000">
                      <a:alpha val="43137"/>
                    </a:srgbClr>
                  </a:outerShdw>
                </a:effectLst>
                <a:latin typeface="Times New Roman" pitchFamily="18" charset="0"/>
                <a:cs typeface="Times New Roman" pitchFamily="18" charset="0"/>
              </a:rPr>
              <a:t>,</a:t>
            </a:r>
          </a:p>
          <a:p>
            <a:pPr fontAlgn="auto">
              <a:spcBef>
                <a:spcPts val="0"/>
              </a:spcBef>
              <a:spcAft>
                <a:spcPts val="0"/>
              </a:spcAft>
              <a:defRPr/>
            </a:pPr>
            <a:r>
              <a:rPr lang="ru-RU" b="1" dirty="0" err="1">
                <a:effectLst>
                  <a:outerShdw blurRad="38100" dist="38100" dir="2700000" algn="tl">
                    <a:srgbClr val="000000">
                      <a:alpha val="43137"/>
                    </a:srgbClr>
                  </a:outerShdw>
                </a:effectLst>
                <a:latin typeface="Times New Roman" pitchFamily="18" charset="0"/>
                <a:cs typeface="Times New Roman" pitchFamily="18" charset="0"/>
              </a:rPr>
              <a:t>Еңку-еңку</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жер</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шалмай</a:t>
            </a:r>
            <a:r>
              <a:rPr lang="ru-RU" b="1" dirty="0">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4" name="Прямоугольник с двумя скругленными противолежащими углами 3"/>
          <p:cNvSpPr/>
          <p:nvPr/>
        </p:nvSpPr>
        <p:spPr>
          <a:xfrm>
            <a:off x="2843213" y="628650"/>
            <a:ext cx="6175375" cy="1287463"/>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деген</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жолдарымен</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еңку-еңку</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барар</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жолдың</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айшылық</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алыстығының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әрі</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ауырлығын</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жеткізетін</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болса</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еңкудің</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қайталану</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күшейткіш</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мәнге</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ие</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болған</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Еңку-еңку</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жер</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қалайда</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игерілуі</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керек</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Егер</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де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оның</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игерілу</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міндет</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болмаса</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ол</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өлеңге</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осыншалық</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аса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мән</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беріліп</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айтылмас</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та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еді</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Осы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игеруге</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ұмытылдырып</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тұрған</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қажеттілік</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азаттық</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үшін</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күрес</a:t>
            </a:r>
            <a:endPar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Прямоугольник 4"/>
          <p:cNvSpPr/>
          <p:nvPr/>
        </p:nvSpPr>
        <p:spPr>
          <a:xfrm>
            <a:off x="134938" y="1916113"/>
            <a:ext cx="4572000" cy="647700"/>
          </a:xfrm>
          <a:prstGeom prst="rect">
            <a:avLst/>
          </a:prstGeom>
        </p:spPr>
        <p:txBody>
          <a:bodyPr>
            <a:spAutoFit/>
          </a:bodyPr>
          <a:lstStyle/>
          <a:p>
            <a:pPr fontAlgn="auto">
              <a:spcBef>
                <a:spcPts val="0"/>
              </a:spcBef>
              <a:spcAft>
                <a:spcPts val="0"/>
              </a:spcAft>
              <a:defRPr/>
            </a:pPr>
            <a:r>
              <a:rPr lang="ru-RU" b="1" dirty="0" err="1">
                <a:effectLst>
                  <a:outerShdw blurRad="38100" dist="38100" dir="2700000" algn="tl">
                    <a:srgbClr val="000000">
                      <a:alpha val="43137"/>
                    </a:srgbClr>
                  </a:outerShdw>
                </a:effectLst>
                <a:latin typeface="Times New Roman" pitchFamily="18" charset="0"/>
                <a:cs typeface="Times New Roman" pitchFamily="18" charset="0"/>
              </a:rPr>
              <a:t>Тебінгі</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терге</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шірімей</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p>
          <a:p>
            <a:pPr fontAlgn="auto">
              <a:spcBef>
                <a:spcPts val="0"/>
              </a:spcBef>
              <a:spcAft>
                <a:spcPts val="0"/>
              </a:spcAft>
              <a:defRPr/>
            </a:pPr>
            <a:r>
              <a:rPr lang="ru-RU" b="1" dirty="0" err="1">
                <a:effectLst>
                  <a:outerShdw blurRad="38100" dist="38100" dir="2700000" algn="tl">
                    <a:srgbClr val="000000">
                      <a:alpha val="43137"/>
                    </a:srgbClr>
                  </a:outerShdw>
                </a:effectLst>
                <a:latin typeface="Times New Roman" pitchFamily="18" charset="0"/>
                <a:cs typeface="Times New Roman" pitchFamily="18" charset="0"/>
              </a:rPr>
              <a:t>Терлігі</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майдай</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ірімей</a:t>
            </a:r>
            <a:endParaRPr lang="ru-RU"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Прямоугольник с одним скругленным углом 5"/>
          <p:cNvSpPr/>
          <p:nvPr/>
        </p:nvSpPr>
        <p:spPr>
          <a:xfrm>
            <a:off x="2824163" y="2058988"/>
            <a:ext cx="6173787" cy="1008062"/>
          </a:xfrm>
          <a:prstGeom prst="round1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Тебінгінің</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әбден</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тер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сіңіп</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шіріп</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тозатындай</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ал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терлігінің</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майдай</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іріп</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яғни</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үгітіліп</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таусылатындай</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шаққа</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жету</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үшін</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қанша</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жаз</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бен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қыс</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өтетінін</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айтады</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Төзімділіктің</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өзінің</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тоз-тозы</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шыққанын</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көрсету</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арқылы</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ақын</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ұзақ</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уақыттың</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суретін</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қашап</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4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шықты</a:t>
            </a:r>
            <a:r>
              <a:rPr lang="ru-RU" sz="1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p>
        </p:txBody>
      </p:sp>
      <p:sp>
        <p:nvSpPr>
          <p:cNvPr id="7" name="Прямоугольник 6"/>
          <p:cNvSpPr/>
          <p:nvPr/>
        </p:nvSpPr>
        <p:spPr>
          <a:xfrm>
            <a:off x="41275" y="3284538"/>
            <a:ext cx="4572000" cy="585787"/>
          </a:xfrm>
          <a:prstGeom prst="rect">
            <a:avLst/>
          </a:prstGeom>
        </p:spPr>
        <p:txBody>
          <a:bodyPr>
            <a:spAutoFit/>
          </a:bodyPr>
          <a:lstStyle/>
          <a:p>
            <a:pPr fontAlgn="auto">
              <a:spcBef>
                <a:spcPts val="0"/>
              </a:spcBef>
              <a:spcAft>
                <a:spcPts val="0"/>
              </a:spcAft>
              <a:defRPr/>
            </a:pPr>
            <a:r>
              <a:rPr lang="ru-RU" sz="1600" b="1" dirty="0" err="1">
                <a:effectLst>
                  <a:outerShdw blurRad="38100" dist="38100" dir="2700000" algn="tl">
                    <a:srgbClr val="000000">
                      <a:alpha val="43137"/>
                    </a:srgbClr>
                  </a:outerShdw>
                </a:effectLst>
                <a:latin typeface="Times New Roman" pitchFamily="18" charset="0"/>
                <a:cs typeface="Times New Roman" pitchFamily="18" charset="0"/>
              </a:rPr>
              <a:t>Өзіңнен</a:t>
            </a:r>
            <a:r>
              <a:rPr lang="ru-RU" sz="16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effectLst>
                  <a:outerShdw blurRad="38100" dist="38100" dir="2700000" algn="tl">
                    <a:srgbClr val="000000">
                      <a:alpha val="43137"/>
                    </a:srgbClr>
                  </a:outerShdw>
                </a:effectLst>
                <a:latin typeface="Times New Roman" pitchFamily="18" charset="0"/>
                <a:cs typeface="Times New Roman" pitchFamily="18" charset="0"/>
              </a:rPr>
              <a:t>туған</a:t>
            </a:r>
            <a:r>
              <a:rPr lang="ru-RU" sz="16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effectLst>
                  <a:outerShdw blurRad="38100" dist="38100" dir="2700000" algn="tl">
                    <a:srgbClr val="000000">
                      <a:alpha val="43137"/>
                    </a:srgbClr>
                  </a:outerShdw>
                </a:effectLst>
                <a:latin typeface="Times New Roman" pitchFamily="18" charset="0"/>
                <a:cs typeface="Times New Roman" pitchFamily="18" charset="0"/>
              </a:rPr>
              <a:t>жас</a:t>
            </a:r>
            <a:r>
              <a:rPr lang="ru-RU" sz="1600" b="1" dirty="0">
                <a:effectLst>
                  <a:outerShdw blurRad="38100" dist="38100" dir="2700000" algn="tl">
                    <a:srgbClr val="000000">
                      <a:alpha val="43137"/>
                    </a:srgbClr>
                  </a:outerShdw>
                </a:effectLst>
                <a:latin typeface="Times New Roman" pitchFamily="18" charset="0"/>
                <a:cs typeface="Times New Roman" pitchFamily="18" charset="0"/>
              </a:rPr>
              <a:t> бала,</a:t>
            </a:r>
          </a:p>
          <a:p>
            <a:pPr fontAlgn="auto">
              <a:spcBef>
                <a:spcPts val="0"/>
              </a:spcBef>
              <a:spcAft>
                <a:spcPts val="0"/>
              </a:spcAft>
              <a:defRPr/>
            </a:pPr>
            <a:r>
              <a:rPr lang="ru-RU" sz="1600" b="1" dirty="0" err="1">
                <a:effectLst>
                  <a:outerShdw blurRad="38100" dist="38100" dir="2700000" algn="tl">
                    <a:srgbClr val="000000">
                      <a:alpha val="43137"/>
                    </a:srgbClr>
                  </a:outerShdw>
                </a:effectLst>
                <a:latin typeface="Times New Roman" pitchFamily="18" charset="0"/>
                <a:cs typeface="Times New Roman" pitchFamily="18" charset="0"/>
              </a:rPr>
              <a:t>Сақалы</a:t>
            </a:r>
            <a:r>
              <a:rPr lang="ru-RU" sz="16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effectLst>
                  <a:outerShdw blurRad="38100" dist="38100" dir="2700000" algn="tl">
                    <a:srgbClr val="000000">
                      <a:alpha val="43137"/>
                    </a:srgbClr>
                  </a:outerShdw>
                </a:effectLst>
                <a:latin typeface="Times New Roman" pitchFamily="18" charset="0"/>
                <a:cs typeface="Times New Roman" pitchFamily="18" charset="0"/>
              </a:rPr>
              <a:t>шығып</a:t>
            </a:r>
            <a:r>
              <a:rPr lang="ru-RU" sz="1600" b="1" dirty="0">
                <a:effectLst>
                  <a:outerShdw blurRad="38100" dist="38100" dir="2700000" algn="tl">
                    <a:srgbClr val="000000">
                      <a:alpha val="43137"/>
                    </a:srgbClr>
                  </a:outerShdw>
                </a:effectLst>
                <a:latin typeface="Times New Roman" pitchFamily="18" charset="0"/>
                <a:cs typeface="Times New Roman" pitchFamily="18" charset="0"/>
              </a:rPr>
              <a:t> жат  </a:t>
            </a:r>
            <a:r>
              <a:rPr lang="ru-RU" sz="1600" b="1" dirty="0" err="1">
                <a:effectLst>
                  <a:outerShdw blurRad="38100" dist="38100" dir="2700000" algn="tl">
                    <a:srgbClr val="000000">
                      <a:alpha val="43137"/>
                    </a:srgbClr>
                  </a:outerShdw>
                </a:effectLst>
                <a:latin typeface="Times New Roman" pitchFamily="18" charset="0"/>
                <a:cs typeface="Times New Roman" pitchFamily="18" charset="0"/>
              </a:rPr>
              <a:t>болмай</a:t>
            </a:r>
            <a:r>
              <a:rPr lang="ru-RU" sz="1600" b="1" dirty="0">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8" name="Прямоугольник 7"/>
          <p:cNvSpPr/>
          <p:nvPr/>
        </p:nvSpPr>
        <p:spPr>
          <a:xfrm>
            <a:off x="134938" y="4724400"/>
            <a:ext cx="4572000" cy="1201738"/>
          </a:xfrm>
          <a:prstGeom prst="rect">
            <a:avLst/>
          </a:prstGeom>
        </p:spPr>
        <p:txBody>
          <a:bodyPr>
            <a:spAutoFit/>
          </a:bodyPr>
          <a:lstStyle/>
          <a:p>
            <a:pPr fontAlgn="auto">
              <a:spcBef>
                <a:spcPts val="0"/>
              </a:spcBef>
              <a:spcAft>
                <a:spcPts val="0"/>
              </a:spcAft>
              <a:defRPr/>
            </a:pPr>
            <a:r>
              <a:rPr lang="ru-RU" b="1" dirty="0" err="1">
                <a:effectLst>
                  <a:outerShdw blurRad="38100" dist="38100" dir="2700000" algn="tl">
                    <a:srgbClr val="000000">
                      <a:alpha val="43137"/>
                    </a:srgbClr>
                  </a:outerShdw>
                </a:effectLst>
                <a:latin typeface="Times New Roman" pitchFamily="18" charset="0"/>
                <a:cs typeface="Times New Roman" pitchFamily="18" charset="0"/>
              </a:rPr>
              <a:t>Ат</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үстінде</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күн</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көрмей</a:t>
            </a:r>
            <a:r>
              <a:rPr lang="ru-RU" b="1" dirty="0">
                <a:effectLst>
                  <a:outerShdw blurRad="38100" dist="38100" dir="2700000" algn="tl">
                    <a:srgbClr val="000000">
                      <a:alpha val="43137"/>
                    </a:srgbClr>
                  </a:outerShdw>
                </a:effectLst>
                <a:latin typeface="Times New Roman" pitchFamily="18" charset="0"/>
                <a:cs typeface="Times New Roman" pitchFamily="18" charset="0"/>
              </a:rPr>
              <a:t>,</a:t>
            </a:r>
          </a:p>
          <a:p>
            <a:pPr fontAlgn="auto">
              <a:spcBef>
                <a:spcPts val="0"/>
              </a:spcBef>
              <a:spcAft>
                <a:spcPts val="0"/>
              </a:spcAft>
              <a:defRPr/>
            </a:pPr>
            <a:r>
              <a:rPr lang="ru-RU" b="1" dirty="0" err="1">
                <a:effectLst>
                  <a:outerShdw blurRad="38100" dist="38100" dir="2700000" algn="tl">
                    <a:srgbClr val="000000">
                      <a:alpha val="43137"/>
                    </a:srgbClr>
                  </a:outerShdw>
                </a:effectLst>
                <a:latin typeface="Times New Roman" pitchFamily="18" charset="0"/>
                <a:cs typeface="Times New Roman" pitchFamily="18" charset="0"/>
              </a:rPr>
              <a:t>Ашаршылық</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шөл</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көрмей</a:t>
            </a:r>
            <a:r>
              <a:rPr lang="ru-RU" b="1" dirty="0">
                <a:effectLst>
                  <a:outerShdw blurRad="38100" dist="38100" dir="2700000" algn="tl">
                    <a:srgbClr val="000000">
                      <a:alpha val="43137"/>
                    </a:srgbClr>
                  </a:outerShdw>
                </a:effectLst>
                <a:latin typeface="Times New Roman" pitchFamily="18" charset="0"/>
                <a:cs typeface="Times New Roman" pitchFamily="18" charset="0"/>
              </a:rPr>
              <a:t>,</a:t>
            </a:r>
          </a:p>
          <a:p>
            <a:pPr fontAlgn="auto">
              <a:spcBef>
                <a:spcPts val="0"/>
              </a:spcBef>
              <a:spcAft>
                <a:spcPts val="0"/>
              </a:spcAft>
              <a:defRPr/>
            </a:pPr>
            <a:r>
              <a:rPr lang="ru-RU" b="1" dirty="0">
                <a:effectLst>
                  <a:outerShdw blurRad="38100" dist="38100" dir="2700000" algn="tl">
                    <a:srgbClr val="000000">
                      <a:alpha val="43137"/>
                    </a:srgbClr>
                  </a:outerShdw>
                </a:effectLst>
                <a:latin typeface="Times New Roman" pitchFamily="18" charset="0"/>
                <a:cs typeface="Times New Roman" pitchFamily="18" charset="0"/>
              </a:rPr>
              <a:t>Ер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төсектен</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безінбей</a:t>
            </a:r>
            <a:r>
              <a:rPr lang="ru-RU" b="1" dirty="0">
                <a:effectLst>
                  <a:outerShdw blurRad="38100" dist="38100" dir="2700000" algn="tl">
                    <a:srgbClr val="000000">
                      <a:alpha val="43137"/>
                    </a:srgbClr>
                  </a:outerShdw>
                </a:effectLst>
                <a:latin typeface="Times New Roman" pitchFamily="18" charset="0"/>
                <a:cs typeface="Times New Roman" pitchFamily="18" charset="0"/>
              </a:rPr>
              <a:t>,</a:t>
            </a:r>
          </a:p>
          <a:p>
            <a:pPr fontAlgn="auto">
              <a:spcBef>
                <a:spcPts val="0"/>
              </a:spcBef>
              <a:spcAft>
                <a:spcPts val="0"/>
              </a:spcAft>
              <a:defRPr/>
            </a:pPr>
            <a:r>
              <a:rPr lang="ru-RU" b="1" dirty="0" err="1">
                <a:effectLst>
                  <a:outerShdw blurRad="38100" dist="38100" dir="2700000" algn="tl">
                    <a:srgbClr val="000000">
                      <a:alpha val="43137"/>
                    </a:srgbClr>
                  </a:outerShdw>
                </a:effectLst>
                <a:latin typeface="Times New Roman" pitchFamily="18" charset="0"/>
                <a:cs typeface="Times New Roman" pitchFamily="18" charset="0"/>
              </a:rPr>
              <a:t>Ұлы</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түске</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ұрынбай</a:t>
            </a:r>
            <a:endParaRPr lang="ru-RU"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Прямоугольник с одним скругленным углом 10"/>
          <p:cNvSpPr/>
          <p:nvPr/>
        </p:nvSpPr>
        <p:spPr>
          <a:xfrm>
            <a:off x="2987675" y="3284538"/>
            <a:ext cx="6075363" cy="1657350"/>
          </a:xfrm>
          <a:prstGeom prst="round1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деген</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де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уақыттың</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көрсеткіші</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Баланың</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өзі</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шал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болуы</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азаттық</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үшін</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күрестің</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ұзақ</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бір</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ұрпақты</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қартайтатындай</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алайда</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сенің</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оған</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шыдауың</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керек</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екенін</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баса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айтады</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Бұл</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бостандыққа</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кететін</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уақыт</a:t>
            </a:r>
            <a:endPar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2" name="Прямоугольник с двумя скругленными соседними углами 11"/>
          <p:cNvSpPr/>
          <p:nvPr/>
        </p:nvSpPr>
        <p:spPr>
          <a:xfrm>
            <a:off x="3143250" y="5218113"/>
            <a:ext cx="6030913" cy="1416050"/>
          </a:xfrm>
          <a:prstGeom prst="round2Same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Көтерліске</a:t>
            </a:r>
            <a:r>
              <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шығар</a:t>
            </a:r>
            <a:r>
              <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болса</a:t>
            </a:r>
            <a:r>
              <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көретін</a:t>
            </a:r>
            <a:r>
              <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азабын</a:t>
            </a:r>
            <a:r>
              <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шынайы</a:t>
            </a:r>
            <a:r>
              <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жыр</a:t>
            </a:r>
            <a:r>
              <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арқылы</a:t>
            </a:r>
            <a:r>
              <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айқын</a:t>
            </a:r>
            <a:r>
              <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анық</a:t>
            </a:r>
            <a:r>
              <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жырлап</a:t>
            </a:r>
            <a:r>
              <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тұр</a:t>
            </a:r>
            <a:r>
              <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45"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2000"/>
                                        <p:tgtEl>
                                          <p:spTgt spid="12"/>
                                        </p:tgtEl>
                                      </p:cBhvr>
                                    </p:animEffect>
                                    <p:anim calcmode="lin" valueType="num">
                                      <p:cBhvr>
                                        <p:cTn id="38" dur="2000" fill="hold"/>
                                        <p:tgtEl>
                                          <p:spTgt spid="12"/>
                                        </p:tgtEl>
                                        <p:attrNameLst>
                                          <p:attrName>ppt_w</p:attrName>
                                        </p:attrNameLst>
                                      </p:cBhvr>
                                      <p:tavLst>
                                        <p:tav tm="0" fmla="#ppt_w*sin(2.5*pi*$)">
                                          <p:val>
                                            <p:fltVal val="0"/>
                                          </p:val>
                                        </p:tav>
                                        <p:tav tm="100000">
                                          <p:val>
                                            <p:fltVal val="1"/>
                                          </p:val>
                                        </p:tav>
                                      </p:tavLst>
                                    </p:anim>
                                    <p:anim calcmode="lin" valueType="num">
                                      <p:cBhvr>
                                        <p:cTn id="39"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sz="3100" b="1" dirty="0">
                <a:effectLst>
                  <a:outerShdw blurRad="38100" dist="38100" dir="2700000" algn="tl">
                    <a:srgbClr val="000000">
                      <a:alpha val="43137"/>
                    </a:srgbClr>
                  </a:outerShdw>
                </a:effectLst>
                <a:latin typeface="Times New Roman" pitchFamily="18" charset="0"/>
                <a:cs typeface="Times New Roman" pitchFamily="18" charset="0"/>
              </a:rPr>
              <a:t>Махамбет  </a:t>
            </a:r>
            <a:r>
              <a:rPr lang="ru-RU" sz="3100" b="1" dirty="0" err="1">
                <a:effectLst>
                  <a:outerShdw blurRad="38100" dist="38100" dir="2700000" algn="tl">
                    <a:srgbClr val="000000">
                      <a:alpha val="43137"/>
                    </a:srgbClr>
                  </a:outerShdw>
                </a:effectLst>
                <a:latin typeface="Times New Roman" pitchFamily="18" charset="0"/>
                <a:cs typeface="Times New Roman" pitchFamily="18" charset="0"/>
              </a:rPr>
              <a:t>поэзиясының</a:t>
            </a:r>
            <a:r>
              <a:rPr lang="ru-RU" sz="31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100" b="1" dirty="0" err="1">
                <a:effectLst>
                  <a:outerShdw blurRad="38100" dist="38100" dir="2700000" algn="tl">
                    <a:srgbClr val="000000">
                      <a:alpha val="43137"/>
                    </a:srgbClr>
                  </a:outerShdw>
                </a:effectLst>
                <a:latin typeface="Times New Roman" pitchFamily="18" charset="0"/>
                <a:cs typeface="Times New Roman" pitchFamily="18" charset="0"/>
              </a:rPr>
              <a:t>құрылысы</a:t>
            </a:r>
            <a:r>
              <a:rPr lang="ru-RU" sz="3100" b="1" dirty="0">
                <a:effectLst>
                  <a:outerShdw blurRad="38100" dist="38100" dir="2700000" algn="tl">
                    <a:srgbClr val="000000">
                      <a:alpha val="43137"/>
                    </a:srgbClr>
                  </a:outerShdw>
                </a:effectLst>
                <a:latin typeface="Times New Roman" pitchFamily="18" charset="0"/>
                <a:cs typeface="Times New Roman" pitchFamily="18" charset="0"/>
              </a:rPr>
              <a:t/>
            </a:r>
            <a:br>
              <a:rPr lang="ru-RU" sz="3100" b="1" dirty="0">
                <a:effectLst>
                  <a:outerShdw blurRad="38100" dist="38100" dir="2700000" algn="tl">
                    <a:srgbClr val="000000">
                      <a:alpha val="43137"/>
                    </a:srgbClr>
                  </a:outerShdw>
                </a:effectLst>
                <a:latin typeface="Times New Roman" pitchFamily="18" charset="0"/>
                <a:cs typeface="Times New Roman" pitchFamily="18" charset="0"/>
              </a:rPr>
            </a:br>
            <a:r>
              <a:rPr lang="ru-RU" sz="3100" b="1" dirty="0">
                <a:effectLst>
                  <a:outerShdw blurRad="38100" dist="38100" dir="2700000" algn="tl">
                    <a:srgbClr val="000000">
                      <a:alpha val="43137"/>
                    </a:srgbClr>
                  </a:outerShdw>
                </a:effectLst>
                <a:latin typeface="Times New Roman" pitchFamily="18" charset="0"/>
                <a:cs typeface="Times New Roman" pitchFamily="18" charset="0"/>
              </a:rPr>
              <a:t>1.    </a:t>
            </a:r>
            <a:r>
              <a:rPr lang="ru-RU" sz="3100" b="1" dirty="0" err="1">
                <a:effectLst>
                  <a:outerShdw blurRad="38100" dist="38100" dir="2700000" algn="tl">
                    <a:srgbClr val="000000">
                      <a:alpha val="43137"/>
                    </a:srgbClr>
                  </a:outerShdw>
                </a:effectLst>
                <a:latin typeface="Times New Roman" pitchFamily="18" charset="0"/>
                <a:cs typeface="Times New Roman" pitchFamily="18" charset="0"/>
              </a:rPr>
              <a:t>Бунақ</a:t>
            </a:r>
            <a:r>
              <a:rPr lang="ru-RU" sz="31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100" b="1" dirty="0" err="1">
                <a:effectLst>
                  <a:outerShdw blurRad="38100" dist="38100" dir="2700000" algn="tl">
                    <a:srgbClr val="000000">
                      <a:alpha val="43137"/>
                    </a:srgbClr>
                  </a:outerShdw>
                </a:effectLst>
                <a:latin typeface="Times New Roman" pitchFamily="18" charset="0"/>
                <a:cs typeface="Times New Roman" pitchFamily="18" charset="0"/>
              </a:rPr>
              <a:t>шумақ</a:t>
            </a:r>
            <a:r>
              <a:rPr lang="ru-RU" sz="31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100" b="1" dirty="0" err="1">
                <a:effectLst>
                  <a:outerShdw blurRad="38100" dist="38100" dir="2700000" algn="tl">
                    <a:srgbClr val="000000">
                      <a:alpha val="43137"/>
                    </a:srgbClr>
                  </a:outerShdw>
                </a:effectLst>
                <a:latin typeface="Times New Roman" pitchFamily="18" charset="0"/>
                <a:cs typeface="Times New Roman" pitchFamily="18" charset="0"/>
              </a:rPr>
              <a:t>ұйқас</a:t>
            </a:r>
            <a:r>
              <a:rPr lang="ru-RU" sz="31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100" b="1" dirty="0" err="1">
                <a:effectLst>
                  <a:outerShdw blurRad="38100" dist="38100" dir="2700000" algn="tl">
                    <a:srgbClr val="000000">
                      <a:alpha val="43137"/>
                    </a:srgbClr>
                  </a:outerShdw>
                </a:effectLst>
                <a:latin typeface="Times New Roman" pitchFamily="18" charset="0"/>
                <a:cs typeface="Times New Roman" pitchFamily="18" charset="0"/>
              </a:rPr>
              <a:t>түріне</a:t>
            </a:r>
            <a:r>
              <a:rPr lang="ru-RU" sz="31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100" b="1" dirty="0" err="1">
                <a:effectLst>
                  <a:outerShdw blurRad="38100" dist="38100" dir="2700000" algn="tl">
                    <a:srgbClr val="000000">
                      <a:alpha val="43137"/>
                    </a:srgbClr>
                  </a:outerShdw>
                </a:effectLst>
                <a:latin typeface="Times New Roman" pitchFamily="18" charset="0"/>
                <a:cs typeface="Times New Roman" pitchFamily="18" charset="0"/>
              </a:rPr>
              <a:t>талдау</a:t>
            </a:r>
            <a:r>
              <a:rPr lang="ru-RU" sz="3100" b="1" dirty="0">
                <a:effectLst>
                  <a:outerShdw blurRad="38100" dist="38100" dir="2700000" algn="tl">
                    <a:srgbClr val="000000">
                      <a:alpha val="43137"/>
                    </a:srgbClr>
                  </a:outerShdw>
                </a:effectLst>
                <a:latin typeface="Times New Roman" pitchFamily="18" charset="0"/>
                <a:cs typeface="Times New Roman" pitchFamily="18" charset="0"/>
              </a:rPr>
              <a:t> </a:t>
            </a:r>
            <a:r>
              <a:rPr lang="ru-RU" dirty="0"/>
              <a:t/>
            </a:r>
            <a:br>
              <a:rPr lang="ru-RU" dirty="0"/>
            </a:br>
            <a:endParaRPr lang="ru-RU" dirty="0"/>
          </a:p>
        </p:txBody>
      </p:sp>
      <p:graphicFrame>
        <p:nvGraphicFramePr>
          <p:cNvPr id="4" name="Таблица 3"/>
          <p:cNvGraphicFramePr>
            <a:graphicFrameLocks noGrp="1"/>
          </p:cNvGraphicFramePr>
          <p:nvPr/>
        </p:nvGraphicFramePr>
        <p:xfrm>
          <a:off x="250825" y="1484313"/>
          <a:ext cx="8424863" cy="3931920"/>
        </p:xfrm>
        <a:graphic>
          <a:graphicData uri="http://schemas.openxmlformats.org/drawingml/2006/table">
            <a:tbl>
              <a:tblPr/>
              <a:tblGrid>
                <a:gridCol w="4213225"/>
                <a:gridCol w="4211638"/>
              </a:tblGrid>
              <a:tr h="19446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Е реулі атқа ер салмай,  </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Егеулі найза қолға алмай,</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Еңку-еңку жер шалмай, </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Қоңыр салқын төске алмай,</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Тебіңгі терге  шірімей,</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Терлігі майдай ерімей,</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Алты малта ас болмай,</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Өзіңнен туған жас бала</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Сақалы шығып жат болмай,</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Ат үстінде күн көрмей,</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Ашаршылық,  шөл көрмей,</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Ер төсектен безінбей,</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Ұлы түске ұрынбай,</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Түн қатып жүріп, түс қашпай,</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Тебіңгі теріс тағынбай,</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Темір қазық жастанбай,</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Қу толағай бастанбай,</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Ерлердің ісі бітер ме?!</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46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200" b="1" i="0" u="none" strike="noStrike" cap="none" normalizeH="0" baseline="0" smtClean="0">
                          <a:ln>
                            <a:noFill/>
                          </a:ln>
                          <a:solidFill>
                            <a:schemeClr val="tx1"/>
                          </a:solidFill>
                          <a:effectLst/>
                          <a:latin typeface="Calibri"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1"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1"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1"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1"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1"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200" b="1" i="0" u="none" strike="noStrike" cap="none" normalizeH="0" baseline="0" smtClean="0">
                          <a:ln>
                            <a:noFill/>
                          </a:ln>
                          <a:solidFill>
                            <a:schemeClr val="tx1"/>
                          </a:solidFill>
                          <a:effectLst/>
                          <a:latin typeface="Calibri" pitchFamily="34" charset="0"/>
                          <a:cs typeface="Times New Roman" pitchFamily="18" charset="0"/>
                        </a:rPr>
                        <a:t> </a:t>
                      </a:r>
                      <a:endParaRPr kumimoji="0" lang="ru-RU"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200" b="1" i="0" u="none" strike="noStrike" cap="none" normalizeH="0" baseline="0" smtClean="0">
                          <a:ln>
                            <a:noFill/>
                          </a:ln>
                          <a:solidFill>
                            <a:schemeClr val="tx1"/>
                          </a:solidFill>
                          <a:effectLst/>
                          <a:latin typeface="Calibri" pitchFamily="34" charset="0"/>
                          <a:cs typeface="Times New Roman" pitchFamily="18" charset="0"/>
                        </a:rPr>
                        <a:t> </a:t>
                      </a:r>
                      <a:endParaRPr kumimoji="0" lang="ru-RU"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36877" name="Picture 3"/>
          <p:cNvPicPr>
            <a:picLocks noChangeAspect="1" noChangeArrowheads="1"/>
          </p:cNvPicPr>
          <p:nvPr/>
        </p:nvPicPr>
        <p:blipFill>
          <a:blip r:embed="rId2"/>
          <a:srcRect/>
          <a:stretch>
            <a:fillRect/>
          </a:stretch>
        </p:blipFill>
        <p:spPr bwMode="auto">
          <a:xfrm>
            <a:off x="323850" y="5805488"/>
            <a:ext cx="639763" cy="658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sz="3200" b="1" dirty="0" err="1">
                <a:effectLst>
                  <a:outerShdw blurRad="38100" dist="38100" dir="2700000" algn="tl">
                    <a:srgbClr val="000000">
                      <a:alpha val="43137"/>
                    </a:srgbClr>
                  </a:outerShdw>
                </a:effectLst>
                <a:latin typeface="Times New Roman" pitchFamily="18" charset="0"/>
                <a:cs typeface="Times New Roman" pitchFamily="18" charset="0"/>
              </a:rPr>
              <a:t>Тарихи</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err="1">
                <a:effectLst>
                  <a:outerShdw blurRad="38100" dist="38100" dir="2700000" algn="tl">
                    <a:srgbClr val="000000">
                      <a:alpha val="43137"/>
                    </a:srgbClr>
                  </a:outerShdw>
                </a:effectLst>
                <a:latin typeface="Times New Roman" pitchFamily="18" charset="0"/>
                <a:cs typeface="Times New Roman" pitchFamily="18" charset="0"/>
              </a:rPr>
              <a:t>деректер</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err="1">
                <a:effectLst>
                  <a:outerShdw blurRad="38100" dist="38100" dir="2700000" algn="tl">
                    <a:srgbClr val="000000">
                      <a:alpha val="43137"/>
                    </a:srgbClr>
                  </a:outerShdw>
                </a:effectLst>
                <a:latin typeface="Times New Roman" pitchFamily="18" charset="0"/>
                <a:cs typeface="Times New Roman" pitchFamily="18" charset="0"/>
              </a:rPr>
              <a:t>Мұнар</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err="1">
                <a:effectLst>
                  <a:outerShdw blurRad="38100" dist="38100" dir="2700000" algn="tl">
                    <a:srgbClr val="000000">
                      <a:alpha val="43137"/>
                    </a:srgbClr>
                  </a:outerShdw>
                </a:effectLst>
                <a:latin typeface="Times New Roman" pitchFamily="18" charset="0"/>
                <a:cs typeface="Times New Roman" pitchFamily="18" charset="0"/>
              </a:rPr>
              <a:t>күн</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3200" b="1"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3200" b="1" dirty="0" err="1" smtClean="0">
                <a:effectLst>
                  <a:outerShdw blurRad="38100" dist="38100" dir="2700000" algn="tl">
                    <a:srgbClr val="000000">
                      <a:alpha val="43137"/>
                    </a:srgbClr>
                  </a:outerShdw>
                </a:effectLst>
                <a:latin typeface="Times New Roman" pitchFamily="18" charset="0"/>
                <a:cs typeface="Times New Roman" pitchFamily="18" charset="0"/>
              </a:rPr>
              <a:t>өлеңінің</a:t>
            </a:r>
            <a:r>
              <a:rPr lang="ru-RU" sz="32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err="1">
                <a:effectLst>
                  <a:outerShdw blurRad="38100" dist="38100" dir="2700000" algn="tl">
                    <a:srgbClr val="000000">
                      <a:alpha val="43137"/>
                    </a:srgbClr>
                  </a:outerShdw>
                </a:effectLst>
                <a:latin typeface="Times New Roman" pitchFamily="18" charset="0"/>
                <a:cs typeface="Times New Roman" pitchFamily="18" charset="0"/>
              </a:rPr>
              <a:t>жарық</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err="1" smtClean="0">
                <a:effectLst>
                  <a:outerShdw blurRad="38100" dist="38100" dir="2700000" algn="tl">
                    <a:srgbClr val="000000">
                      <a:alpha val="43137"/>
                    </a:srgbClr>
                  </a:outerShdw>
                </a:effectLst>
                <a:latin typeface="Times New Roman" pitchFamily="18" charset="0"/>
                <a:cs typeface="Times New Roman" pitchFamily="18" charset="0"/>
              </a:rPr>
              <a:t>көру</a:t>
            </a:r>
            <a:r>
              <a:rPr lang="kk-KZ" sz="3200" b="1" dirty="0">
                <a:effectLst>
                  <a:outerShdw blurRad="38100" dist="38100" dir="2700000" algn="tl">
                    <a:srgbClr val="000000">
                      <a:alpha val="43137"/>
                    </a:srgbClr>
                  </a:outerShdw>
                </a:effectLst>
                <a:latin typeface="Times New Roman" pitchFamily="18" charset="0"/>
                <a:cs typeface="Times New Roman" pitchFamily="18" charset="0"/>
              </a:rPr>
              <a:t>і</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r>
            <a:br>
              <a:rPr lang="ru-RU" sz="3200" b="1" dirty="0">
                <a:effectLst>
                  <a:outerShdw blurRad="38100" dist="38100" dir="2700000" algn="tl">
                    <a:srgbClr val="000000">
                      <a:alpha val="43137"/>
                    </a:srgbClr>
                  </a:outerShdw>
                </a:effectLst>
                <a:latin typeface="Times New Roman" pitchFamily="18" charset="0"/>
                <a:cs typeface="Times New Roman" pitchFamily="18" charset="0"/>
              </a:rPr>
            </a:br>
            <a:endParaRPr lang="ru-RU"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idx="1"/>
          </p:nvPr>
        </p:nvSpPr>
        <p:spPr>
          <a:xfrm>
            <a:off x="457200" y="1600200"/>
            <a:ext cx="8435975" cy="4525963"/>
          </a:xfrm>
        </p:spPr>
        <p:txBody>
          <a:bodyPr>
            <a:normAutofit/>
          </a:bodyPr>
          <a:lstStyle/>
          <a:p>
            <a:pPr>
              <a:lnSpc>
                <a:spcPct val="80000"/>
              </a:lnSpc>
            </a:pPr>
            <a:endParaRPr lang="ru-RU" sz="2700" b="1" smtClean="0">
              <a:effectLst>
                <a:outerShdw blurRad="38100" dist="38100" dir="2700000" algn="tl">
                  <a:srgbClr val="C0C0C0"/>
                </a:outerShdw>
              </a:effectLst>
            </a:endParaRPr>
          </a:p>
          <a:p>
            <a:pPr>
              <a:lnSpc>
                <a:spcPct val="80000"/>
              </a:lnSpc>
            </a:pPr>
            <a:r>
              <a:rPr lang="ru-RU" sz="2800" b="1" smtClean="0">
                <a:effectLst>
                  <a:outerShdw blurRad="38100" dist="38100" dir="2700000" algn="tl">
                    <a:srgbClr val="C0C0C0"/>
                  </a:outerShdw>
                </a:effectLst>
                <a:latin typeface="Times New Roman" pitchFamily="18" charset="0"/>
                <a:cs typeface="Times New Roman" pitchFamily="18" charset="0"/>
              </a:rPr>
              <a:t>Геккенің  әскері  Баймағамбет төрені басшы  қылып  Шыңғырлау  деген өзенді өрлеп,  Исатайдың  әскерін  тосып жатады. Жортуылда  түстеніп  жатқанда  бір қазақ қаша  жөнеледі. Бұл Баймағамбеттің жақыны, әрі тыңшысы Сүгір деген  төре  екен.  Исатай  және  аздаған  әскері  қуа  жөнеледі.  Сайда  жасырынып жатқан Геккенің  әскері мен  Баймағамбеттің  әскерінің  үстінен  түсіп,  сол жерде  Исатай қаза  табады, әрине  тірідей қолға  түсірмекші  болады, ол  ойлары  жүзеге  аспайды. </a:t>
            </a:r>
          </a:p>
          <a:p>
            <a:pPr>
              <a:lnSpc>
                <a:spcPct val="80000"/>
              </a:lnSpc>
              <a:buFont typeface="Arial" charset="0"/>
              <a:buNone/>
            </a:pPr>
            <a:endParaRPr lang="ru-RU" sz="2800" b="1" smtClean="0">
              <a:effectLst>
                <a:outerShdw blurRad="38100" dist="38100" dir="2700000" algn="tl">
                  <a:srgbClr val="C0C0C0"/>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sz="2700" b="1" dirty="0">
                <a:effectLst>
                  <a:outerShdw blurRad="38100" dist="38100" dir="2700000" algn="tl">
                    <a:srgbClr val="000000">
                      <a:alpha val="43137"/>
                    </a:srgbClr>
                  </a:outerShdw>
                </a:effectLst>
                <a:latin typeface="Times New Roman" pitchFamily="18" charset="0"/>
                <a:cs typeface="Times New Roman" pitchFamily="18" charset="0"/>
              </a:rPr>
              <a:t>Троп </a:t>
            </a:r>
            <a:r>
              <a:rPr lang="ru-RU" sz="2700" b="1" dirty="0" err="1">
                <a:effectLst>
                  <a:outerShdw blurRad="38100" dist="38100" dir="2700000" algn="tl">
                    <a:srgbClr val="000000">
                      <a:alpha val="43137"/>
                    </a:srgbClr>
                  </a:outerShdw>
                </a:effectLst>
                <a:latin typeface="Times New Roman" pitchFamily="18" charset="0"/>
                <a:cs typeface="Times New Roman" pitchFamily="18" charset="0"/>
              </a:rPr>
              <a:t>түрлері</a:t>
            </a:r>
            <a:r>
              <a:rPr lang="ru-RU" sz="2700" b="1" dirty="0">
                <a:effectLst>
                  <a:outerShdw blurRad="38100" dist="38100" dir="2700000" algn="tl">
                    <a:srgbClr val="000000">
                      <a:alpha val="43137"/>
                    </a:srgbClr>
                  </a:outerShdw>
                </a:effectLst>
                <a:latin typeface="Times New Roman" pitchFamily="18" charset="0"/>
                <a:cs typeface="Times New Roman" pitchFamily="18" charset="0"/>
              </a:rPr>
              <a:t> ( эпитет, </a:t>
            </a:r>
            <a:r>
              <a:rPr lang="ru-RU" sz="2700" b="1" dirty="0" err="1">
                <a:effectLst>
                  <a:outerShdw blurRad="38100" dist="38100" dir="2700000" algn="tl">
                    <a:srgbClr val="000000">
                      <a:alpha val="43137"/>
                    </a:srgbClr>
                  </a:outerShdw>
                </a:effectLst>
                <a:latin typeface="Times New Roman" pitchFamily="18" charset="0"/>
                <a:cs typeface="Times New Roman" pitchFamily="18" charset="0"/>
              </a:rPr>
              <a:t>теңеу</a:t>
            </a:r>
            <a:r>
              <a:rPr lang="ru-RU" sz="2700" b="1" dirty="0">
                <a:effectLst>
                  <a:outerShdw blurRad="38100" dist="38100" dir="2700000" algn="tl">
                    <a:srgbClr val="000000">
                      <a:alpha val="43137"/>
                    </a:srgbClr>
                  </a:outerShdw>
                </a:effectLst>
                <a:latin typeface="Times New Roman" pitchFamily="18" charset="0"/>
                <a:cs typeface="Times New Roman" pitchFamily="18" charset="0"/>
              </a:rPr>
              <a:t> ) </a:t>
            </a:r>
            <a:r>
              <a:rPr lang="ru-RU" sz="2700" b="1" dirty="0" err="1">
                <a:effectLst>
                  <a:outerShdw blurRad="38100" dist="38100" dir="2700000" algn="tl">
                    <a:srgbClr val="000000">
                      <a:alpha val="43137"/>
                    </a:srgbClr>
                  </a:outerShdw>
                </a:effectLst>
                <a:latin typeface="Times New Roman" pitchFamily="18" charset="0"/>
                <a:cs typeface="Times New Roman" pitchFamily="18" charset="0"/>
              </a:rPr>
              <a:t>Бейнелі</a:t>
            </a:r>
            <a:r>
              <a:rPr lang="ru-RU" sz="27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2700" b="1" dirty="0" err="1">
                <a:effectLst>
                  <a:outerShdw blurRad="38100" dist="38100" dir="2700000" algn="tl">
                    <a:srgbClr val="000000">
                      <a:alpha val="43137"/>
                    </a:srgbClr>
                  </a:outerShdw>
                </a:effectLst>
                <a:latin typeface="Times New Roman" pitchFamily="18" charset="0"/>
                <a:cs typeface="Times New Roman" pitchFamily="18" charset="0"/>
              </a:rPr>
              <a:t>көркем</a:t>
            </a:r>
            <a:r>
              <a:rPr lang="ru-RU" sz="27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2700" b="1" dirty="0" err="1">
                <a:effectLst>
                  <a:outerShdw blurRad="38100" dist="38100" dir="2700000" algn="tl">
                    <a:srgbClr val="000000">
                      <a:alpha val="43137"/>
                    </a:srgbClr>
                  </a:outerShdw>
                </a:effectLst>
                <a:latin typeface="Times New Roman" pitchFamily="18" charset="0"/>
                <a:cs typeface="Times New Roman" pitchFamily="18" charset="0"/>
              </a:rPr>
              <a:t>тіл</a:t>
            </a:r>
            <a:r>
              <a:rPr lang="ru-RU" sz="2700" b="1" dirty="0">
                <a:effectLst>
                  <a:outerShdw blurRad="38100" dist="38100" dir="2700000" algn="tl">
                    <a:srgbClr val="000000">
                      <a:alpha val="43137"/>
                    </a:srgbClr>
                  </a:outerShdw>
                </a:effectLst>
                <a:latin typeface="Times New Roman" pitchFamily="18" charset="0"/>
                <a:cs typeface="Times New Roman" pitchFamily="18" charset="0"/>
              </a:rPr>
              <a:t>    </a:t>
            </a:r>
            <a:br>
              <a:rPr lang="ru-RU" sz="2700" b="1" dirty="0">
                <a:effectLst>
                  <a:outerShdw blurRad="38100" dist="38100" dir="2700000" algn="tl">
                    <a:srgbClr val="000000">
                      <a:alpha val="43137"/>
                    </a:srgbClr>
                  </a:outerShdw>
                </a:effectLst>
                <a:latin typeface="Times New Roman" pitchFamily="18" charset="0"/>
                <a:cs typeface="Times New Roman" pitchFamily="18" charset="0"/>
              </a:rPr>
            </a:br>
            <a:r>
              <a:rPr lang="ru-RU" sz="27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2700" b="1" dirty="0" err="1">
                <a:effectLst>
                  <a:outerShdw blurRad="38100" dist="38100" dir="2700000" algn="tl">
                    <a:srgbClr val="000000">
                      <a:alpha val="43137"/>
                    </a:srgbClr>
                  </a:outerShdw>
                </a:effectLst>
                <a:latin typeface="Times New Roman" pitchFamily="18" charset="0"/>
                <a:cs typeface="Times New Roman" pitchFamily="18" charset="0"/>
              </a:rPr>
              <a:t>Жұмыстың</a:t>
            </a:r>
            <a:r>
              <a:rPr lang="ru-RU" sz="27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2700" b="1" dirty="0" err="1">
                <a:effectLst>
                  <a:outerShdw blurRad="38100" dist="38100" dir="2700000" algn="tl">
                    <a:srgbClr val="000000">
                      <a:alpha val="43137"/>
                    </a:srgbClr>
                  </a:outerShdw>
                </a:effectLst>
                <a:latin typeface="Times New Roman" pitchFamily="18" charset="0"/>
                <a:cs typeface="Times New Roman" pitchFamily="18" charset="0"/>
              </a:rPr>
              <a:t>теориялық</a:t>
            </a:r>
            <a:r>
              <a:rPr lang="ru-RU" sz="27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2700" b="1" dirty="0" err="1">
                <a:effectLst>
                  <a:outerShdw blurRad="38100" dist="38100" dir="2700000" algn="tl">
                    <a:srgbClr val="000000">
                      <a:alpha val="43137"/>
                    </a:srgbClr>
                  </a:outerShdw>
                </a:effectLst>
                <a:latin typeface="Times New Roman" pitchFamily="18" charset="0"/>
                <a:cs typeface="Times New Roman" pitchFamily="18" charset="0"/>
              </a:rPr>
              <a:t>бөлімін</a:t>
            </a:r>
            <a:r>
              <a:rPr lang="ru-RU" sz="27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2700" b="1" dirty="0" err="1">
                <a:effectLst>
                  <a:outerShdw blurRad="38100" dist="38100" dir="2700000" algn="tl">
                    <a:srgbClr val="000000">
                      <a:alpha val="43137"/>
                    </a:srgbClr>
                  </a:outerShdw>
                </a:effectLst>
                <a:latin typeface="Times New Roman" pitchFamily="18" charset="0"/>
                <a:cs typeface="Times New Roman" pitchFamily="18" charset="0"/>
              </a:rPr>
              <a:t>жасау</a:t>
            </a:r>
            <a:r>
              <a:rPr lang="ru-RU" dirty="0"/>
              <a:t/>
            </a:r>
            <a:br>
              <a:rPr lang="ru-RU" dirty="0"/>
            </a:br>
            <a:endParaRPr lang="ru-RU" dirty="0"/>
          </a:p>
        </p:txBody>
      </p:sp>
      <p:graphicFrame>
        <p:nvGraphicFramePr>
          <p:cNvPr id="4" name="Таблица 3"/>
          <p:cNvGraphicFramePr>
            <a:graphicFrameLocks noGrp="1"/>
          </p:cNvGraphicFramePr>
          <p:nvPr/>
        </p:nvGraphicFramePr>
        <p:xfrm>
          <a:off x="250825" y="1268413"/>
          <a:ext cx="8569325" cy="3584575"/>
        </p:xfrm>
        <a:graphic>
          <a:graphicData uri="http://schemas.openxmlformats.org/drawingml/2006/table">
            <a:tbl>
              <a:tblPr/>
              <a:tblGrid>
                <a:gridCol w="4608513"/>
                <a:gridCol w="3960812"/>
              </a:tblGrid>
              <a:tr h="663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Мысалдар</a:t>
                      </a: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Бейнелі,</a:t>
                      </a: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көркем тіл</a:t>
                      </a: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Эпитет </a:t>
                      </a: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 </a:t>
                      </a: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 </a:t>
                      </a: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 </a:t>
                      </a: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ТЕҢЕУ</a:t>
                      </a: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 </a:t>
                      </a: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 </a:t>
                      </a: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 </a:t>
                      </a:r>
                      <a:endParaRPr kumimoji="0" lang="ru-RU" sz="20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38946" name="Picture 1"/>
          <p:cNvPicPr>
            <a:picLocks noChangeAspect="1" noChangeArrowheads="1"/>
          </p:cNvPicPr>
          <p:nvPr/>
        </p:nvPicPr>
        <p:blipFill>
          <a:blip r:embed="rId2"/>
          <a:srcRect/>
          <a:stretch>
            <a:fillRect/>
          </a:stretch>
        </p:blipFill>
        <p:spPr bwMode="auto">
          <a:xfrm>
            <a:off x="179388" y="5589588"/>
            <a:ext cx="639762" cy="658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8686800" cy="1143000"/>
          </a:xfrm>
        </p:spPr>
        <p:txBody>
          <a:bodyPr rtlCol="0">
            <a:normAutofit/>
          </a:bodyPr>
          <a:lstStyle/>
          <a:p>
            <a:pPr fontAlgn="auto">
              <a:spcAft>
                <a:spcPts val="0"/>
              </a:spcAft>
              <a:defRPr/>
            </a:pPr>
            <a:r>
              <a:rPr lang="ru-RU" sz="2800" b="1" dirty="0">
                <a:effectLst>
                  <a:outerShdw blurRad="38100" dist="38100" dir="2700000" algn="tl">
                    <a:srgbClr val="000000">
                      <a:alpha val="43137"/>
                    </a:srgbClr>
                  </a:outerShdw>
                </a:effectLst>
                <a:latin typeface="Times New Roman" pitchFamily="18" charset="0"/>
                <a:cs typeface="Times New Roman" pitchFamily="18" charset="0"/>
              </a:rPr>
              <a:t>Фигура  ( </a:t>
            </a:r>
            <a:r>
              <a:rPr lang="ru-RU" sz="2800" b="1" dirty="0" smtClean="0">
                <a:effectLst>
                  <a:outerShdw blurRad="38100" dist="38100" dir="2700000" algn="tl">
                    <a:srgbClr val="000000">
                      <a:alpha val="43137"/>
                    </a:srgbClr>
                  </a:outerShdw>
                </a:effectLst>
                <a:latin typeface="Times New Roman" pitchFamily="18" charset="0"/>
                <a:cs typeface="Times New Roman" pitchFamily="18" charset="0"/>
              </a:rPr>
              <a:t>аллитерация</a:t>
            </a:r>
            <a:r>
              <a:rPr lang="ru-RU" sz="28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smtClean="0">
                <a:effectLst>
                  <a:outerShdw blurRad="38100" dist="38100" dir="2700000" algn="tl">
                    <a:srgbClr val="000000">
                      <a:alpha val="43137"/>
                    </a:srgbClr>
                  </a:outerShdw>
                </a:effectLst>
                <a:latin typeface="Times New Roman" pitchFamily="18" charset="0"/>
                <a:cs typeface="Times New Roman" pitchFamily="18" charset="0"/>
              </a:rPr>
              <a:t>ассонанс</a:t>
            </a:r>
            <a:r>
              <a:rPr lang="ru-RU" sz="28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err="1">
                <a:effectLst>
                  <a:outerShdw blurRad="38100" dist="38100" dir="2700000" algn="tl">
                    <a:srgbClr val="000000">
                      <a:alpha val="43137"/>
                    </a:srgbClr>
                  </a:outerShdw>
                </a:effectLst>
                <a:latin typeface="Times New Roman" pitchFamily="18" charset="0"/>
                <a:cs typeface="Times New Roman" pitchFamily="18" charset="0"/>
              </a:rPr>
              <a:t>эпифораны</a:t>
            </a:r>
            <a:r>
              <a:rPr lang="ru-RU" sz="28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smtClean="0">
                <a:effectLst>
                  <a:outerShdw blurRad="38100" dist="38100" dir="2700000" algn="tl">
                    <a:srgbClr val="000000">
                      <a:alpha val="43137"/>
                    </a:srgbClr>
                  </a:outerShdw>
                </a:effectLst>
                <a:latin typeface="Times New Roman" pitchFamily="18" charset="0"/>
                <a:cs typeface="Times New Roman" pitchFamily="18" charset="0"/>
              </a:rPr>
              <a:t>табу)</a:t>
            </a:r>
            <a:endParaRPr lang="ru-RU" sz="2800" b="1"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Таблица 3"/>
          <p:cNvGraphicFramePr>
            <a:graphicFrameLocks noGrp="1"/>
          </p:cNvGraphicFramePr>
          <p:nvPr/>
        </p:nvGraphicFramePr>
        <p:xfrm>
          <a:off x="395288" y="1196975"/>
          <a:ext cx="8208962" cy="5256214"/>
        </p:xfrm>
        <a:graphic>
          <a:graphicData uri="http://schemas.openxmlformats.org/drawingml/2006/table">
            <a:tbl>
              <a:tblPr/>
              <a:tblGrid>
                <a:gridCol w="4103687"/>
                <a:gridCol w="4105275"/>
              </a:tblGrid>
              <a:tr h="1660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Мұнар да  мұнар,  мұнар күн ,</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Бұлттан шыққан  шұбар күн. </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Буыршын  мұзға  тайған  күн. </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Бура  атанға шөккен күн.</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Бұлықсып  жүрген  мырзадан,</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Бұрынғы  дәулет  тайған күн </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2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064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Қатарланған  қара  нар</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Арқанын  қиып алған күн</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Алма  мойын  аруды</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Ат көтіне  салған күн.</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2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064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Он  сан  байтақ бүлген күн</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Ортақ белін  сырланған</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Оқ жаңбырдай  жауған күн.</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Оң қанатын теріс  жайып </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2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82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Желпілдеген ала  ту</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Жиырылып ойға түскен күн </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Жез қарғылы құба арлан </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Жез қарғыдан айрылып, </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Қорашыл  төбет  болған күн </a:t>
                      </a:r>
                      <a:endParaRPr kumimoji="0" lang="ru-RU" sz="1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2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ru-RU"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39955" name="Picture 1"/>
          <p:cNvPicPr>
            <a:picLocks noChangeAspect="1" noChangeArrowheads="1"/>
          </p:cNvPicPr>
          <p:nvPr/>
        </p:nvPicPr>
        <p:blipFill>
          <a:blip r:embed="rId2"/>
          <a:srcRect/>
          <a:stretch>
            <a:fillRect/>
          </a:stretch>
        </p:blipFill>
        <p:spPr bwMode="auto">
          <a:xfrm>
            <a:off x="8316913" y="115888"/>
            <a:ext cx="639762" cy="658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913"/>
            <a:ext cx="8229600" cy="5937250"/>
          </a:xfrm>
        </p:spPr>
        <p:txBody>
          <a:bodyPr rtlCol="0">
            <a:normAutofit fontScale="92500" lnSpcReduction="20000"/>
          </a:bodyPr>
          <a:lstStyle/>
          <a:p>
            <a:pPr algn="ctr" fontAlgn="auto">
              <a:spcAft>
                <a:spcPts val="0"/>
              </a:spcAft>
              <a:buFont typeface="Arial" pitchFamily="34" charset="0"/>
              <a:buChar char="•"/>
              <a:defRPr/>
            </a:pPr>
            <a:r>
              <a:rPr lang="ru-RU" b="1" dirty="0" err="1">
                <a:effectLst>
                  <a:outerShdw blurRad="38100" dist="38100" dir="2700000" algn="tl">
                    <a:srgbClr val="000000">
                      <a:alpha val="43137"/>
                    </a:srgbClr>
                  </a:outerShdw>
                </a:effectLst>
                <a:latin typeface="Times New Roman" pitchFamily="18" charset="0"/>
                <a:cs typeface="Times New Roman" pitchFamily="18" charset="0"/>
              </a:rPr>
              <a:t>Білімді</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бағалау</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жинақтау</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endParaRPr lang="ru-RU" b="1" dirty="0" smtClean="0">
              <a:effectLst>
                <a:outerShdw blurRad="38100" dist="38100" dir="2700000" algn="tl">
                  <a:srgbClr val="000000">
                    <a:alpha val="43137"/>
                  </a:srgbClr>
                </a:outerShdw>
              </a:effectLst>
              <a:latin typeface="Times New Roman" pitchFamily="18" charset="0"/>
              <a:cs typeface="Times New Roman" pitchFamily="18" charset="0"/>
            </a:endParaRPr>
          </a:p>
          <a:p>
            <a:pPr marL="0" indent="0" algn="ctr" fontAlgn="auto">
              <a:spcAft>
                <a:spcPts val="0"/>
              </a:spcAft>
              <a:buFont typeface="Arial" pitchFamily="34" charset="0"/>
              <a:buNone/>
              <a:defRPr/>
            </a:pPr>
            <a:r>
              <a:rPr lang="ru-RU"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b="1" dirty="0">
                <a:effectLst>
                  <a:outerShdw blurRad="38100" dist="38100" dir="2700000" algn="tl">
                    <a:srgbClr val="000000">
                      <a:alpha val="43137"/>
                    </a:srgbClr>
                  </a:outerShdw>
                </a:effectLst>
                <a:latin typeface="Times New Roman" pitchFamily="18" charset="0"/>
                <a:cs typeface="Times New Roman" pitchFamily="18" charset="0"/>
              </a:rPr>
              <a:t>коррекция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жасау</a:t>
            </a:r>
            <a:endParaRPr lang="ru-RU" b="1" dirty="0">
              <a:effectLst>
                <a:outerShdw blurRad="38100" dist="38100" dir="2700000" algn="tl">
                  <a:srgbClr val="000000">
                    <a:alpha val="43137"/>
                  </a:srgbClr>
                </a:outerShdw>
              </a:effectLst>
              <a:latin typeface="Times New Roman" pitchFamily="18" charset="0"/>
              <a:cs typeface="Times New Roman" pitchFamily="18" charset="0"/>
            </a:endParaRPr>
          </a:p>
          <a:p>
            <a:pPr fontAlgn="auto">
              <a:spcAft>
                <a:spcPts val="0"/>
              </a:spcAft>
              <a:buFont typeface="Arial" pitchFamily="34" charset="0"/>
              <a:buChar char="•"/>
              <a:defRPr/>
            </a:pPr>
            <a:endParaRPr lang="ru-RU" dirty="0">
              <a:latin typeface="Times New Roman" pitchFamily="18" charset="0"/>
              <a:cs typeface="Times New Roman" pitchFamily="18" charset="0"/>
            </a:endParaRPr>
          </a:p>
          <a:p>
            <a:pPr fontAlgn="auto">
              <a:spcAft>
                <a:spcPts val="0"/>
              </a:spcAft>
              <a:buFont typeface="Arial" pitchFamily="34" charset="0"/>
              <a:buChar char="•"/>
              <a:defRPr/>
            </a:pPr>
            <a:r>
              <a:rPr lang="ru-RU" b="1" dirty="0">
                <a:effectLst>
                  <a:outerShdw blurRad="38100" dist="38100" dir="2700000" algn="tl">
                    <a:srgbClr val="000000">
                      <a:alpha val="43137"/>
                    </a:srgbClr>
                  </a:outerShdw>
                </a:effectLst>
                <a:latin typeface="Times New Roman" pitchFamily="18" charset="0"/>
                <a:cs typeface="Times New Roman" pitchFamily="18" charset="0"/>
              </a:rPr>
              <a:t>Ой </a:t>
            </a:r>
            <a:r>
              <a:rPr lang="ru-RU" b="1" dirty="0" err="1">
                <a:effectLst>
                  <a:outerShdw blurRad="38100" dist="38100" dir="2700000" algn="tl">
                    <a:srgbClr val="000000">
                      <a:alpha val="43137"/>
                    </a:srgbClr>
                  </a:outerShdw>
                </a:effectLst>
                <a:latin typeface="Times New Roman" pitchFamily="18" charset="0"/>
                <a:cs typeface="Times New Roman" pitchFamily="18" charset="0"/>
              </a:rPr>
              <a:t>толғаныс</a:t>
            </a:r>
            <a:r>
              <a:rPr lang="ru-RU" b="1" dirty="0">
                <a:effectLst>
                  <a:outerShdw blurRad="38100" dist="38100" dir="2700000" algn="tl">
                    <a:srgbClr val="000000">
                      <a:alpha val="43137"/>
                    </a:srgbClr>
                  </a:outerShdw>
                </a:effectLst>
                <a:latin typeface="Times New Roman" pitchFamily="18" charset="0"/>
                <a:cs typeface="Times New Roman" pitchFamily="18" charset="0"/>
              </a:rPr>
              <a:t>. </a:t>
            </a:r>
            <a:endParaRPr lang="ru-RU" b="1" dirty="0" smtClean="0">
              <a:effectLst>
                <a:outerShdw blurRad="38100" dist="38100" dir="2700000" algn="tl">
                  <a:srgbClr val="000000">
                    <a:alpha val="43137"/>
                  </a:srgbClr>
                </a:outerShdw>
              </a:effectLst>
              <a:latin typeface="Times New Roman" pitchFamily="18" charset="0"/>
              <a:cs typeface="Times New Roman" pitchFamily="18" charset="0"/>
            </a:endParaRPr>
          </a:p>
          <a:p>
            <a:pPr marL="0" indent="0" fontAlgn="auto">
              <a:spcAft>
                <a:spcPts val="0"/>
              </a:spcAft>
              <a:buFont typeface="Arial" pitchFamily="34" charset="0"/>
              <a:buNone/>
              <a:defRPr/>
            </a:pPr>
            <a:r>
              <a:rPr lang="ru-RU" dirty="0" smtClean="0">
                <a:latin typeface="Times New Roman" pitchFamily="18" charset="0"/>
                <a:cs typeface="Times New Roman" pitchFamily="18" charset="0"/>
              </a:rPr>
              <a:t>1</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Батырлық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a:t>
            </a:r>
            <a:r>
              <a:rPr lang="ru-RU" dirty="0">
                <a:latin typeface="Times New Roman" pitchFamily="18" charset="0"/>
                <a:cs typeface="Times New Roman" pitchFamily="18" charset="0"/>
              </a:rPr>
              <a:t> батыр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a:t>
            </a:r>
            <a:r>
              <a:rPr lang="ru-RU" dirty="0">
                <a:latin typeface="Times New Roman" pitchFamily="18" charset="0"/>
                <a:cs typeface="Times New Roman" pitchFamily="18" charset="0"/>
              </a:rPr>
              <a:t>? </a:t>
            </a:r>
          </a:p>
          <a:p>
            <a:pPr marL="0" indent="0" fontAlgn="auto">
              <a:spcAft>
                <a:spcPts val="0"/>
              </a:spcAft>
              <a:buFont typeface="Arial" pitchFamily="34" charset="0"/>
              <a:buNone/>
              <a:defRPr/>
            </a:pPr>
            <a:r>
              <a:rPr lang="ru-RU" dirty="0">
                <a:latin typeface="Times New Roman" pitchFamily="18" charset="0"/>
                <a:cs typeface="Times New Roman" pitchFamily="18" charset="0"/>
              </a:rPr>
              <a:t>2.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Ереулі</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атқа</a:t>
            </a:r>
            <a:r>
              <a:rPr lang="ru-RU" dirty="0">
                <a:latin typeface="Times New Roman" pitchFamily="18" charset="0"/>
                <a:cs typeface="Times New Roman" pitchFamily="18" charset="0"/>
              </a:rPr>
              <a:t> ер </a:t>
            </a:r>
            <a:r>
              <a:rPr lang="ru-RU" dirty="0" err="1">
                <a:latin typeface="Times New Roman" pitchFamily="18" charset="0"/>
                <a:cs typeface="Times New Roman" pitchFamily="18" charset="0"/>
              </a:rPr>
              <a:t>салмай</a:t>
            </a:r>
            <a:r>
              <a:rPr lang="ru-RU" dirty="0">
                <a:latin typeface="Times New Roman" pitchFamily="18" charset="0"/>
                <a:cs typeface="Times New Roman" pitchFamily="18" charset="0"/>
              </a:rPr>
              <a:t>,</a:t>
            </a:r>
          </a:p>
          <a:p>
            <a:pPr marL="0" indent="0" fontAlgn="auto">
              <a:spcAft>
                <a:spcPts val="0"/>
              </a:spcAft>
              <a:buFont typeface="Arial" pitchFamily="34" charset="0"/>
              <a:buNone/>
              <a:defRPr/>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Егеулі</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найза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қолға</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алмай</a:t>
            </a:r>
            <a:r>
              <a:rPr lang="ru-RU" dirty="0" smtClean="0">
                <a:latin typeface="Times New Roman" pitchFamily="18" charset="0"/>
                <a:cs typeface="Times New Roman" pitchFamily="18" charset="0"/>
              </a:rPr>
              <a:t>,</a:t>
            </a:r>
          </a:p>
          <a:p>
            <a:pPr marL="0" indent="0" fontAlgn="auto">
              <a:spcAft>
                <a:spcPts val="0"/>
              </a:spcAft>
              <a:buFont typeface="Arial" pitchFamily="34" charset="0"/>
              <a:buNone/>
              <a:defRPr/>
            </a:pP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Еңку-еңку</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жер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шалмай</a:t>
            </a:r>
            <a:r>
              <a:rPr lang="ru-RU" dirty="0">
                <a:latin typeface="Times New Roman" pitchFamily="18" charset="0"/>
                <a:cs typeface="Times New Roman" pitchFamily="18" charset="0"/>
              </a:rPr>
              <a:t>,</a:t>
            </a:r>
          </a:p>
          <a:p>
            <a:pPr marL="0" indent="0" fontAlgn="auto">
              <a:spcAft>
                <a:spcPts val="0"/>
              </a:spcAft>
              <a:buFont typeface="Arial" pitchFamily="34" charset="0"/>
              <a:buNone/>
              <a:defRPr/>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Қоңыр</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салқын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төске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алмай</a:t>
            </a:r>
            <a:r>
              <a:rPr lang="ru-RU" dirty="0">
                <a:latin typeface="Times New Roman" pitchFamily="18" charset="0"/>
                <a:cs typeface="Times New Roman" pitchFamily="18" charset="0"/>
              </a:rPr>
              <a:t>,</a:t>
            </a:r>
          </a:p>
          <a:p>
            <a:pPr marL="0" indent="0" fontAlgn="auto">
              <a:spcAft>
                <a:spcPts val="0"/>
              </a:spcAft>
              <a:buFont typeface="Arial" pitchFamily="34" charset="0"/>
              <a:buNone/>
              <a:defRPr/>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Тебіңгі</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терге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шірімей</a:t>
            </a:r>
            <a:endParaRPr lang="ru-RU" dirty="0">
              <a:latin typeface="Times New Roman" pitchFamily="18" charset="0"/>
              <a:cs typeface="Times New Roman" pitchFamily="18" charset="0"/>
            </a:endParaRPr>
          </a:p>
          <a:p>
            <a:pPr marL="0" indent="0" fontAlgn="auto">
              <a:spcAft>
                <a:spcPts val="0"/>
              </a:spcAft>
              <a:buFont typeface="Arial" pitchFamily="34" charset="0"/>
              <a:buNone/>
              <a:defRPr/>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Терлігі</a:t>
            </a:r>
            <a:r>
              <a:rPr lang="ru-RU" dirty="0" smtClean="0">
                <a:latin typeface="Times New Roman" pitchFamily="18" charset="0"/>
                <a:cs typeface="Times New Roman" pitchFamily="18" charset="0"/>
              </a:rPr>
              <a:t> </a:t>
            </a:r>
            <a:r>
              <a:rPr lang="ru-RU" dirty="0" err="1">
                <a:latin typeface="Times New Roman" pitchFamily="18" charset="0"/>
                <a:cs typeface="Times New Roman" pitchFamily="18" charset="0"/>
              </a:rPr>
              <a:t>майдай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ірімей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шумағынан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қандай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шығарар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едің</a:t>
            </a:r>
            <a:r>
              <a:rPr lang="ru-RU" dirty="0">
                <a:latin typeface="Times New Roman" pitchFamily="18" charset="0"/>
                <a:cs typeface="Times New Roman" pitchFamily="18" charset="0"/>
              </a:rPr>
              <a:t> </a:t>
            </a:r>
          </a:p>
          <a:p>
            <a:pPr fontAlgn="auto">
              <a:spcAft>
                <a:spcPts val="0"/>
              </a:spcAft>
              <a:buFont typeface="Arial" pitchFamily="34" charset="0"/>
              <a:buChar char="•"/>
              <a:defRPr/>
            </a:pPr>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Заголовок 1"/>
          <p:cNvSpPr>
            <a:spLocks noGrp="1"/>
          </p:cNvSpPr>
          <p:nvPr>
            <p:ph type="title"/>
          </p:nvPr>
        </p:nvSpPr>
        <p:spPr/>
        <p:txBody>
          <a:bodyPr/>
          <a:lstStyle/>
          <a:p>
            <a:endParaRPr lang="ru-RU" smtClean="0"/>
          </a:p>
        </p:txBody>
      </p:sp>
      <p:sp>
        <p:nvSpPr>
          <p:cNvPr id="41986" name="Объект 2"/>
          <p:cNvSpPr>
            <a:spLocks noGrp="1"/>
          </p:cNvSpPr>
          <p:nvPr>
            <p:ph idx="1"/>
          </p:nvPr>
        </p:nvSpPr>
        <p:spPr/>
        <p:txBody>
          <a:bodyPr/>
          <a:lstStyle/>
          <a:p>
            <a:endParaRPr lang="ru-RU" smtClean="0"/>
          </a:p>
        </p:txBody>
      </p:sp>
      <p:pic>
        <p:nvPicPr>
          <p:cNvPr id="41987" name="Picture 2"/>
          <p:cNvPicPr>
            <a:picLocks noChangeAspect="1" noChangeArrowheads="1"/>
          </p:cNvPicPr>
          <p:nvPr/>
        </p:nvPicPr>
        <p:blipFill>
          <a:blip r:embed="rId2"/>
          <a:srcRect/>
          <a:stretch>
            <a:fillRect/>
          </a:stretch>
        </p:blipFill>
        <p:spPr bwMode="auto">
          <a:xfrm>
            <a:off x="152400" y="0"/>
            <a:ext cx="8839200" cy="6858000"/>
          </a:xfrm>
          <a:prstGeom prst="rect">
            <a:avLst/>
          </a:prstGeom>
          <a:noFill/>
          <a:ln w="9525">
            <a:noFill/>
            <a:miter lim="800000"/>
            <a:headEnd/>
            <a:tailEnd/>
          </a:ln>
        </p:spPr>
      </p:pic>
      <p:sp>
        <p:nvSpPr>
          <p:cNvPr id="4" name="Прямоугольник 3"/>
          <p:cNvSpPr/>
          <p:nvPr/>
        </p:nvSpPr>
        <p:spPr>
          <a:xfrm>
            <a:off x="4211638" y="1700213"/>
            <a:ext cx="4105275" cy="3540125"/>
          </a:xfrm>
          <a:prstGeom prst="rect">
            <a:avLst/>
          </a:prstGeom>
        </p:spPr>
        <p:txBody>
          <a:bodyPr>
            <a:spAutoFit/>
          </a:bodyPr>
          <a:lstStyle/>
          <a:p>
            <a:pPr algn="ctr" fontAlgn="auto">
              <a:spcBef>
                <a:spcPts val="0"/>
              </a:spcBef>
              <a:spcAft>
                <a:spcPts val="0"/>
              </a:spcAft>
              <a:defRPr/>
            </a:pPr>
            <a:r>
              <a:rPr lang="ru-RU" dirty="0">
                <a:solidFill>
                  <a:srgbClr val="FF0000"/>
                </a:solidFill>
                <a:latin typeface="+mn-lt"/>
              </a:rPr>
              <a:t> </a:t>
            </a:r>
            <a:r>
              <a:rPr lang="ru-RU"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Үйге</a:t>
            </a:r>
            <a:r>
              <a:rPr lang="ru-RU"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тапсырма</a:t>
            </a:r>
            <a:r>
              <a:rPr lang="ru-RU"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«Мен </a:t>
            </a:r>
            <a:r>
              <a:rPr lang="ru-RU" sz="3200" b="1" dirty="0" err="1">
                <a:effectLst>
                  <a:outerShdw blurRad="38100" dist="38100" dir="2700000" algn="tl">
                    <a:srgbClr val="000000">
                      <a:alpha val="43137"/>
                    </a:srgbClr>
                  </a:outerShdw>
                </a:effectLst>
                <a:latin typeface="Times New Roman" pitchFamily="18" charset="0"/>
                <a:cs typeface="Times New Roman" pitchFamily="18" charset="0"/>
              </a:rPr>
              <a:t>кескекті</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err="1">
                <a:effectLst>
                  <a:outerShdw blurRad="38100" dist="38100" dir="2700000" algn="tl">
                    <a:srgbClr val="000000">
                      <a:alpha val="43137"/>
                    </a:srgbClr>
                  </a:outerShdw>
                </a:effectLst>
                <a:latin typeface="Times New Roman" pitchFamily="18" charset="0"/>
                <a:cs typeface="Times New Roman" pitchFamily="18" charset="0"/>
              </a:rPr>
              <a:t>ердің</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err="1">
                <a:effectLst>
                  <a:outerShdw blurRad="38100" dist="38100" dir="2700000" algn="tl">
                    <a:srgbClr val="000000">
                      <a:alpha val="43137"/>
                    </a:srgbClr>
                  </a:outerShdw>
                </a:effectLst>
                <a:latin typeface="Times New Roman" pitchFamily="18" charset="0"/>
                <a:cs typeface="Times New Roman" pitchFamily="18" charset="0"/>
              </a:rPr>
              <a:t>ұрпағымын</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err="1">
                <a:effectLst>
                  <a:outerShdw blurRad="38100" dist="38100" dir="2700000" algn="tl">
                    <a:srgbClr val="000000">
                      <a:alpha val="43137"/>
                    </a:srgbClr>
                  </a:outerShdw>
                </a:effectLst>
                <a:latin typeface="Times New Roman" pitchFamily="18" charset="0"/>
                <a:cs typeface="Times New Roman" pitchFamily="18" charset="0"/>
              </a:rPr>
              <a:t>деген</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err="1">
                <a:effectLst>
                  <a:outerShdw blurRad="38100" dist="38100" dir="2700000" algn="tl">
                    <a:srgbClr val="000000">
                      <a:alpha val="43137"/>
                    </a:srgbClr>
                  </a:outerShdw>
                </a:effectLst>
                <a:latin typeface="Times New Roman" pitchFamily="18" charset="0"/>
                <a:cs typeface="Times New Roman" pitchFamily="18" charset="0"/>
              </a:rPr>
              <a:t>тақырыпта</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err="1">
                <a:effectLst>
                  <a:outerShdw blurRad="38100" dist="38100" dir="2700000" algn="tl">
                    <a:srgbClr val="000000">
                      <a:alpha val="43137"/>
                    </a:srgbClr>
                  </a:outerShdw>
                </a:effectLst>
                <a:latin typeface="Times New Roman" pitchFamily="18" charset="0"/>
                <a:cs typeface="Times New Roman" pitchFamily="18" charset="0"/>
              </a:rPr>
              <a:t>шығарма</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err="1">
                <a:effectLst>
                  <a:outerShdw blurRad="38100" dist="38100" dir="2700000" algn="tl">
                    <a:srgbClr val="000000">
                      <a:alpha val="43137"/>
                    </a:srgbClr>
                  </a:outerShdw>
                </a:effectLst>
                <a:latin typeface="Times New Roman" pitchFamily="18" charset="0"/>
                <a:cs typeface="Times New Roman" pitchFamily="18" charset="0"/>
              </a:rPr>
              <a:t>жазып</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err="1">
                <a:effectLst>
                  <a:outerShdw blurRad="38100" dist="38100" dir="2700000" algn="tl">
                    <a:srgbClr val="000000">
                      <a:alpha val="43137"/>
                    </a:srgbClr>
                  </a:outerShdw>
                </a:effectLst>
                <a:latin typeface="Times New Roman" pitchFamily="18" charset="0"/>
                <a:cs typeface="Times New Roman" pitchFamily="18" charset="0"/>
              </a:rPr>
              <a:t>келу</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err="1">
                <a:effectLst>
                  <a:outerShdw blurRad="38100" dist="38100" dir="2700000" algn="tl">
                    <a:srgbClr val="000000">
                      <a:alpha val="43137"/>
                    </a:srgbClr>
                  </a:outerShdw>
                </a:effectLst>
                <a:latin typeface="Times New Roman" pitchFamily="18" charset="0"/>
                <a:cs typeface="Times New Roman" pitchFamily="18" charset="0"/>
              </a:rPr>
              <a:t>Қалаған</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err="1">
                <a:effectLst>
                  <a:outerShdw blurRad="38100" dist="38100" dir="2700000" algn="tl">
                    <a:srgbClr val="000000">
                      <a:alpha val="43137"/>
                    </a:srgbClr>
                  </a:outerShdw>
                </a:effectLst>
                <a:latin typeface="Times New Roman" pitchFamily="18" charset="0"/>
                <a:cs typeface="Times New Roman" pitchFamily="18" charset="0"/>
              </a:rPr>
              <a:t>өлеңді</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t>
            </a:r>
            <a:r>
              <a:rPr lang="ru-RU" sz="3200" b="1" dirty="0" err="1">
                <a:effectLst>
                  <a:outerShdw blurRad="38100" dist="38100" dir="2700000" algn="tl">
                    <a:srgbClr val="000000">
                      <a:alpha val="43137"/>
                    </a:srgbClr>
                  </a:outerShdw>
                </a:effectLst>
                <a:latin typeface="Times New Roman" pitchFamily="18" charset="0"/>
                <a:cs typeface="Times New Roman" pitchFamily="18" charset="0"/>
              </a:rPr>
              <a:t>жаттау</a:t>
            </a:r>
            <a:r>
              <a:rPr lang="ru-RU" sz="3200" b="1" dirty="0">
                <a:effectLst>
                  <a:outerShdw blurRad="38100" dist="38100" dir="2700000" algn="tl">
                    <a:srgbClr val="000000">
                      <a:alpha val="43137"/>
                    </a:srgbClr>
                  </a:outerShdw>
                </a:effectLst>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Заголовок 1"/>
          <p:cNvSpPr>
            <a:spLocks noGrp="1"/>
          </p:cNvSpPr>
          <p:nvPr>
            <p:ph type="ctrTitle"/>
          </p:nvPr>
        </p:nvSpPr>
        <p:spPr>
          <a:xfrm>
            <a:off x="685800" y="1600200"/>
            <a:ext cx="7772400" cy="1779588"/>
          </a:xfrm>
        </p:spPr>
        <p:txBody>
          <a:bodyPr rtlCol="0">
            <a:noAutofit/>
          </a:bodyPr>
          <a:lstStyle/>
          <a:p>
            <a:pPr eaLnBrk="1" fontAlgn="auto" hangingPunct="1">
              <a:spcAft>
                <a:spcPts val="0"/>
              </a:spcAft>
              <a:defRPr/>
            </a:pP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Жасырмай</a:t>
            </a: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ойымды</a:t>
            </a: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айттым</a:t>
            </a: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талай</a:t>
            </a: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талай</a:t>
            </a:r>
            <a:r>
              <a:rPr lang="ru-RU"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ru-RU"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Қайтейін</a:t>
            </a: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кетті</a:t>
            </a: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бәрі</a:t>
            </a: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қарайламай</a:t>
            </a: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b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Айтарын</a:t>
            </a: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ашып</a:t>
            </a: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айтқан</a:t>
            </a: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абайламай</a:t>
            </a: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b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Дариға</a:t>
            </a: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-ай </a:t>
            </a: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Махамбеттер</a:t>
            </a: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Абайлар</a:t>
            </a: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-ай...</a:t>
            </a:r>
            <a:b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М. </a:t>
            </a:r>
            <a:r>
              <a:rPr lang="ru-RU" sz="28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Мақатаев</a:t>
            </a:r>
            <a:endParaRPr lang="ru-RU"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2"/>
          <p:cNvPicPr>
            <a:picLocks noChangeAspect="1" noChangeArrowheads="1"/>
          </p:cNvPicPr>
          <p:nvPr/>
        </p:nvPicPr>
        <p:blipFill>
          <a:blip r:embed="rId2"/>
          <a:srcRect r="8614"/>
          <a:stretch>
            <a:fillRect/>
          </a:stretch>
        </p:blipFill>
        <p:spPr bwMode="auto">
          <a:xfrm>
            <a:off x="-152400" y="0"/>
            <a:ext cx="9296400" cy="6934200"/>
          </a:xfrm>
          <a:prstGeom prst="rect">
            <a:avLst/>
          </a:prstGeom>
          <a:noFill/>
          <a:ln w="9525">
            <a:noFill/>
            <a:miter lim="800000"/>
            <a:headEnd/>
            <a:tailEnd/>
          </a:ln>
        </p:spPr>
      </p:pic>
      <p:sp>
        <p:nvSpPr>
          <p:cNvPr id="2" name="Прямоугольник 1"/>
          <p:cNvSpPr/>
          <p:nvPr/>
        </p:nvSpPr>
        <p:spPr>
          <a:xfrm>
            <a:off x="448811" y="76200"/>
            <a:ext cx="6165919" cy="255454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ru-RU" sz="40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Сабақтың тақырыбы:</a:t>
            </a:r>
            <a:r>
              <a:rPr lang="ru-RU" sz="40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endParaRPr lang="ru-RU" sz="40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r>
              <a:rPr lang="ru-RU" sz="40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Махамбет </a:t>
            </a:r>
            <a:r>
              <a:rPr lang="ru-RU" sz="40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Өтемісұлы</a:t>
            </a:r>
            <a:endParaRPr lang="ru-RU" sz="40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r>
              <a:rPr lang="ru-RU" sz="40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a:t>
            </a:r>
            <a:r>
              <a:rPr lang="ru-RU" sz="40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Ереуіл</a:t>
            </a:r>
            <a:r>
              <a:rPr lang="ru-RU" sz="40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40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атқа </a:t>
            </a:r>
            <a:r>
              <a:rPr lang="ru-RU" sz="40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ер </a:t>
            </a:r>
            <a:r>
              <a:rPr lang="ru-RU" sz="40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салмай</a:t>
            </a:r>
            <a:r>
              <a:rPr lang="ru-RU" sz="40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p>
          <a:p>
            <a:pPr algn="ctr">
              <a:defRPr/>
            </a:pPr>
            <a:r>
              <a:rPr lang="ru-RU" sz="4000" b="1" dirty="0" err="1">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"Мұнар күн"</a:t>
            </a:r>
            <a:endParaRPr lang="ru-RU" sz="4000" b="1" dirty="0">
              <a:ln w="1143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66800" y="152400"/>
            <a:ext cx="7467600" cy="2308225"/>
          </a:xfrm>
          <a:prstGeom prst="rect">
            <a:avLst/>
          </a:prstGeom>
        </p:spPr>
        <p:txBody>
          <a:bodyPr>
            <a:spAutoFit/>
          </a:bodyPr>
          <a:lstStyle/>
          <a:p>
            <a:pPr>
              <a:defRPr/>
            </a:pPr>
            <a:r>
              <a:rPr lang="ru-RU" sz="36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Сабақтың мақсаттары: </a:t>
            </a:r>
            <a:r>
              <a:rPr lang="ru-RU" sz="3600" b="1" dirty="0">
                <a:solidFill>
                  <a:srgbClr val="0000CC"/>
                </a:solidFill>
                <a:effectLst>
                  <a:outerShdw blurRad="38100" dist="38100" dir="2700000" algn="tl">
                    <a:srgbClr val="000000">
                      <a:alpha val="43137"/>
                    </a:srgbClr>
                  </a:outerShdw>
                </a:effectLst>
                <a:latin typeface="Times New Roman" pitchFamily="18" charset="0"/>
                <a:cs typeface="Times New Roman" pitchFamily="18" charset="0"/>
              </a:rPr>
              <a:t>Махамбет </a:t>
            </a:r>
            <a:r>
              <a:rPr lang="ru-RU" sz="3600" b="1" dirty="0" err="1">
                <a:solidFill>
                  <a:srgbClr val="0000CC"/>
                </a:solidFill>
                <a:effectLst>
                  <a:outerShdw blurRad="38100" dist="38100" dir="2700000" algn="tl">
                    <a:srgbClr val="000000">
                      <a:alpha val="43137"/>
                    </a:srgbClr>
                  </a:outerShdw>
                </a:effectLst>
                <a:latin typeface="Times New Roman" pitchFamily="18" charset="0"/>
                <a:cs typeface="Times New Roman" pitchFamily="18" charset="0"/>
              </a:rPr>
              <a:t>өлеңдерін оқып-түсіну</a:t>
            </a:r>
            <a:r>
              <a:rPr lang="ru-RU" sz="3600" b="1" dirty="0">
                <a:solidFill>
                  <a:srgbClr val="0000CC"/>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b="1" dirty="0" err="1">
                <a:solidFill>
                  <a:srgbClr val="0000CC"/>
                </a:solidFill>
                <a:effectLst>
                  <a:outerShdw blurRad="38100" dist="38100" dir="2700000" algn="tl">
                    <a:srgbClr val="000000">
                      <a:alpha val="43137"/>
                    </a:srgbClr>
                  </a:outerShdw>
                </a:effectLst>
                <a:latin typeface="Times New Roman" pitchFamily="18" charset="0"/>
                <a:cs typeface="Times New Roman" pitchFamily="18" charset="0"/>
              </a:rPr>
              <a:t>авторлық бейнені</a:t>
            </a:r>
            <a:r>
              <a:rPr lang="ru-RU" sz="3600" b="1" dirty="0">
                <a:solidFill>
                  <a:srgbClr val="0000CC"/>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b="1" dirty="0" err="1">
                <a:solidFill>
                  <a:srgbClr val="0000CC"/>
                </a:solidFill>
                <a:effectLst>
                  <a:outerShdw blurRad="38100" dist="38100" dir="2700000" algn="tl">
                    <a:srgbClr val="000000">
                      <a:alpha val="43137"/>
                    </a:srgbClr>
                  </a:outerShdw>
                </a:effectLst>
                <a:latin typeface="Times New Roman" pitchFamily="18" charset="0"/>
                <a:cs typeface="Times New Roman" pitchFamily="18" charset="0"/>
              </a:rPr>
              <a:t>ашу</a:t>
            </a:r>
            <a:r>
              <a:rPr lang="ru-RU" sz="3600" b="1" dirty="0">
                <a:solidFill>
                  <a:srgbClr val="0000CC"/>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b="1" dirty="0" err="1">
                <a:solidFill>
                  <a:srgbClr val="0000CC"/>
                </a:solidFill>
                <a:effectLst>
                  <a:outerShdw blurRad="38100" dist="38100" dir="2700000" algn="tl">
                    <a:srgbClr val="000000">
                      <a:alpha val="43137"/>
                    </a:srgbClr>
                  </a:outerShdw>
                </a:effectLst>
                <a:latin typeface="Times New Roman" pitchFamily="18" charset="0"/>
                <a:cs typeface="Times New Roman" pitchFamily="18" charset="0"/>
              </a:rPr>
              <a:t>өлеңдерінің тіліне</a:t>
            </a:r>
            <a:r>
              <a:rPr lang="ru-RU" sz="3600" b="1" dirty="0">
                <a:solidFill>
                  <a:srgbClr val="0000CC"/>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b="1" dirty="0" err="1">
                <a:solidFill>
                  <a:srgbClr val="0000CC"/>
                </a:solidFill>
                <a:effectLst>
                  <a:outerShdw blurRad="38100" dist="38100" dir="2700000" algn="tl">
                    <a:srgbClr val="000000">
                      <a:alpha val="43137"/>
                    </a:srgbClr>
                  </a:outerShdw>
                </a:effectLst>
                <a:latin typeface="Times New Roman" pitchFamily="18" charset="0"/>
                <a:cs typeface="Times New Roman" pitchFamily="18" charset="0"/>
              </a:rPr>
              <a:t>талдау</a:t>
            </a:r>
            <a:r>
              <a:rPr lang="ru-RU" sz="3600" b="1" dirty="0">
                <a:solidFill>
                  <a:srgbClr val="0000CC"/>
                </a:solidFill>
                <a:effectLst>
                  <a:outerShdw blurRad="38100" dist="38100" dir="2700000" algn="tl">
                    <a:srgbClr val="000000">
                      <a:alpha val="43137"/>
                    </a:srgbClr>
                  </a:outerShdw>
                </a:effectLst>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07950" y="620713"/>
          <a:ext cx="1459037" cy="6211892"/>
        </p:xfrm>
        <a:graphic>
          <a:graphicData uri="http://schemas.openxmlformats.org/drawingml/2006/table">
            <a:tbl>
              <a:tblPr/>
              <a:tblGrid>
                <a:gridCol w="1459037"/>
              </a:tblGrid>
              <a:tr h="12479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400" b="1" i="1" u="sng" strike="noStrike" cap="none" normalizeH="0" baseline="0" dirty="0" smtClean="0">
                          <a:ln>
                            <a:noFill/>
                          </a:ln>
                          <a:solidFill>
                            <a:schemeClr val="tx1"/>
                          </a:solidFill>
                          <a:effectLst>
                            <a:outerShdw blurRad="38100" dist="38100" dir="2700000" algn="tl">
                              <a:srgbClr val="C0C0C0"/>
                            </a:outerShdw>
                          </a:effectLst>
                          <a:latin typeface="Calibri" pitchFamily="34" charset="0"/>
                          <a:cs typeface="Times New Roman" pitchFamily="18" charset="0"/>
                        </a:rPr>
                        <a:t>1803 ж</a:t>
                      </a:r>
                      <a:endParaRPr kumimoji="0" lang="ru-RU" sz="14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5555" marR="6555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45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400" b="1" i="1" u="sng"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1834ж</a:t>
                      </a:r>
                      <a:endParaRPr kumimoji="0" lang="ru-RU" sz="14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5555" marR="6555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629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400" b="1" i="1" u="sng"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1829-1831</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kk-KZ" sz="1400" b="1" i="1" u="sng"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5555" marR="6555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698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400" b="1" i="1" u="sng"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1836-1837</a:t>
                      </a:r>
                      <a:endParaRPr kumimoji="0" lang="ru-RU" sz="14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5555" marR="6555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646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400" b="1" i="0" u="sng"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1846 ж. қазан 20,</a:t>
                      </a:r>
                      <a:endParaRPr kumimoji="0" lang="ru-RU" sz="14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5555" marR="6555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646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1908, 1912, 1925 жж</a:t>
                      </a:r>
                      <a:endParaRPr kumimoji="0" lang="ru-RU" sz="14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5555" marR="6555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646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1939—89 жж</a:t>
                      </a:r>
                      <a:endParaRPr kumimoji="0" lang="ru-RU" sz="14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5555" marR="6555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Прямоугольник с одним вырезанным скругленным углом 2"/>
          <p:cNvSpPr/>
          <p:nvPr/>
        </p:nvSpPr>
        <p:spPr>
          <a:xfrm>
            <a:off x="1619250" y="549275"/>
            <a:ext cx="7273925" cy="1150938"/>
          </a:xfrm>
          <a:prstGeom prst="snip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Махамбет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Өтемісұлы</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Ішкі</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Бөкей</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Ордасы</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қазіргі</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Батыс</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Қазақстан</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облысының</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Жәнібек</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ауданының</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Нарын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құмының</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Жанқұс</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жерінде</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дүниеге</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келген</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p>
        </p:txBody>
      </p:sp>
      <p:sp>
        <p:nvSpPr>
          <p:cNvPr id="4" name="Прямоугольник с одним вырезанным скругленным углом 3"/>
          <p:cNvSpPr/>
          <p:nvPr/>
        </p:nvSpPr>
        <p:spPr>
          <a:xfrm>
            <a:off x="1636713" y="1844675"/>
            <a:ext cx="7362825" cy="576263"/>
          </a:xfrm>
          <a:prstGeom prst="snip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Орынбора</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Жәңгідің</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баласымен</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болып</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елге</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оралады</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5" name="Скругленный прямоугольник 4"/>
          <p:cNvSpPr/>
          <p:nvPr/>
        </p:nvSpPr>
        <p:spPr>
          <a:xfrm>
            <a:off x="1598613" y="2605088"/>
            <a:ext cx="7400925" cy="5746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Калмыков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түрмесінде</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отырып</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қашып</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шығады</a:t>
            </a:r>
            <a:r>
              <a:rPr lang="ru-RU" dirty="0"/>
              <a:t>. </a:t>
            </a:r>
          </a:p>
        </p:txBody>
      </p:sp>
      <p:sp>
        <p:nvSpPr>
          <p:cNvPr id="6" name="Скругленный прямоугольник 5"/>
          <p:cNvSpPr/>
          <p:nvPr/>
        </p:nvSpPr>
        <p:spPr>
          <a:xfrm>
            <a:off x="1636713" y="3284538"/>
            <a:ext cx="7362825" cy="15843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200" b="1" dirty="0" err="1">
                <a:solidFill>
                  <a:schemeClr val="tx1"/>
                </a:solidFill>
                <a:latin typeface="Times New Roman" pitchFamily="18" charset="0"/>
                <a:cs typeface="Times New Roman" pitchFamily="18" charset="0"/>
              </a:rPr>
              <a:t>Исатай</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Тайманов</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бастаған</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көтерілісті</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ұйымдастырушылардың</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бірі</a:t>
            </a:r>
            <a:r>
              <a:rPr lang="ru-RU" sz="1200" b="1" dirty="0">
                <a:solidFill>
                  <a:schemeClr val="tx1"/>
                </a:solidFill>
                <a:latin typeface="Times New Roman" pitchFamily="18" charset="0"/>
                <a:cs typeface="Times New Roman" pitchFamily="18" charset="0"/>
              </a:rPr>
              <a:t>, осы </a:t>
            </a:r>
            <a:r>
              <a:rPr lang="ru-RU" sz="1200" b="1" dirty="0" err="1">
                <a:solidFill>
                  <a:schemeClr val="tx1"/>
                </a:solidFill>
                <a:latin typeface="Times New Roman" pitchFamily="18" charset="0"/>
                <a:cs typeface="Times New Roman" pitchFamily="18" charset="0"/>
              </a:rPr>
              <a:t>көтерілістің</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жалынды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жыршысы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Халықты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патшалық</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хандық</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өкіметке</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қарсы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қарулы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кетеріліске</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шақырған</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алғашқы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қазақ</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ақыны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Оның</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бейнелі</a:t>
            </a:r>
            <a:r>
              <a:rPr lang="ru-RU" sz="1200" b="1" dirty="0">
                <a:solidFill>
                  <a:schemeClr val="tx1"/>
                </a:solidFill>
                <a:latin typeface="Times New Roman" pitchFamily="18" charset="0"/>
                <a:cs typeface="Times New Roman" pitchFamily="18" charset="0"/>
              </a:rPr>
              <a:t> де </a:t>
            </a:r>
            <a:r>
              <a:rPr lang="ru-RU" sz="1200" b="1" dirty="0" err="1">
                <a:solidFill>
                  <a:schemeClr val="tx1"/>
                </a:solidFill>
                <a:latin typeface="Times New Roman" pitchFamily="18" charset="0"/>
                <a:cs typeface="Times New Roman" pitchFamily="18" charset="0"/>
              </a:rPr>
              <a:t>жалынды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негізінен</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Шалкиіз</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Сыпыра</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Доспамбет</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Қазтуған</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сияқты</a:t>
            </a:r>
            <a:r>
              <a:rPr lang="ru-RU" sz="1200" b="1" dirty="0">
                <a:solidFill>
                  <a:schemeClr val="tx1"/>
                </a:solidFill>
                <a:latin typeface="Times New Roman" pitchFamily="18" charset="0"/>
                <a:cs typeface="Times New Roman" pitchFamily="18" charset="0"/>
              </a:rPr>
              <a:t> батыр </a:t>
            </a:r>
            <a:r>
              <a:rPr lang="ru-RU" sz="1200" b="1" dirty="0" err="1">
                <a:solidFill>
                  <a:schemeClr val="tx1"/>
                </a:solidFill>
                <a:latin typeface="Times New Roman" pitchFamily="18" charset="0"/>
                <a:cs typeface="Times New Roman" pitchFamily="18" charset="0"/>
              </a:rPr>
              <a:t>жыраулардың</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үлгісінде</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шығарылған</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көтеріліс</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туралы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толғаулар</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Жәңгірге</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Баймағамбет</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сұлтанға</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деген</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өлеңдерінде</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үстем</a:t>
            </a:r>
            <a:r>
              <a:rPr lang="ru-RU" sz="1200" b="1" dirty="0">
                <a:solidFill>
                  <a:schemeClr val="tx1"/>
                </a:solidFill>
                <a:latin typeface="Times New Roman" pitchFamily="18" charset="0"/>
                <a:cs typeface="Times New Roman" pitchFamily="18" charset="0"/>
              </a:rPr>
              <a:t> тап </a:t>
            </a:r>
            <a:r>
              <a:rPr lang="ru-RU" sz="1200" b="1" dirty="0" err="1">
                <a:solidFill>
                  <a:schemeClr val="tx1"/>
                </a:solidFill>
                <a:latin typeface="Times New Roman" pitchFamily="18" charset="0"/>
                <a:cs typeface="Times New Roman" pitchFamily="18" charset="0"/>
              </a:rPr>
              <a:t>өкілдерін</a:t>
            </a:r>
            <a:r>
              <a:rPr lang="ru-RU" sz="1200" b="1" dirty="0">
                <a:solidFill>
                  <a:schemeClr val="tx1"/>
                </a:solidFill>
                <a:latin typeface="Times New Roman" pitchFamily="18" charset="0"/>
                <a:cs typeface="Times New Roman" pitchFamily="18" charset="0"/>
              </a:rPr>
              <a:t> бет-</a:t>
            </a:r>
            <a:r>
              <a:rPr lang="ru-RU" sz="1200" b="1" dirty="0" err="1">
                <a:solidFill>
                  <a:schemeClr val="tx1"/>
                </a:solidFill>
                <a:latin typeface="Times New Roman" pitchFamily="18" charset="0"/>
                <a:cs typeface="Times New Roman" pitchFamily="18" charset="0"/>
              </a:rPr>
              <a:t>пердесін</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жырта</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шенесе</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Мұнар</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күн</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өлеңінде</a:t>
            </a:r>
            <a:r>
              <a:rPr lang="ru-RU" sz="1200" b="1" dirty="0">
                <a:solidFill>
                  <a:schemeClr val="tx1"/>
                </a:solidFill>
                <a:latin typeface="Times New Roman" pitchFamily="18" charset="0"/>
                <a:cs typeface="Times New Roman" pitchFamily="18" charset="0"/>
              </a:rPr>
              <a:t> ел </a:t>
            </a:r>
            <a:r>
              <a:rPr lang="ru-RU" sz="1200" b="1" dirty="0" err="1">
                <a:solidFill>
                  <a:schemeClr val="tx1"/>
                </a:solidFill>
                <a:latin typeface="Times New Roman" pitchFamily="18" charset="0"/>
                <a:cs typeface="Times New Roman" pitchFamily="18" charset="0"/>
              </a:rPr>
              <a:t>басындағы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ауыртпалықты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күйзеле</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ашына</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айтты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Исатай</a:t>
            </a:r>
            <a:r>
              <a:rPr lang="ru-RU" sz="1200" b="1" dirty="0">
                <a:solidFill>
                  <a:schemeClr val="tx1"/>
                </a:solidFill>
                <a:latin typeface="Times New Roman" pitchFamily="18" charset="0"/>
                <a:cs typeface="Times New Roman" pitchFamily="18" charset="0"/>
              </a:rPr>
              <a:t> — </a:t>
            </a:r>
            <a:r>
              <a:rPr lang="ru-RU" sz="1200" b="1" dirty="0" err="1">
                <a:solidFill>
                  <a:schemeClr val="tx1"/>
                </a:solidFill>
                <a:latin typeface="Times New Roman" pitchFamily="18" charset="0"/>
                <a:cs typeface="Times New Roman" pitchFamily="18" charset="0"/>
              </a:rPr>
              <a:t>ақынның</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кеп</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өлендерінің</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басты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қаһарманы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Тайманның</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ұлы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Исатай</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Исатай</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деген</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ағам</a:t>
            </a:r>
            <a:r>
              <a:rPr lang="ru-RU" sz="1200" b="1" dirty="0">
                <a:solidFill>
                  <a:schemeClr val="tx1"/>
                </a:solidFill>
                <a:latin typeface="Times New Roman" pitchFamily="18" charset="0"/>
                <a:cs typeface="Times New Roman" pitchFamily="18" charset="0"/>
              </a:rPr>
              <a:t> бар», «</a:t>
            </a:r>
            <a:r>
              <a:rPr lang="ru-RU" sz="1200" b="1" dirty="0" err="1">
                <a:solidFill>
                  <a:schemeClr val="tx1"/>
                </a:solidFill>
                <a:latin typeface="Times New Roman" pitchFamily="18" charset="0"/>
                <a:cs typeface="Times New Roman" pitchFamily="18" charset="0"/>
              </a:rPr>
              <a:t>Исатай</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сөзі</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Тарланым</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т.б</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өлеңдерінде</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Исатайдың</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адамгершілігі</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азаматтығы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батырлығы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қайсарлығы</a:t>
            </a:r>
            <a:r>
              <a:rPr lang="ru-RU" sz="1200" b="1" dirty="0">
                <a:solidFill>
                  <a:schemeClr val="tx1"/>
                </a:solidFill>
                <a:latin typeface="Times New Roman" pitchFamily="18" charset="0"/>
                <a:cs typeface="Times New Roman" pitchFamily="18" charset="0"/>
              </a:rPr>
              <a:t> </a:t>
            </a:r>
            <a:r>
              <a:rPr lang="ru-RU" sz="1200" b="1" dirty="0" err="1">
                <a:solidFill>
                  <a:schemeClr val="tx1"/>
                </a:solidFill>
                <a:latin typeface="Times New Roman" pitchFamily="18" charset="0"/>
                <a:cs typeface="Times New Roman" pitchFamily="18" charset="0"/>
              </a:rPr>
              <a:t>сипатталады</a:t>
            </a:r>
            <a:r>
              <a:rPr lang="ru-RU" dirty="0"/>
              <a:t>.</a:t>
            </a:r>
          </a:p>
        </p:txBody>
      </p:sp>
      <p:sp>
        <p:nvSpPr>
          <p:cNvPr id="7" name="Прямоугольник с одним скругленным углом 6"/>
          <p:cNvSpPr/>
          <p:nvPr/>
        </p:nvSpPr>
        <p:spPr>
          <a:xfrm>
            <a:off x="1576388" y="5084763"/>
            <a:ext cx="7423150" cy="504825"/>
          </a:xfrm>
          <a:prstGeom prst="round1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Қараой</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өңірі</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қазіргі</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Атырау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облысының</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Махамбет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ауданында</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жерленген</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p>
        </p:txBody>
      </p:sp>
      <p:sp>
        <p:nvSpPr>
          <p:cNvPr id="8" name="Скругленный прямоугольник 7"/>
          <p:cNvSpPr/>
          <p:nvPr/>
        </p:nvSpPr>
        <p:spPr>
          <a:xfrm>
            <a:off x="1598613" y="5622925"/>
            <a:ext cx="7364412" cy="57626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Өкініш</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Қайран</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Нарын»,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Жұмыр</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қылыш</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«Терезе»,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атты</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жинақтары</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жарық</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600"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көрді</a:t>
            </a:r>
            <a:r>
              <a:rPr lang="ru-RU"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p>
        </p:txBody>
      </p:sp>
      <p:sp>
        <p:nvSpPr>
          <p:cNvPr id="9" name="Прямоугольник с одним скругленным углом 8"/>
          <p:cNvSpPr/>
          <p:nvPr/>
        </p:nvSpPr>
        <p:spPr>
          <a:xfrm>
            <a:off x="1558925" y="6199188"/>
            <a:ext cx="7343775" cy="542925"/>
          </a:xfrm>
          <a:prstGeom prst="round1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dirty="0"/>
              <a:t>8</a:t>
            </a:r>
            <a:r>
              <a:rPr lang="ru-RU" b="1" dirty="0">
                <a:solidFill>
                  <a:schemeClr val="tx1"/>
                </a:solidFill>
                <a:effectLst>
                  <a:outerShdw blurRad="38100" dist="38100" dir="2700000" algn="tl">
                    <a:srgbClr val="000000">
                      <a:alpha val="43137"/>
                    </a:srgbClr>
                  </a:outerShdw>
                </a:effectLst>
              </a:rPr>
              <a:t>8 </a:t>
            </a:r>
            <a:r>
              <a:rPr lang="ru-RU" dirty="0">
                <a:solidFill>
                  <a:schemeClr val="tx1"/>
                </a:solidFill>
              </a:rPr>
              <a:t> </a:t>
            </a:r>
            <a:r>
              <a:rPr lang="ru-RU" dirty="0"/>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рет</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жеке</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кітап</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болып</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шықты</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оқулықтар</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мен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жинақтарға</a:t>
            </a:r>
            <a:r>
              <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енді</a:t>
            </a:r>
            <a:endParaRPr lang="ru-RU"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0" name="Прямоугольник 9"/>
          <p:cNvSpPr/>
          <p:nvPr/>
        </p:nvSpPr>
        <p:spPr>
          <a:xfrm>
            <a:off x="3132138" y="173038"/>
            <a:ext cx="2927350" cy="369887"/>
          </a:xfrm>
          <a:prstGeom prst="rect">
            <a:avLst/>
          </a:prstGeom>
        </p:spPr>
        <p:txBody>
          <a:bodyPr wrap="none">
            <a:spAutoFit/>
          </a:bodyPr>
          <a:lstStyle/>
          <a:p>
            <a:pPr fontAlgn="auto">
              <a:spcBef>
                <a:spcPts val="0"/>
              </a:spcBef>
              <a:spcAft>
                <a:spcPts val="0"/>
              </a:spcAft>
              <a:defRPr/>
            </a:pPr>
            <a:r>
              <a:rPr lang="ru-RU"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ТУАДЫ ЕРЛЕР ЕЛ ҮШІН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anim calcmode="lin" valueType="num">
                                      <p:cBhvr>
                                        <p:cTn id="15" dur="2000" fill="hold"/>
                                        <p:tgtEl>
                                          <p:spTgt spid="4"/>
                                        </p:tgtEl>
                                        <p:attrNameLst>
                                          <p:attrName>ppt_w</p:attrName>
                                        </p:attrNameLst>
                                      </p:cBhvr>
                                      <p:tavLst>
                                        <p:tav tm="0" fmla="#ppt_w*sin(2.5*pi*$)">
                                          <p:val>
                                            <p:fltVal val="0"/>
                                          </p:val>
                                        </p:tav>
                                        <p:tav tm="100000">
                                          <p:val>
                                            <p:fltVal val="1"/>
                                          </p:val>
                                        </p:tav>
                                      </p:tavLst>
                                    </p:anim>
                                    <p:anim calcmode="lin" valueType="num">
                                      <p:cBhvr>
                                        <p:cTn id="16"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1000"/>
                                        <p:tgtEl>
                                          <p:spTgt spid="9"/>
                                        </p:tgtEl>
                                      </p:cBhvr>
                                    </p:animEffect>
                                    <p:anim calcmode="lin" valueType="num">
                                      <p:cBhvr>
                                        <p:cTn id="50" dur="1000" fill="hold"/>
                                        <p:tgtEl>
                                          <p:spTgt spid="9"/>
                                        </p:tgtEl>
                                        <p:attrNameLst>
                                          <p:attrName>ppt_x</p:attrName>
                                        </p:attrNameLst>
                                      </p:cBhvr>
                                      <p:tavLst>
                                        <p:tav tm="0">
                                          <p:val>
                                            <p:strVal val="#ppt_x"/>
                                          </p:val>
                                        </p:tav>
                                        <p:tav tm="100000">
                                          <p:val>
                                            <p:strVal val="#ppt_x"/>
                                          </p:val>
                                        </p:tav>
                                      </p:tavLst>
                                    </p:anim>
                                    <p:anim calcmode="lin" valueType="num">
                                      <p:cBhvr>
                                        <p:cTn id="5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5"/>
          <p:cNvPicPr>
            <a:picLocks noChangeAspect="1" noChangeArrowheads="1"/>
          </p:cNvPicPr>
          <p:nvPr/>
        </p:nvPicPr>
        <p:blipFill>
          <a:blip r:embed="rId2"/>
          <a:srcRect/>
          <a:stretch>
            <a:fillRect/>
          </a:stretch>
        </p:blipFill>
        <p:spPr bwMode="auto">
          <a:xfrm>
            <a:off x="2590800" y="1212850"/>
            <a:ext cx="3981450" cy="3130550"/>
          </a:xfrm>
          <a:prstGeom prst="rect">
            <a:avLst/>
          </a:prstGeom>
          <a:noFill/>
          <a:ln w="9525">
            <a:noFill/>
            <a:miter lim="800000"/>
            <a:headEnd/>
            <a:tailEnd/>
          </a:ln>
        </p:spPr>
      </p:pic>
      <p:pic>
        <p:nvPicPr>
          <p:cNvPr id="29698" name="Picture 3"/>
          <p:cNvPicPr>
            <a:picLocks noChangeAspect="1" noChangeArrowheads="1"/>
          </p:cNvPicPr>
          <p:nvPr/>
        </p:nvPicPr>
        <p:blipFill>
          <a:blip r:embed="rId3"/>
          <a:srcRect/>
          <a:stretch>
            <a:fillRect/>
          </a:stretch>
        </p:blipFill>
        <p:spPr bwMode="auto">
          <a:xfrm>
            <a:off x="152400" y="6199188"/>
            <a:ext cx="639763" cy="658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0" y="1697038"/>
            <a:ext cx="9144000" cy="3140075"/>
          </a:xfrm>
          <a:prstGeom prst="rect">
            <a:avLst/>
          </a:prstGeom>
          <a:noFill/>
          <a:ln w="9525">
            <a:noFill/>
            <a:miter lim="800000"/>
            <a:headEnd/>
            <a:tailEnd/>
          </a:ln>
          <a:effectLst/>
        </p:spPr>
        <p:txBody>
          <a:bodyPr anchor="ctr">
            <a:spAutoFit/>
          </a:bodyPr>
          <a:lstStyle/>
          <a:p>
            <a:pPr eaLnBrk="0" hangingPunct="0"/>
            <a:r>
              <a:rPr lang="kk-KZ" sz="2000" b="1" u="sng" dirty="0">
                <a:solidFill>
                  <a:srgbClr val="000000"/>
                </a:solidFill>
                <a:effectLst>
                  <a:outerShdw blurRad="38100" dist="38100" dir="2700000" algn="tl">
                    <a:srgbClr val="C0C0C0"/>
                  </a:outerShdw>
                </a:effectLst>
                <a:latin typeface="Times New Roman" pitchFamily="18" charset="0"/>
                <a:cs typeface="Times New Roman" pitchFamily="18" charset="0"/>
              </a:rPr>
              <a:t>Түртіп алу  стратегиясы  </a:t>
            </a:r>
            <a:endParaRPr lang="ru-RU" sz="2000" dirty="0">
              <a:solidFill>
                <a:srgbClr val="000000"/>
              </a:solidFill>
              <a:effectLst>
                <a:outerShdw blurRad="38100" dist="38100" dir="2700000" algn="tl">
                  <a:srgbClr val="C0C0C0"/>
                </a:outerShdw>
              </a:effectLst>
              <a:latin typeface="Times New Roman" pitchFamily="18" charset="0"/>
              <a:cs typeface="Times New Roman" pitchFamily="18" charset="0"/>
            </a:endParaRPr>
          </a:p>
          <a:p>
            <a:pPr eaLnBrk="0" hangingPunct="0"/>
            <a:r>
              <a:rPr lang="kk-KZ" sz="2000" b="1" u="sng" dirty="0">
                <a:solidFill>
                  <a:srgbClr val="000000"/>
                </a:solidFill>
                <a:effectLst>
                  <a:outerShdw blurRad="38100" dist="38100" dir="2700000" algn="tl">
                    <a:srgbClr val="C0C0C0"/>
                  </a:outerShdw>
                </a:effectLst>
                <a:latin typeface="Times New Roman" pitchFamily="18" charset="0"/>
                <a:cs typeface="Times New Roman" pitchFamily="18" charset="0"/>
              </a:rPr>
              <a:t>Тарихи негіз “Асқақ рухты ақын жыры-көтеріліс айнасы” </a:t>
            </a:r>
            <a:endParaRPr lang="ru-RU" sz="2000" dirty="0">
              <a:solidFill>
                <a:srgbClr val="000000"/>
              </a:solidFill>
              <a:effectLst>
                <a:outerShdw blurRad="38100" dist="38100" dir="2700000" algn="tl">
                  <a:srgbClr val="C0C0C0"/>
                </a:outerShdw>
              </a:effectLst>
              <a:latin typeface="Times New Roman" pitchFamily="18" charset="0"/>
              <a:cs typeface="Times New Roman" pitchFamily="18" charset="0"/>
            </a:endParaRPr>
          </a:p>
          <a:p>
            <a:pPr eaLnBrk="0" hangingPunct="0"/>
            <a:r>
              <a:rPr lang="kk-KZ" sz="2000" dirty="0">
                <a:solidFill>
                  <a:srgbClr val="000000"/>
                </a:solidFill>
                <a:effectLst>
                  <a:outerShdw blurRad="38100" dist="38100" dir="2700000" algn="tl">
                    <a:srgbClr val="C0C0C0"/>
                  </a:outerShdw>
                </a:effectLst>
                <a:latin typeface="Times New Roman" pitchFamily="18" charset="0"/>
                <a:cs typeface="Times New Roman" pitchFamily="18" charset="0"/>
              </a:rPr>
              <a:t>        1837 жылы  Исатай мен Махамбет  Жайықты  жарып  өткен  соң қасындағы  қырық жолдасымен далаға қонады. Күн  суық  боран екен. Ертемен  тұрса батырлар қар астында тоңып қалған екен. Бөкейлік қазақтары  едәуір  тәрбиелі  екен. Сол кезде  едәуірі  </a:t>
            </a:r>
            <a:r>
              <a:rPr lang="kk-KZ" sz="2000" dirty="0" smtClean="0">
                <a:solidFill>
                  <a:srgbClr val="000000"/>
                </a:solidFill>
                <a:effectLst>
                  <a:outerShdw blurRad="38100" dist="38100" dir="2700000" algn="tl">
                    <a:srgbClr val="C0C0C0"/>
                  </a:outerShdw>
                </a:effectLst>
                <a:latin typeface="Times New Roman" pitchFamily="18" charset="0"/>
                <a:cs typeface="Times New Roman" pitchFamily="18" charset="0"/>
              </a:rPr>
              <a:t>тастан,  </a:t>
            </a:r>
            <a:r>
              <a:rPr lang="kk-KZ" sz="2000" dirty="0">
                <a:solidFill>
                  <a:srgbClr val="000000"/>
                </a:solidFill>
                <a:effectLst>
                  <a:outerShdw blurRad="38100" dist="38100" dir="2700000" algn="tl">
                    <a:srgbClr val="C0C0C0"/>
                  </a:outerShdw>
                </a:effectLst>
                <a:latin typeface="Times New Roman" pitchFamily="18" charset="0"/>
                <a:cs typeface="Times New Roman" pitchFamily="18" charset="0"/>
              </a:rPr>
              <a:t>ағаштан салған  үйде, шайға  үйреніп қалған. Етіктің  орнына елдің  бірқатары кебіс-мәсі киеді екен.</a:t>
            </a:r>
            <a:endParaRPr lang="ru-RU" sz="2000" dirty="0">
              <a:solidFill>
                <a:srgbClr val="000000"/>
              </a:solidFill>
              <a:effectLst>
                <a:outerShdw blurRad="38100" dist="38100" dir="2700000" algn="tl">
                  <a:srgbClr val="C0C0C0"/>
                </a:outerShdw>
              </a:effectLst>
              <a:latin typeface="Times New Roman" pitchFamily="18" charset="0"/>
              <a:cs typeface="Times New Roman" pitchFamily="18" charset="0"/>
            </a:endParaRPr>
          </a:p>
          <a:p>
            <a:pPr eaLnBrk="0" hangingPunct="0"/>
            <a:r>
              <a:rPr lang="kk-KZ" sz="2000" dirty="0">
                <a:solidFill>
                  <a:srgbClr val="000000"/>
                </a:solidFill>
                <a:effectLst>
                  <a:outerShdw blurRad="38100" dist="38100" dir="2700000" algn="tl">
                    <a:srgbClr val="C0C0C0"/>
                  </a:outerShdw>
                </a:effectLst>
                <a:latin typeface="Times New Roman" pitchFamily="18" charset="0"/>
                <a:cs typeface="Times New Roman" pitchFamily="18" charset="0"/>
              </a:rPr>
              <a:t>          Далада  қонып,  тоңып  тұрған жігіттердің  көбі жылы  үйді,  жұмсақ  төсекті,  қызыл шайды  жоқтайды.</a:t>
            </a:r>
            <a:endParaRPr lang="ru-RU" sz="2000" dirty="0">
              <a:solidFill>
                <a:srgbClr val="000000"/>
              </a:solidFill>
              <a:effectLst>
                <a:outerShdw blurRad="38100" dist="38100" dir="2700000" algn="tl">
                  <a:srgbClr val="C0C0C0"/>
                </a:outerShdw>
              </a:effectLst>
              <a:latin typeface="Times New Roman" pitchFamily="18" charset="0"/>
              <a:cs typeface="Times New Roman" pitchFamily="18" charset="0"/>
            </a:endParaRPr>
          </a:p>
          <a:p>
            <a:pPr eaLnBrk="0" hangingPunct="0"/>
            <a:r>
              <a:rPr lang="kk-KZ" sz="2000" dirty="0">
                <a:solidFill>
                  <a:srgbClr val="000000"/>
                </a:solidFill>
                <a:effectLst>
                  <a:outerShdw blurRad="38100" dist="38100" dir="2700000" algn="tl">
                    <a:srgbClr val="C0C0C0"/>
                  </a:outerShdw>
                </a:effectLst>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2" descr="C:\Documents and Settings\АДИК БРАТАН\Рабочий стол\Новая папка (2)\7.jpg"/>
          <p:cNvPicPr>
            <a:picLocks noChangeAspect="1" noChangeArrowheads="1"/>
          </p:cNvPicPr>
          <p:nvPr/>
        </p:nvPicPr>
        <p:blipFill>
          <a:blip r:embed="rId2"/>
          <a:srcRect/>
          <a:stretch>
            <a:fillRect/>
          </a:stretch>
        </p:blipFill>
        <p:spPr bwMode="auto">
          <a:xfrm>
            <a:off x="-20638" y="0"/>
            <a:ext cx="9164638" cy="6834188"/>
          </a:xfrm>
          <a:prstGeom prst="rect">
            <a:avLst/>
          </a:prstGeom>
          <a:noFill/>
          <a:ln w="9525">
            <a:noFill/>
            <a:miter lim="800000"/>
            <a:headEnd/>
            <a:tailEnd/>
          </a:ln>
        </p:spPr>
      </p:pic>
      <p:sp>
        <p:nvSpPr>
          <p:cNvPr id="31746" name="Прямоугольник 2"/>
          <p:cNvSpPr>
            <a:spLocks noChangeArrowheads="1"/>
          </p:cNvSpPr>
          <p:nvPr/>
        </p:nvSpPr>
        <p:spPr bwMode="auto">
          <a:xfrm>
            <a:off x="0" y="5181600"/>
            <a:ext cx="7924800" cy="1465263"/>
          </a:xfrm>
          <a:prstGeom prst="rect">
            <a:avLst/>
          </a:prstGeom>
          <a:noFill/>
          <a:ln w="9525">
            <a:noFill/>
            <a:miter lim="800000"/>
            <a:headEnd/>
            <a:tailEnd/>
          </a:ln>
        </p:spPr>
        <p:txBody>
          <a:bodyPr>
            <a:spAutoFit/>
          </a:bodyPr>
          <a:lstStyle/>
          <a:p>
            <a:r>
              <a:rPr lang="ru-RU" b="1">
                <a:solidFill>
                  <a:srgbClr val="000000"/>
                </a:solidFill>
              </a:rPr>
              <a:t> Сонда  Исатай айтыпты –мыс: «Ай, жігіттер! Қазақ жұртына              сәлем  айтыңыз! Ел  болам десе-құс төсек  төсенбесін, шай  ішпесін, қималы  етік кимесін»,-деп.</a:t>
            </a:r>
            <a:endParaRPr lang="ru-RU">
              <a:solidFill>
                <a:srgbClr val="000000"/>
              </a:solidFill>
            </a:endParaRPr>
          </a:p>
          <a:p>
            <a:r>
              <a:rPr lang="ru-RU" b="1">
                <a:solidFill>
                  <a:srgbClr val="000000"/>
                </a:solidFill>
              </a:rPr>
              <a:t>          Қималы етік деп  кебіс-мәсіні айтқан. Сол уақытта  Махамбет осы өлеңді  айтып,  жолдастарын жұбатқан  дейді.</a:t>
            </a:r>
            <a:r>
              <a:rPr lang="ru-RU">
                <a:solidFill>
                  <a:srgbClr val="000000"/>
                </a:solidFill>
              </a:rPr>
              <a:t> </a:t>
            </a:r>
          </a:p>
        </p:txBody>
      </p:sp>
    </p:spTree>
  </p:cSld>
  <p:clrMapOvr>
    <a:masterClrMapping/>
  </p:clrMapOvr>
  <p:transition advTm="5015">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455399596"/>
              </p:ext>
            </p:extLst>
          </p:nvPr>
        </p:nvGraphicFramePr>
        <p:xfrm>
          <a:off x="533400" y="838200"/>
          <a:ext cx="8001000" cy="5715000"/>
        </p:xfrm>
        <a:graphic>
          <a:graphicData uri="http://schemas.openxmlformats.org/drawingml/2006/table">
            <a:tbl>
              <a:tblPr/>
              <a:tblGrid>
                <a:gridCol w="3795713"/>
                <a:gridCol w="4205287"/>
              </a:tblGrid>
              <a:tr h="5715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Ереуіл атқа ер салмай,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Егеулі найза қолға алмай,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Еңку-еңку жер шалмай,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Қоңыр салқын төске алмай,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Тебіңгі терге  шірімей,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Терлігі майдай ерімей,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Алты малта ас болмай,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Өзіңнен туған жас бала</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Сақалы шығып жат болмай,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Ат үстінде күн көрмей,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Ашаршылық,  шөл көрмей,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Ер төсектен безінбей,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Ұлы түске ұрынбай,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Түн қатып жүріп, түс қашпай,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Тебіңгі теріс тағынбай,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Темір қазық жастанбай,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Қу толағай бастанбай,</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Ерлердің ісі бітер ме?!</a:t>
                      </a:r>
                      <a:endParaRPr kumimoji="0" lang="ru-RU" sz="2000" b="0"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TextBox 2"/>
          <p:cNvSpPr txBox="1"/>
          <p:nvPr/>
        </p:nvSpPr>
        <p:spPr>
          <a:xfrm>
            <a:off x="2362200" y="152400"/>
            <a:ext cx="4176713" cy="646113"/>
          </a:xfrm>
          <a:prstGeom prst="rect">
            <a:avLst/>
          </a:prstGeom>
          <a:noFill/>
        </p:spPr>
        <p:txBody>
          <a:bodyPr wrap="none">
            <a:spAutoFit/>
          </a:bodyPr>
          <a:lstStyle/>
          <a:p>
            <a:pPr marL="285750" indent="-285750">
              <a:buFont typeface="Arial" pitchFamily="34" charset="0"/>
              <a:buChar char="•"/>
              <a:defRPr/>
            </a:pPr>
            <a:r>
              <a:rPr lang="kk-KZ"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МӘНЕРЛЕП ОҚУ</a:t>
            </a:r>
          </a:p>
          <a:p>
            <a:pPr marL="285750" indent="-285750">
              <a:buFont typeface="Arial" pitchFamily="34" charset="0"/>
              <a:buChar char="•"/>
              <a:defRPr/>
            </a:pPr>
            <a:r>
              <a:rPr lang="kk-KZ"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ҰЙҚАС ТҮРІНЕ ТАЛДАУ ЖАСАУ</a:t>
            </a:r>
            <a:endParaRPr lang="ru-RU"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1208</Words>
  <Application>Microsoft Office PowerPoint</Application>
  <PresentationFormat>Экран (4:3)</PresentationFormat>
  <Paragraphs>172</Paragraphs>
  <Slides>18</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18</vt:i4>
      </vt:variant>
    </vt:vector>
  </HeadingPairs>
  <TitlesOfParts>
    <vt:vector size="20" baseType="lpstr">
      <vt:lpstr>Тема Office</vt:lpstr>
      <vt:lpstr>Волна</vt:lpstr>
      <vt:lpstr>Презентация PowerPoint</vt:lpstr>
      <vt:lpstr>... Жасырмай ойымды айттым талай, талай Қайтейін кетті бәрі қарайламай. ...Айтарын ашып айтқан абайламай, Дариға-ай Махамбеттер, Абайлар -ай... М. Мақатаев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Махамбет  поэзиясының құрылысы 1.    Бунақ,  шумақ,  ұйқас  түріне  талдау  </vt:lpstr>
      <vt:lpstr>Тарихи деректер «Мұнар күн»  өлеңінің  жарық  көруі </vt:lpstr>
      <vt:lpstr>Троп түрлері ( эпитет, теңеу ) Бейнелі,   көркем тіл      Жұмыстың теориялық бөлімін жасау </vt:lpstr>
      <vt:lpstr>Фигура  ( аллитерация,  ассонанс, эпифораны табу)</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Жасырмай ойымды айттым талай, талай Қайтейін кетті бәрі қарайламай. ...Айтарын ашып айтқан абайламай, Дариға-ай Махамбеттер, Абайлар -ай... М. Мақатаев</dc:title>
  <dc:creator>Ученик</dc:creator>
  <cp:lastModifiedBy>1</cp:lastModifiedBy>
  <cp:revision>8</cp:revision>
  <dcterms:created xsi:type="dcterms:W3CDTF">2013-11-11T06:15:16Z</dcterms:created>
  <dcterms:modified xsi:type="dcterms:W3CDTF">2013-11-14T10:37:46Z</dcterms:modified>
</cp:coreProperties>
</file>