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718" autoAdjust="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13.10.2013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13.10.2013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13.10.2013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5984" y="776288"/>
            <a:ext cx="6317472" cy="2366960"/>
          </a:xfrm>
        </p:spPr>
        <p:txBody>
          <a:bodyPr>
            <a:noAutofit/>
          </a:bodyPr>
          <a:lstStyle/>
          <a:p>
            <a:r>
              <a:rPr lang="ru-RU" sz="7200" b="1" i="1" dirty="0" smtClean="0">
                <a:latin typeface="Times New Roman" pitchFamily="18" charset="0"/>
                <a:cs typeface="Times New Roman" pitchFamily="18" charset="0"/>
              </a:rPr>
              <a:t>Пирамиды  в </a:t>
            </a:r>
            <a:r>
              <a:rPr lang="ru-RU" sz="7200" b="1" i="1" dirty="0" smtClean="0">
                <a:latin typeface="Times New Roman" pitchFamily="18" charset="0"/>
                <a:cs typeface="Times New Roman" pitchFamily="18" charset="0"/>
              </a:rPr>
              <a:t>архитектуре</a:t>
            </a:r>
            <a:endParaRPr lang="ru-RU" sz="7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786190"/>
            <a:ext cx="6986614" cy="1852610"/>
          </a:xfrm>
        </p:spPr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Выполнила: ученица 11 класса 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   СОШ №82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Багнюк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Яна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4186238" cy="1875622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Пирамиды в Караганде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357686" y="500042"/>
            <a:ext cx="4359839" cy="2974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786058"/>
            <a:ext cx="4376738" cy="3439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643570" y="3286124"/>
            <a:ext cx="320696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Цветочный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магазин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Б.Жырау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14876" y="5143512"/>
            <a:ext cx="272273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Торговый центр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45-ый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квартал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115328" cy="2928958"/>
          </a:xfrm>
        </p:spPr>
        <p:txBody>
          <a:bodyPr/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 наше время посмотреть на грандиозные пирамиды можно не только в египетской Гизе или в Мексике. Сегодня архитектура некоторых зданий полностью напоминает эти сооружения. Такие строения можно наблюдать по всему миру.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3429000"/>
            <a:ext cx="342902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4467220" y="3571876"/>
            <a:ext cx="4319622" cy="2347930"/>
          </a:xfrm>
          <a:prstGeom prst="rect">
            <a:avLst/>
          </a:prstGeom>
        </p:spPr>
        <p:txBody>
          <a:bodyPr vert="horz" anchor="t">
            <a:normAutofit fontScale="85000" lnSpcReduction="20000"/>
          </a:bodyPr>
          <a:lstStyle/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ru-RU" sz="3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Самыми известными архитектурными</a:t>
            </a:r>
            <a:r>
              <a:rPr kumimoji="0" lang="ru-RU" sz="30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сооружениями в форме пирамид являются Египетские пирамиды, а конкретно – пирамида Хеопса</a:t>
            </a:r>
            <a:r>
              <a:rPr kumimoji="0" lang="ru-RU" sz="3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357166"/>
            <a:ext cx="6858048" cy="95217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Архитектурные памятники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643050"/>
            <a:ext cx="2795979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4286256"/>
            <a:ext cx="3000396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4357694"/>
            <a:ext cx="3328980" cy="2219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29256" y="1857364"/>
            <a:ext cx="3143272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85720" y="1142984"/>
            <a:ext cx="47863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Плавающая пирамида NOAH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43570" y="1357298"/>
            <a:ext cx="22860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Лувр, Париж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42910" y="3786190"/>
            <a:ext cx="12009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Design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488" y="3214686"/>
            <a:ext cx="2881316" cy="1990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4357686" y="5657671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Честно говоря, я и сама не знаю, что это такое... Похоже на большую светящуюся пирамиду... Но довольно красиво, согласитесь?!...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115328" cy="1589870"/>
          </a:xfrm>
        </p:spPr>
        <p:txBody>
          <a:bodyPr>
            <a:normAutofit/>
          </a:bodyPr>
          <a:lstStyle/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Болгарский проект  Готовый проект трехэтажного жилого дома (дом-пирамида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857364"/>
            <a:ext cx="7786742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7555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Ферма-пирамида проект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Эрика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Эмпдсена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и Диксона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Деспоммиера</a:t>
            </a:r>
            <a:endParaRPr lang="ru-RU" sz="2800" b="1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1785926"/>
            <a:ext cx="7286676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14290"/>
            <a:ext cx="7186634" cy="139903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Станция Метро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Мюнхене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714488"/>
            <a:ext cx="7500990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357166"/>
            <a:ext cx="7258072" cy="1589870"/>
          </a:xfrm>
        </p:spPr>
        <p:txBody>
          <a:bodyPr>
            <a:normAutofit/>
          </a:bodyPr>
          <a:lstStyle/>
          <a:p>
            <a:pPr algn="ctr"/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Университетский 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волейбольно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- баскетбольный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стадион в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Калифорнии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928802"/>
            <a:ext cx="7715304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357166"/>
            <a:ext cx="6543692" cy="1018366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Клиника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Германии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428737"/>
            <a:ext cx="7572428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285728"/>
            <a:ext cx="5829312" cy="87549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Пирамида в Астане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 t="9615" b="11538"/>
          <a:stretch>
            <a:fillRect/>
          </a:stretch>
        </p:blipFill>
        <p:spPr bwMode="auto">
          <a:xfrm>
            <a:off x="1500166" y="1285860"/>
            <a:ext cx="6215106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00034" y="4572008"/>
            <a:ext cx="78581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Астана — город смелых архитектурных решений, здесь воплощаются в жизнь проекты самых удивительных зодчих мира. В 2006 году в столице Казахстана под руководством мировой знаменитости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Нормана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Роберта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Фостера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был построен Дворец мира и согласия. Это здание сооружалось специально для проведения «Конгресса лидеров мировых и традиционных религий» и, действительно, стало с того времени центром религиозной, национальной, культурной толерантности и открытости.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47</TotalTime>
  <Words>206</Words>
  <PresentationFormat>Экран (4:3)</PresentationFormat>
  <Paragraphs>23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Яркая</vt:lpstr>
      <vt:lpstr>Пирамиды  в архитектуре</vt:lpstr>
      <vt:lpstr>Слайд 2</vt:lpstr>
      <vt:lpstr>Архитектурные памятники </vt:lpstr>
      <vt:lpstr>Болгарский проект  Готовый проект трехэтажного жилого дома (дом-пирамида)</vt:lpstr>
      <vt:lpstr>Ферма-пирамида проект  Эрика Эмпдсена и Диксона Деспоммиера</vt:lpstr>
      <vt:lpstr>Станция Метро в Мюнхене</vt:lpstr>
      <vt:lpstr>Университетский волейбольно - баскетбольный стадион в Калифорнии</vt:lpstr>
      <vt:lpstr>Клиника в Германии</vt:lpstr>
      <vt:lpstr> Пирамида в Астане </vt:lpstr>
      <vt:lpstr>Пирамиды в Караганде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Пирамиды а архитектуре</dc:title>
  <cp:lastModifiedBy>User</cp:lastModifiedBy>
  <cp:revision>6</cp:revision>
  <dcterms:modified xsi:type="dcterms:W3CDTF">2013-10-13T14:53:34Z</dcterms:modified>
</cp:coreProperties>
</file>