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776288"/>
            <a:ext cx="6317472" cy="236696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Пирамиды  в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архитектуре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986614" cy="185261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Выполнила: ученица 11 класса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СОШ №82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Багнюк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Яна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186238" cy="18756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Пирамиды в Караганде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359839" cy="29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4376738" cy="34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3570" y="3286124"/>
            <a:ext cx="32069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Цветочный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Б.Жырау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143512"/>
            <a:ext cx="27227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Торговый центр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45-ый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квартал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15328" cy="2928958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наше время посмотреть на грандиозные пирамиды можно не только в египетской Гизе или в Мексике. Сегодня архитектура некоторых зданий полностью напоминает эти сооружения. Такие строения можно наблюдать по всему миру.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67220" y="3571876"/>
            <a:ext cx="4319622" cy="2347930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Самыми известными архитектурными</a:t>
            </a:r>
            <a:r>
              <a:rPr kumimoji="0" lang="ru-RU" sz="3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сооружениями в форме пирамид являются Египетские пирамиды, а конкретно – пирамида Хеопса</a:t>
            </a: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858048" cy="9521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Архитектурные памятники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27959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0003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3328980" cy="22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857364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142984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Плавающая пирамида NOAH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135729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Лувр, Париж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86190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214686"/>
            <a:ext cx="2881316" cy="199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5768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Честно говоря, я и сама не знаю, что это такое... Похоже на большую светящуюся пирамиду... Но довольно красиво, согласитесь?!...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15328" cy="158987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Болгарский проект  Готовый проект трехэтажного жилого дома (дом-пирамида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786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55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Ферма-пирамида проект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Эрика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Эмпдсена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Диксона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Деспоммиера</a:t>
            </a:r>
            <a:endParaRPr lang="ru-RU" sz="28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2866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86634" cy="13990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Метро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Мюнхене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58072" cy="158987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Университетский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волейбольно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баскетбольный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стадион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Калифорнии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7153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543692" cy="10183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Германии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7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829312" cy="875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Пирамида в Астане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9615" b="11538"/>
          <a:stretch>
            <a:fillRect/>
          </a:stretch>
        </p:blipFill>
        <p:spPr bwMode="auto">
          <a:xfrm>
            <a:off x="1500166" y="1285860"/>
            <a:ext cx="6215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Астана — город смелых архитектурных решений, здесь воплощаются в жизнь проекты самых удивительных зодчих мира. В 2006 году в столице Казахстана под руководством мировой знаменитости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Роберта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Фостера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построен Дворец мира и согласия. Это здание сооружалось специально для проведения «Конгресса лидеров мировых и традиционных религий» и, действительно, стало с того времени центром религиозной, национальной, культурной толерантности и открытости.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</TotalTime>
  <Words>206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Пирамиды  в архитектуре</vt:lpstr>
      <vt:lpstr>Слайд 2</vt:lpstr>
      <vt:lpstr>Архитектурные памятники </vt:lpstr>
      <vt:lpstr>Болгарский проект  Готовый проект трехэтажного жилого дома (дом-пирамида)</vt:lpstr>
      <vt:lpstr>Ферма-пирамида проект  Эрика Эмпдсена и Диксона Деспоммиера</vt:lpstr>
      <vt:lpstr>Станция Метро в Мюнхене</vt:lpstr>
      <vt:lpstr>Университетский волейбольно - баскетбольный стадион в Калифорнии</vt:lpstr>
      <vt:lpstr>Клиника в Германии</vt:lpstr>
      <vt:lpstr> Пирамида в Астане </vt:lpstr>
      <vt:lpstr>Пирамиды в Караганде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Пирамиды а архитектуре</dc:title>
  <cp:lastModifiedBy>User</cp:lastModifiedBy>
  <cp:revision>6</cp:revision>
  <dcterms:modified xsi:type="dcterms:W3CDTF">2013-10-13T14:53:34Z</dcterms:modified>
</cp:coreProperties>
</file>