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4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дминистратор\Desktop\solnts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764704"/>
            <a:ext cx="5205958" cy="520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022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МЕЗГІЛДЕРІ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истратор\Desktop\13442096289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17032"/>
            <a:ext cx="3395216" cy="2325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истратор\Desktop\18957650_02_vesna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0798" y="3722448"/>
            <a:ext cx="3528392" cy="237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дминистратор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7"/>
            <a:ext cx="3168352" cy="208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Администратор\Desktop\1378049116_ukrgidrometcentr-podrobno-rasskazal-kakoy-budet-osen.jpg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81574"/>
            <a:ext cx="3429818" cy="206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3972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kk-K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kk-KZ" sz="1600" dirty="0" smtClean="0">
                <a:latin typeface="Franklin Gothic Medium Cond" pitchFamily="34" charset="0"/>
              </a:rPr>
              <a:t>          </a:t>
            </a:r>
            <a:r>
              <a:rPr lang="kk-KZ" dirty="0" smtClean="0">
                <a:latin typeface="Franklin Gothic Medium Cond" pitchFamily="34" charset="0"/>
              </a:rPr>
              <a:t>Қыс айлары: ........................................................</a:t>
            </a:r>
          </a:p>
          <a:p>
            <a:pPr marL="0" indent="0">
              <a:buNone/>
            </a:pPr>
            <a:r>
              <a:rPr lang="kk-KZ" dirty="0">
                <a:latin typeface="Franklin Gothic Medium Cond" pitchFamily="34" charset="0"/>
              </a:rPr>
              <a:t> </a:t>
            </a:r>
            <a:r>
              <a:rPr lang="kk-KZ" dirty="0" smtClean="0">
                <a:latin typeface="Franklin Gothic Medium Cond" pitchFamily="34" charset="0"/>
              </a:rPr>
              <a:t>        Көктем айлары: ..................................................</a:t>
            </a:r>
          </a:p>
          <a:p>
            <a:pPr marL="0" indent="0">
              <a:buNone/>
            </a:pPr>
            <a:r>
              <a:rPr lang="kk-KZ" dirty="0" smtClean="0">
                <a:latin typeface="Franklin Gothic Medium Cond" pitchFamily="34" charset="0"/>
              </a:rPr>
              <a:t>          Жаз айлары ......................................................</a:t>
            </a:r>
          </a:p>
          <a:p>
            <a:pPr marL="0" indent="0">
              <a:buNone/>
            </a:pPr>
            <a:r>
              <a:rPr lang="kk-KZ" dirty="0">
                <a:latin typeface="Franklin Gothic Medium Cond" pitchFamily="34" charset="0"/>
              </a:rPr>
              <a:t> </a:t>
            </a:r>
            <a:r>
              <a:rPr lang="kk-KZ" dirty="0" smtClean="0">
                <a:latin typeface="Franklin Gothic Medium Cond" pitchFamily="34" charset="0"/>
              </a:rPr>
              <a:t>        Күз айлары: .................................</a:t>
            </a:r>
            <a:r>
              <a:rPr lang="kk-KZ" sz="1600" dirty="0" smtClean="0">
                <a:latin typeface="Franklin Gothic Medium Cond" pitchFamily="34" charset="0"/>
              </a:rPr>
              <a:t>....................</a:t>
            </a:r>
          </a:p>
          <a:p>
            <a:r>
              <a:rPr lang="kk-KZ" sz="3200" dirty="0" smtClean="0">
                <a:latin typeface="Franklin Gothic Medium Cond" pitchFamily="34" charset="0"/>
              </a:rPr>
              <a:t>“Кім жылдам?” Ойыны</a:t>
            </a:r>
          </a:p>
          <a:p>
            <a:pPr marL="0" indent="0">
              <a:buNone/>
            </a:pPr>
            <a:r>
              <a:rPr lang="kk-KZ" sz="3200" b="1" dirty="0" smtClean="0">
                <a:latin typeface="Franklin Gothic Medium Cond" pitchFamily="34" charset="0"/>
              </a:rPr>
              <a:t>  </a:t>
            </a:r>
            <a:endParaRPr lang="ru-RU" sz="3200" b="1" dirty="0">
              <a:latin typeface="Franklin Gothic Medium Cond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БІЛІМ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913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507288" cy="5462067"/>
          </a:xfrm>
        </p:spPr>
        <p:txBody>
          <a:bodyPr>
            <a:normAutofit/>
          </a:bodyPr>
          <a:lstStyle/>
          <a:p>
            <a:pPr marL="0" lvl="0" indent="0">
              <a:buClr>
                <a:srgbClr val="31B6FD"/>
              </a:buClr>
              <a:buNone/>
            </a:pPr>
            <a:r>
              <a:rPr lang="ru-RU" sz="32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                             ТҮСІНУ </a:t>
            </a:r>
            <a:endParaRPr lang="ru-RU" sz="32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2276872"/>
            <a:ext cx="10280473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68906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/>
          <a:lstStyle/>
          <a:p>
            <a:pPr marL="0" lvl="0" indent="0">
              <a:buClr>
                <a:srgbClr val="31B6FD"/>
              </a:buClr>
              <a:buNone/>
            </a:pPr>
            <a:r>
              <a:rPr lang="kk-KZ" sz="3200" b="1" i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Әр жыл мезгіліне байланысты </a:t>
            </a:r>
            <a:r>
              <a:rPr lang="kk-KZ" sz="3200" b="1" i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сөйлемдер </a:t>
            </a:r>
            <a:r>
              <a:rPr lang="kk-KZ" sz="3200" b="1" i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құрастырыңдар</a:t>
            </a:r>
          </a:p>
          <a:p>
            <a:pPr marL="0" lvl="0" indent="0">
              <a:buClr>
                <a:srgbClr val="31B6FD"/>
              </a:buClr>
              <a:buNone/>
            </a:pPr>
            <a:r>
              <a:rPr lang="kk-KZ" sz="3200" b="1" u="sng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Тірек </a:t>
            </a:r>
            <a:r>
              <a:rPr lang="kk-KZ" sz="3200" b="1" u="sng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сөз тіркестері</a:t>
            </a:r>
            <a:r>
              <a:rPr lang="kk-KZ" sz="32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kk-KZ" sz="32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көкөніс – жемістер жинайды, боран соғады, бәйшешектер тереді, өзенде шомылады,  түн ұзарады, қар ериді, ыстық болады, күн салқындайды.</a:t>
            </a:r>
            <a:endParaRPr lang="ru-RU" sz="32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884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ТАЛДАУ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5904000" cy="213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2936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500306"/>
            <a:ext cx="7408333" cy="3625857"/>
          </a:xfrm>
        </p:spPr>
        <p:txBody>
          <a:bodyPr/>
          <a:lstStyle/>
          <a:p>
            <a:r>
              <a:rPr lang="kk-KZ" dirty="0" smtClean="0"/>
              <a:t>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«Менің сүйікті жыл мезгілім» эссе жазу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ЖИНАҚТАУ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623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Бес жол өлең 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 Не?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2. Қандай?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3. Не істейді?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4. Сөйлем.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5. Антоним.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БАҒАЛАУ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8452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114</TotalTime>
  <Words>104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Слайд 1</vt:lpstr>
      <vt:lpstr>ЖЫЛ МЕЗГІЛДЕРІ</vt:lpstr>
      <vt:lpstr>БІЛІМ </vt:lpstr>
      <vt:lpstr> </vt:lpstr>
      <vt:lpstr>ҚОЛДАНУ </vt:lpstr>
      <vt:lpstr>ТАЛДАУ  </vt:lpstr>
      <vt:lpstr>ЖИНАҚТАУ </vt:lpstr>
      <vt:lpstr>БАҒАЛАУ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ЖЫЛ МЕЗГІЛДЕРІ</dc:title>
  <dc:creator>Администратор</dc:creator>
  <cp:lastModifiedBy>Admin</cp:lastModifiedBy>
  <cp:revision>16</cp:revision>
  <dcterms:created xsi:type="dcterms:W3CDTF">2013-10-01T14:44:30Z</dcterms:created>
  <dcterms:modified xsi:type="dcterms:W3CDTF">2013-10-03T06:10:28Z</dcterms:modified>
</cp:coreProperties>
</file>