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5" r:id="rId4"/>
    <p:sldId id="258" r:id="rId5"/>
    <p:sldId id="266" r:id="rId6"/>
    <p:sldId id="260" r:id="rId7"/>
    <p:sldId id="257" r:id="rId8"/>
    <p:sldId id="263" r:id="rId9"/>
    <p:sldId id="259" r:id="rId10"/>
    <p:sldId id="261" r:id="rId11"/>
    <p:sldId id="26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4D2B5-9109-4D52-B71E-B779009399B0}" type="datetimeFigureOut">
              <a:rPr lang="ru-RU" smtClean="0"/>
              <a:t>29.10.2013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25004-AFC9-43BC-8F66-211054DD2D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7654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4D2B5-9109-4D52-B71E-B779009399B0}" type="datetimeFigureOut">
              <a:rPr lang="ru-RU" smtClean="0"/>
              <a:t>29.10.2013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25004-AFC9-43BC-8F66-211054DD2D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021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4D2B5-9109-4D52-B71E-B779009399B0}" type="datetimeFigureOut">
              <a:rPr lang="ru-RU" smtClean="0"/>
              <a:t>29.10.2013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25004-AFC9-43BC-8F66-211054DD2D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7126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4D2B5-9109-4D52-B71E-B779009399B0}" type="datetimeFigureOut">
              <a:rPr lang="ru-RU" smtClean="0"/>
              <a:t>29.10.2013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25004-AFC9-43BC-8F66-211054DD2D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0243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4D2B5-9109-4D52-B71E-B779009399B0}" type="datetimeFigureOut">
              <a:rPr lang="ru-RU" smtClean="0"/>
              <a:t>29.10.2013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25004-AFC9-43BC-8F66-211054DD2D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7637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4D2B5-9109-4D52-B71E-B779009399B0}" type="datetimeFigureOut">
              <a:rPr lang="ru-RU" smtClean="0"/>
              <a:t>29.10.2013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25004-AFC9-43BC-8F66-211054DD2D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0809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4D2B5-9109-4D52-B71E-B779009399B0}" type="datetimeFigureOut">
              <a:rPr lang="ru-RU" smtClean="0"/>
              <a:t>29.10.2013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25004-AFC9-43BC-8F66-211054DD2D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7070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4D2B5-9109-4D52-B71E-B779009399B0}" type="datetimeFigureOut">
              <a:rPr lang="ru-RU" smtClean="0"/>
              <a:t>29.10.2013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25004-AFC9-43BC-8F66-211054DD2D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1311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4D2B5-9109-4D52-B71E-B779009399B0}" type="datetimeFigureOut">
              <a:rPr lang="ru-RU" smtClean="0"/>
              <a:t>29.10.2013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25004-AFC9-43BC-8F66-211054DD2D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3586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4D2B5-9109-4D52-B71E-B779009399B0}" type="datetimeFigureOut">
              <a:rPr lang="ru-RU" smtClean="0"/>
              <a:t>29.10.2013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25004-AFC9-43BC-8F66-211054DD2D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8960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4D2B5-9109-4D52-B71E-B779009399B0}" type="datetimeFigureOut">
              <a:rPr lang="ru-RU" smtClean="0"/>
              <a:t>29.10.2013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25004-AFC9-43BC-8F66-211054DD2D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9843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04D2B5-9109-4D52-B71E-B779009399B0}" type="datetimeFigureOut">
              <a:rPr lang="ru-RU" smtClean="0"/>
              <a:t>29.10.2013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525004-AFC9-43BC-8F66-211054DD2D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8138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64704"/>
            <a:ext cx="7772400" cy="2952327"/>
          </a:xfrm>
        </p:spPr>
        <p:txBody>
          <a:bodyPr/>
          <a:lstStyle/>
          <a:p>
            <a:r>
              <a:rPr lang="kk-KZ" b="1" dirty="0"/>
              <a:t>«Алкоголь и алкогольная зависимость»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59832" y="4221088"/>
            <a:ext cx="5976664" cy="1417712"/>
          </a:xfrm>
        </p:spPr>
        <p:txBody>
          <a:bodyPr>
            <a:normAutofit/>
          </a:bodyPr>
          <a:lstStyle/>
          <a:p>
            <a:pPr algn="r"/>
            <a:r>
              <a:rPr lang="ru-RU" sz="2400" dirty="0" smtClean="0"/>
              <a:t>Педагог-психолог </a:t>
            </a:r>
            <a:r>
              <a:rPr lang="ru-RU" sz="2400" dirty="0" err="1" smtClean="0"/>
              <a:t>Шакирянова</a:t>
            </a:r>
            <a:r>
              <a:rPr lang="ru-RU" sz="2400" dirty="0" smtClean="0"/>
              <a:t> М.Р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581729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«Хмельное всегда протягивает нам руку, когда мы терпим неудачу, когда мы слабеем, когда мы утомлены, и указывает чрезвычайно легкий выход из создавшегося положения. Но обещания эти ложны: обманчив душевный подъем, физическая сила, которую оно обещает, призрачна; под влиянием хмельного мы теряем истинное представление о ценности вещей» Джек Лондон.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9018" y="2060848"/>
            <a:ext cx="4525963" cy="4065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76828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15801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такое алкоголь ?</a:t>
            </a:r>
            <a:endParaRPr lang="ru-RU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43881"/>
            <a:ext cx="4038600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628800"/>
            <a:ext cx="3600400" cy="4176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2048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85000" lnSpcReduction="1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Алкоголизм — тяжелая хроническая болезнь, в большинстве своем трудноизлечимая. Она развивается на основе регулярного и длительного употребления алкоголя и характеризуется особым патологическим состоянием организма: неудержимым влечением к спиртному, изменением степени его переносимости и деградацией личности. Для алкоголика опьянение представляется наилучшим психическим состоянием. Это влечение не поддается разумным доводам прекратить пить. Алкоголик направляет всю энергию, средства и мысли на добывание спиртного, не считаясь с реальной обстановкой (наличие денег в семье, необходимость выхода на работу и т. п.). </a:t>
            </a:r>
          </a:p>
        </p:txBody>
      </p:sp>
    </p:spTree>
    <p:extLst>
      <p:ext uri="{BB962C8B-B14F-4D97-AF65-F5344CB8AC3E}">
        <p14:creationId xmlns:p14="http://schemas.microsoft.com/office/powerpoint/2010/main" val="3565334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2656"/>
            <a:ext cx="8424935" cy="6264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6878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kk-KZ" dirty="0"/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Алкоголь вызывает беспричинные изменения настроения, взрывы радости и злобы иногда по самым незначительным поводам и в то же время безразличие к действительно волнующим событиям. У пьющего меняется круг знакомых, круг интересов. Как правило, происходит концентрация внимания на бутылке.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какая бы тема ни затрагивалась в компании пьющих, рано или поздно она будет переведена на тему о вине и водке. Невозможность избавиться от мыслей о бутылке спиртного, внять голосу разума и отличает личность алкоголика от просто выпивающих людей.</a:t>
            </a:r>
          </a:p>
        </p:txBody>
      </p:sp>
    </p:spTree>
    <p:extLst>
      <p:ext uri="{BB962C8B-B14F-4D97-AF65-F5344CB8AC3E}">
        <p14:creationId xmlns:p14="http://schemas.microsoft.com/office/powerpoint/2010/main" val="9754914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Последствие</a:t>
            </a:r>
            <a:endParaRPr lang="ru-RU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1700808"/>
            <a:ext cx="2952750" cy="432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734635"/>
            <a:ext cx="4038600" cy="42570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74782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8640"/>
            <a:ext cx="8352927" cy="6480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410624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404664"/>
            <a:ext cx="6336704" cy="5904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95190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Откажись от вредных привычек</a:t>
            </a:r>
            <a:endParaRPr lang="ru-RU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8492" y="1600200"/>
            <a:ext cx="339601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628800"/>
            <a:ext cx="4038600" cy="4464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49968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261</Words>
  <Application>Microsoft Office PowerPoint</Application>
  <PresentationFormat>Экран (4:3)</PresentationFormat>
  <Paragraphs>10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«Алкоголь и алкогольная зависимость» </vt:lpstr>
      <vt:lpstr>Что такое алкоголь ?</vt:lpstr>
      <vt:lpstr>Презентация PowerPoint</vt:lpstr>
      <vt:lpstr>Презентация PowerPoint</vt:lpstr>
      <vt:lpstr>Презентация PowerPoint</vt:lpstr>
      <vt:lpstr>Последствие</vt:lpstr>
      <vt:lpstr>Презентация PowerPoint</vt:lpstr>
      <vt:lpstr>Презентация PowerPoint</vt:lpstr>
      <vt:lpstr>Откажись от вредных привычек</vt:lpstr>
      <vt:lpstr> «Хмельное всегда протягивает нам руку, когда мы терпим неудачу, когда мы слабеем, когда мы утомлены, и указывает чрезвычайно легкий выход из создавшегося положения. Но обещания эти ложны: обманчив душевный подъем, физическая сила, которую оно обещает, призрачна; под влиянием хмельного мы теряем истинное представление о ценности вещей» Джек Лондон.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</cp:revision>
  <dcterms:created xsi:type="dcterms:W3CDTF">2013-10-29T09:21:09Z</dcterms:created>
  <dcterms:modified xsi:type="dcterms:W3CDTF">2013-10-29T09:32:42Z</dcterms:modified>
</cp:coreProperties>
</file>