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>
        <p:scale>
          <a:sx n="87" d="100"/>
          <a:sy n="87" d="100"/>
        </p:scale>
        <p:origin x="-14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85117F-207D-461D-81DD-A26FDFE7EED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4089BB-A7F7-4B72-9BC7-785BBF0059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8" y="357166"/>
            <a:ext cx="3143272" cy="392908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Президент нашей страны Н.А.Назарбаев: “Казахстан сегодня выполняет функцию одного из важных международных центров межкультурного и межконфессионального диалога.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256"/>
            <a:ext cx="8501122" cy="221457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проводим съезды лидеров мировых и традиционных религий. И эта миссия Казахстана находит широкую поддержку со стороны других стран и международных организаций, в частности Организации Объединённых Наций”.</a:t>
            </a:r>
            <a:b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посильный вклад в этот процесс вносит движение Духовного Согласия.</a:t>
            </a:r>
          </a:p>
          <a:p>
            <a:endParaRPr lang="ru-RU" dirty="0"/>
          </a:p>
        </p:txBody>
      </p:sp>
      <p:pic>
        <p:nvPicPr>
          <p:cNvPr id="1026" name="Picture 2" descr="C:\Users\User\Pictures\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5080001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Pictures\1229969164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629025"/>
            <a:ext cx="4857750" cy="3228975"/>
          </a:xfrm>
          <a:prstGeom prst="rect">
            <a:avLst/>
          </a:prstGeom>
          <a:noFill/>
        </p:spPr>
      </p:pic>
      <p:pic>
        <p:nvPicPr>
          <p:cNvPr id="10243" name="Picture 3" descr="C:\Users\User\Pictures\1229969172_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6159844" cy="41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Духовное согласие в нашем понимании ни в коей мере не означает унификации, единообразия, создания некоей общей религии. Но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 едины в том, чтобы искать в религии не противопоставление людей друг другу, а объединяющее начало.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Ведь все религии основываются на единых принципах, простых и понятных для людей всего мира: любить своего ближнего, помогать страждущему, жалеть бедного и убогого, следовать вечным заповедям. Вот это пространство духа и является той всеобщей сферой, которая объединяет людей.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User\Pictures\imgpreчся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572008"/>
            <a:ext cx="229361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929066"/>
            <a:ext cx="8358246" cy="27146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 объединяет категорическое неприятие насилия в любой форме. Истинная вера не имеет ничего общего с насилием, ненавистью, ксенофобией и тем более с терроризмом. Наступившее тысячелетие должно ознаменоваться торжеством человечности, веротерпимости, добра и милосердия.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Pictures\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665118" cy="37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духовно-нравственное  возрождение человека  может спасти мир от разрушения. Мы уверены: одухотворение мира является общей задачей всех здравомыслящих людей как в настоящем, так и в будущем. Мы должны сохранить достижения материалистической эпохи, но  прибавить ко всем основам прежней жизни этико-нравственную константу от духа – Духовную Культуру, которая подводит под них более прочный и незыблемый фундамент.   Чтобы понять и принять эту новизну, важно не свести все к  призывам о духовности. Ими поворот истории не осуществить. Необходимо совершить эволюционный рывок в человеческом сознании к более совершенным и гармоничным формам сосуществования.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Pictures\02_original_1341571175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488" y="5403850"/>
            <a:ext cx="3330602" cy="1239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этой целью в октябре 2010 года 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столице Казахстана Астане был проведён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Всемирный Форум Духовной Культуры.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собрал более 500 представителей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интеллектуальной элиты из 70 стран мира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организован при поддержке Президента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Республики Казахстан Н.А.Назарбаева.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Форум обратил внимание мировой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общественности на жизненную необходимость преодолеть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кризис духа и морали. Он призвал всех мобилизовать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внутренние силы и физические возможности для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восстановления гармоничных отношений между людьми,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человеком, Космосом и Природой,  государствами, мировым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сообществом  и народами, человеком и Высшим Миром.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Pictures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57166"/>
            <a:ext cx="2105121" cy="31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14290"/>
            <a:ext cx="5572164" cy="628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резолюции, принятой Форумом,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говорится, что новое время  диктует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обращение к мудрости, доброй воле,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любви, состраданию, совершенству,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чистоте как к  высшим  проявлениям,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несущим  свет духовных истин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преображающим   человеческое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сознание.   Чтобы  наш  мир утвердился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  достойных основах, необходимо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просветление сознания   всего человечества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единого мирового организма,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перерождение его на ценностях Духовной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Казахстан является островком мира,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стабильности и спокойствия и развивается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благодаря труду, взаимному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доверию и дружбе 130 народов и 45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религиозных конфессий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C:\Users\User\Pictures\пртоамп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595743" cy="1944000"/>
          </a:xfrm>
          <a:prstGeom prst="rect">
            <a:avLst/>
          </a:prstGeom>
          <a:noFill/>
        </p:spPr>
      </p:pic>
      <p:pic>
        <p:nvPicPr>
          <p:cNvPr id="15363" name="Picture 3" descr="C:\Users\User\Pictures\imgprevмситсв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2759629" cy="18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0384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После визита Папы Римского Иоанна Павла 2 и 1-го Конгресса лидеров мировых и традиционных религий Астану по праву можно назвать духовным центром Евразии.</a:t>
            </a:r>
            <a:endParaRPr lang="ru-RU" dirty="0"/>
          </a:p>
        </p:txBody>
      </p:sp>
      <p:pic>
        <p:nvPicPr>
          <p:cNvPr id="16386" name="Picture 2" descr="C:\Users\User\Pictures\Ч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3451081" cy="26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8576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Храмы, которые украшают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наши города, являются не только культовыми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сооружениям. Они также являются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духовными центрами для всех людей,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проживающие в Казахстане,  представители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более 100 национальностей. Каждый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имеет свое право на свободу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вероисповедания, которое закреплено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Конституцией РК.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User\Pictures\imgмс 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6" y="285727"/>
            <a:ext cx="2547674" cy="1908000"/>
          </a:xfrm>
          <a:prstGeom prst="rect">
            <a:avLst/>
          </a:prstGeom>
          <a:noFill/>
        </p:spPr>
      </p:pic>
      <p:pic>
        <p:nvPicPr>
          <p:cNvPr id="17412" name="Picture 4" descr="C:\Users\User\Pictures\imgprчсмч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00108"/>
            <a:ext cx="2547674" cy="1908000"/>
          </a:xfrm>
          <a:prstGeom prst="rect">
            <a:avLst/>
          </a:prstGeom>
          <a:noFill/>
        </p:spPr>
      </p:pic>
      <p:pic>
        <p:nvPicPr>
          <p:cNvPr id="17413" name="Picture 5" descr="C:\Users\User\Pictures\img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143380"/>
            <a:ext cx="2499605" cy="1872000"/>
          </a:xfrm>
          <a:prstGeom prst="rect">
            <a:avLst/>
          </a:prstGeom>
          <a:noFill/>
        </p:spPr>
      </p:pic>
      <p:pic>
        <p:nvPicPr>
          <p:cNvPr id="17414" name="Picture 6" descr="C:\Users\User\Pictures\imgсм 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500174"/>
            <a:ext cx="2547674" cy="19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00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286124"/>
            <a:ext cx="4233863" cy="3371852"/>
          </a:xfr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7158" y="357166"/>
            <a:ext cx="878684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мы попытались разобраться в очень сложной и серьезной проблеме, весьма актуальной в нашей стране, проблеме межнациональных отношений. Она касается всех вместе и каждого в отдельности. Мы имеем разные национальности и исповедуем разную религию, но при всем этом, живем в одном многонациональном государстве, и отношения между его жителями зависят от каждого из нас. Приглядитесь друг к другу повнимательнее: я уверена, что вы найдете много общего, и подумайте на досуге о том, как вы относитесь к другим людям. Может быть, в вашем поведении тоже стоит кое-что подкорректировать.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9" name="Picture 7" descr="C:\Users\User\Pictures\Мой класс\5 А класс\Последний звонок 5 класс\P100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23685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14290"/>
            <a:ext cx="3829048" cy="64294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Уже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 первый год существования Казахстана 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как суверенного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светского и демократического государства в октябре 1992 года в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под патронажем Президента Н.А.Назарбаева был проведён Первый Всемирный Конгресс Духовного Согласия. Конгресс собрал представителей различных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конфессий,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духовных школ, гуманитарных общественных движений.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«За </a:t>
            </a:r>
            <a:r>
              <a:rPr lang="ru-RU" sz="2900" b="1" i="1" dirty="0" err="1">
                <a:latin typeface="Times New Roman" pitchFamily="18" charset="0"/>
                <a:cs typeface="Times New Roman" pitchFamily="18" charset="0"/>
              </a:rPr>
              <a:t>вероуважение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! За </a:t>
            </a: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различия без раздоров! За </a:t>
            </a:r>
            <a:r>
              <a:rPr lang="ru-RU" sz="2900" b="1" i="1" dirty="0" err="1">
                <a:latin typeface="Times New Roman" pitchFamily="18" charset="0"/>
                <a:cs typeface="Times New Roman" pitchFamily="18" charset="0"/>
              </a:rPr>
              <a:t>сослужение</a:t>
            </a: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 в милосердии!»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– эти принципы стали основополагающими для работы Конгресса Духовного Согласия и учреждённого на нём Международного общественного фонда.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1" name="Picture 3" descr="C:\Users\User\Pictures\040367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224337" cy="3729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5286412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принятом Манифесте участники I Конгресса призвали объявить 18 октября Днём Духовного Согласия –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днём моратория на конфликты и столкновения, днём поиска примирения, установления взаимопонимания между людьми, днём милосердия и помощи ближнему.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 пор в Казахстане  18 октября ежегодно отмечается как День Духовного Согласия – социально значимая дата. Непосредственными организаторами праздника выступают Ассамблея народа Казахстана, Международный фонд «Конгресс Духовного Согласия» и Международная ассоциация «Мир через культуру». Полную поддержку оказывают все государственные органы РК и в первую очередь Комитет по делам религий Министерства юстиции.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Pictures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3071834" cy="2357454"/>
          </a:xfrm>
          <a:prstGeom prst="rect">
            <a:avLst/>
          </a:prstGeom>
          <a:noFill/>
        </p:spPr>
      </p:pic>
      <p:pic>
        <p:nvPicPr>
          <p:cNvPr id="4099" name="Picture 3" descr="C:\Users\User\Pictures\imgpreviewтм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71810"/>
            <a:ext cx="321471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Pictures\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Широкомасштабные мероприятия, которые не вмещаются в рамки одного дня и иногда длятся в течение целой недели, включают в себя: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торжественные богослужения, молитвы о мире и согласии во всех мечетях, церквях и молитвенных домах различных конфессий;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проведение благотворительных акций, оказание помощи социально уязвимым слоям населения;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«круглые столы» с участием представителей госструктур,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общественных, религиозных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и   национально-культурных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объединений, деятелей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науки и культуры;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Pictures\20110428113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29066"/>
            <a:ext cx="3571875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концерты                                                     классической и духовной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музыки, тематические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выставки книг,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произведений искусства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т.д.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2005 году впервые на двух главных государственных телевизионных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каналах – «Казахстан» и «Хабар»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был проведён четырёхчасовой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марафон, посвящённый Дню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Духовного Согласия.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Pictures\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00042"/>
            <a:ext cx="3970696" cy="2357454"/>
          </a:xfrm>
          <a:prstGeom prst="rect">
            <a:avLst/>
          </a:prstGeom>
          <a:noFill/>
        </p:spPr>
      </p:pic>
      <p:pic>
        <p:nvPicPr>
          <p:cNvPr id="6147" name="Picture 3" descr="C:\Users\User\Pictures\news-25-10-2012-14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357694"/>
            <a:ext cx="3128285" cy="21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 во второй декаде октября наши единомышленники и соратники из разных стран мира собираются в Астане, чтобы обсудить наиболее острые и животрепещущие проблемы современности и определить своё возможное участие в их решении.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Среди насущных проблем нашего бытия и духовности, 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обсуждены 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последние годы, были такие темы, как «Будущее мира – в согласии цивилизаций и религий», «Исторические, культурные и религиозные традиции – основа духовного согласия народов Евразии», «Через толерантность – к духовному единению», “Духовность и культура против экстремизма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терроризма”, «Пути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сохранения и укрепления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межнационального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межконфессионального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согласия в современном мире».  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Pictures\imgprevieпмр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00504"/>
            <a:ext cx="3354765" cy="25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этих проблем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определяется тем, что духовное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единение людей разных культур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вероисповеданий является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стратегическим фактором,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обеспечивающим стабильность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устойчивое развитие  как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отдельных государств, так и крупных регионов  мира.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сожалению, до сих пор человечество злоупотребляет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силовыми методами решения     мировоззренческих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вопросов – от морального давления до физического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уничтожения. В этом случае единственный путь решения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вопросов – путь диалога, но без намерения утвердить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свою точку зрения в качестве единственно возможной.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Pictures\imgpreviewчмса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8604"/>
            <a:ext cx="3412916" cy="25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Выдающемуся  русскому ученому Льву Николаевичу Гумилёву, чьё имя носит Евразийский национальный университет в Астане, мыслителю, глубоко чтимому у нас в Казахстане, принадлежат замечательные слова: «</a:t>
            </a:r>
            <a:r>
              <a:rPr lang="ru-RU" b="1" i="1" dirty="0" smtClean="0"/>
              <a:t>Нельзя стремиться сделать всех людей подобными себе, но нужно учиться жить с ними в согласии».</a:t>
            </a:r>
          </a:p>
          <a:p>
            <a:pPr>
              <a:buNone/>
            </a:pPr>
            <a:r>
              <a:rPr lang="ru-RU" dirty="0" smtClean="0"/>
              <a:t>   Общие интересы всех народов     </a:t>
            </a:r>
          </a:p>
          <a:p>
            <a:pPr>
              <a:buNone/>
            </a:pPr>
            <a:r>
              <a:rPr lang="ru-RU" dirty="0" smtClean="0"/>
              <a:t>    Евразии – в поиске путей единения</a:t>
            </a:r>
          </a:p>
          <a:p>
            <a:pPr>
              <a:buNone/>
            </a:pPr>
            <a:r>
              <a:rPr lang="ru-RU" dirty="0" smtClean="0"/>
              <a:t>    на основе уважения всех                           исторически сложившихся</a:t>
            </a:r>
          </a:p>
          <a:p>
            <a:pPr>
              <a:buNone/>
            </a:pPr>
            <a:r>
              <a:rPr lang="ru-RU" dirty="0" smtClean="0"/>
              <a:t>   различий между народами, </a:t>
            </a:r>
          </a:p>
          <a:p>
            <a:pPr>
              <a:buNone/>
            </a:pPr>
            <a:r>
              <a:rPr lang="ru-RU" dirty="0" smtClean="0"/>
              <a:t>    на основе вероуважения и общих для </a:t>
            </a:r>
          </a:p>
          <a:p>
            <a:pPr>
              <a:buNone/>
            </a:pPr>
            <a:r>
              <a:rPr lang="ru-RU" dirty="0" smtClean="0"/>
              <a:t>   всех религий этических принципов.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User\Pictures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429000"/>
            <a:ext cx="2293350" cy="3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680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Президент нашей страны Н.А.Назарбаев: “Казахстан сегодня выполняет функцию одного из важных международных центров межкультурного и межконфессионального диалога.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 нашей страны Н.А.Назарбаев: “Казахстан сегодня выполняет функцию одного из важных международных центров межкультурного и межконфессионального диалога.</dc:title>
  <dc:creator>User</dc:creator>
  <cp:lastModifiedBy>User</cp:lastModifiedBy>
  <cp:revision>11</cp:revision>
  <dcterms:created xsi:type="dcterms:W3CDTF">2013-10-13T09:30:36Z</dcterms:created>
  <dcterms:modified xsi:type="dcterms:W3CDTF">2013-10-13T14:29:20Z</dcterms:modified>
</cp:coreProperties>
</file>