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 id="2147483748" r:id="rId3"/>
    <p:sldMasterId id="2147483788" r:id="rId4"/>
  </p:sldMasterIdLst>
  <p:notesMasterIdLst>
    <p:notesMasterId r:id="rId49"/>
  </p:notesMasterIdLst>
  <p:sldIdLst>
    <p:sldId id="258" r:id="rId5"/>
    <p:sldId id="260" r:id="rId6"/>
    <p:sldId id="261" r:id="rId7"/>
    <p:sldId id="262" r:id="rId8"/>
    <p:sldId id="283" r:id="rId9"/>
    <p:sldId id="284" r:id="rId10"/>
    <p:sldId id="285" r:id="rId11"/>
    <p:sldId id="286" r:id="rId12"/>
    <p:sldId id="317" r:id="rId13"/>
    <p:sldId id="318" r:id="rId14"/>
    <p:sldId id="319" r:id="rId15"/>
    <p:sldId id="320" r:id="rId16"/>
    <p:sldId id="287" r:id="rId17"/>
    <p:sldId id="321" r:id="rId18"/>
    <p:sldId id="297" r:id="rId19"/>
    <p:sldId id="302" r:id="rId20"/>
    <p:sldId id="300" r:id="rId21"/>
    <p:sldId id="301" r:id="rId22"/>
    <p:sldId id="303" r:id="rId23"/>
    <p:sldId id="305" r:id="rId24"/>
    <p:sldId id="307" r:id="rId25"/>
    <p:sldId id="309" r:id="rId26"/>
    <p:sldId id="311" r:id="rId27"/>
    <p:sldId id="313" r:id="rId28"/>
    <p:sldId id="315" r:id="rId29"/>
    <p:sldId id="263" r:id="rId30"/>
    <p:sldId id="264" r:id="rId31"/>
    <p:sldId id="265" r:id="rId32"/>
    <p:sldId id="316" r:id="rId33"/>
    <p:sldId id="266" r:id="rId34"/>
    <p:sldId id="267" r:id="rId35"/>
    <p:sldId id="268" r:id="rId36"/>
    <p:sldId id="270" r:id="rId37"/>
    <p:sldId id="269" r:id="rId38"/>
    <p:sldId id="271" r:id="rId39"/>
    <p:sldId id="272" r:id="rId40"/>
    <p:sldId id="273" r:id="rId41"/>
    <p:sldId id="274" r:id="rId42"/>
    <p:sldId id="275" r:id="rId43"/>
    <p:sldId id="276" r:id="rId44"/>
    <p:sldId id="277" r:id="rId45"/>
    <p:sldId id="278" r:id="rId46"/>
    <p:sldId id="279" r:id="rId47"/>
    <p:sldId id="280"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EAD61-A500-4E82-BAC4-AAE285117CD7}" type="doc">
      <dgm:prSet loTypeId="urn:microsoft.com/office/officeart/2005/8/layout/hierarchy2" loCatId="hierarchy" qsTypeId="urn:microsoft.com/office/officeart/2005/8/quickstyle/3d2" qsCatId="3D" csTypeId="urn:microsoft.com/office/officeart/2005/8/colors/accent0_3" csCatId="mainScheme" phldr="1"/>
      <dgm:spPr/>
      <dgm:t>
        <a:bodyPr/>
        <a:lstStyle/>
        <a:p>
          <a:endParaRPr lang="ru-RU"/>
        </a:p>
      </dgm:t>
    </dgm:pt>
    <dgm:pt modelId="{77563994-01A4-4B4F-9EE2-3D887B126781}">
      <dgm:prSet phldrT="[Текст]" custT="1"/>
      <dgm:spPr/>
      <dgm:t>
        <a:bodyPr/>
        <a:lstStyle/>
        <a:p>
          <a:r>
            <a:rPr lang="kk-KZ" sz="1800" dirty="0" smtClean="0">
              <a:latin typeface="Times New Roman" pitchFamily="18" charset="0"/>
              <a:cs typeface="Times New Roman" pitchFamily="18" charset="0"/>
            </a:rPr>
            <a:t>С.Торайғыров</a:t>
          </a:r>
          <a:endParaRPr lang="ru-RU" sz="1800" dirty="0">
            <a:latin typeface="Times New Roman" pitchFamily="18" charset="0"/>
            <a:cs typeface="Times New Roman" pitchFamily="18" charset="0"/>
          </a:endParaRPr>
        </a:p>
      </dgm:t>
    </dgm:pt>
    <dgm:pt modelId="{6CB4C85B-F451-4893-A88F-5C0C5137A6ED}" type="parTrans" cxnId="{CF01DCB2-240A-44D8-AEC0-4D0183596A3E}">
      <dgm:prSet/>
      <dgm:spPr/>
      <dgm:t>
        <a:bodyPr/>
        <a:lstStyle/>
        <a:p>
          <a:endParaRPr lang="ru-RU" sz="2400"/>
        </a:p>
      </dgm:t>
    </dgm:pt>
    <dgm:pt modelId="{C5490714-A1E1-486F-BAB7-0FFB47ED9576}" type="sibTrans" cxnId="{CF01DCB2-240A-44D8-AEC0-4D0183596A3E}">
      <dgm:prSet/>
      <dgm:spPr/>
      <dgm:t>
        <a:bodyPr/>
        <a:lstStyle/>
        <a:p>
          <a:endParaRPr lang="ru-RU" sz="2400"/>
        </a:p>
      </dgm:t>
    </dgm:pt>
    <dgm:pt modelId="{46FE22DD-031C-4224-9798-B57722F7646E}">
      <dgm:prSet phldrT="[Текст]" custT="1"/>
      <dgm:spPr/>
      <dgm:t>
        <a:bodyPr/>
        <a:lstStyle/>
        <a:p>
          <a:r>
            <a:rPr lang="kk-KZ" sz="2800" dirty="0" smtClean="0">
              <a:latin typeface="Times New Roman" pitchFamily="18" charset="0"/>
              <a:cs typeface="Times New Roman" pitchFamily="18" charset="0"/>
            </a:rPr>
            <a:t>поэзиясы</a:t>
          </a:r>
          <a:endParaRPr lang="ru-RU" sz="2800" dirty="0">
            <a:latin typeface="Times New Roman" pitchFamily="18" charset="0"/>
            <a:cs typeface="Times New Roman" pitchFamily="18" charset="0"/>
          </a:endParaRPr>
        </a:p>
      </dgm:t>
    </dgm:pt>
    <dgm:pt modelId="{253E6967-6943-432D-AF2D-56144450A453}" type="parTrans" cxnId="{293BB7E4-305C-4808-BD68-C12AB4F2763F}">
      <dgm:prSet custT="1"/>
      <dgm:spPr/>
      <dgm:t>
        <a:bodyPr/>
        <a:lstStyle/>
        <a:p>
          <a:endParaRPr lang="ru-RU" sz="700"/>
        </a:p>
      </dgm:t>
    </dgm:pt>
    <dgm:pt modelId="{B33916B3-3164-4EEF-81BD-6B462131A14B}" type="sibTrans" cxnId="{293BB7E4-305C-4808-BD68-C12AB4F2763F}">
      <dgm:prSet/>
      <dgm:spPr/>
      <dgm:t>
        <a:bodyPr/>
        <a:lstStyle/>
        <a:p>
          <a:endParaRPr lang="ru-RU" sz="2400"/>
        </a:p>
      </dgm:t>
    </dgm:pt>
    <dgm:pt modelId="{C48D186E-48A4-45D2-AC2B-254E09F2529A}">
      <dgm:prSet phldrT="[Текст]" custT="1"/>
      <dgm:spPr/>
      <dgm:t>
        <a:bodyPr/>
        <a:lstStyle/>
        <a:p>
          <a:r>
            <a:rPr lang="kk-KZ" sz="2400" dirty="0" smtClean="0">
              <a:latin typeface="Times New Roman" pitchFamily="18" charset="0"/>
              <a:cs typeface="Times New Roman" pitchFamily="18" charset="0"/>
            </a:rPr>
            <a:t>Саяси  лирикасы</a:t>
          </a:r>
          <a:endParaRPr lang="ru-RU" sz="2400" dirty="0">
            <a:latin typeface="Times New Roman" pitchFamily="18" charset="0"/>
            <a:cs typeface="Times New Roman" pitchFamily="18" charset="0"/>
          </a:endParaRPr>
        </a:p>
      </dgm:t>
    </dgm:pt>
    <dgm:pt modelId="{2B401F19-5633-4C35-812E-0202C0A79439}" type="parTrans" cxnId="{2B5C2B10-3152-46EE-8D6D-0B116A47EEAC}">
      <dgm:prSet custT="1"/>
      <dgm:spPr/>
      <dgm:t>
        <a:bodyPr/>
        <a:lstStyle/>
        <a:p>
          <a:endParaRPr lang="ru-RU" sz="700"/>
        </a:p>
      </dgm:t>
    </dgm:pt>
    <dgm:pt modelId="{BC8C82F2-3800-4D3F-8624-024480E80A5F}" type="sibTrans" cxnId="{2B5C2B10-3152-46EE-8D6D-0B116A47EEAC}">
      <dgm:prSet/>
      <dgm:spPr/>
      <dgm:t>
        <a:bodyPr/>
        <a:lstStyle/>
        <a:p>
          <a:endParaRPr lang="ru-RU" sz="2400"/>
        </a:p>
      </dgm:t>
    </dgm:pt>
    <dgm:pt modelId="{9CCDD436-3242-4568-B6CA-722D6A631E82}">
      <dgm:prSet phldrT="[Текст]" custT="1"/>
      <dgm:spPr/>
      <dgm:t>
        <a:bodyPr/>
        <a:lstStyle/>
        <a:p>
          <a:r>
            <a:rPr lang="kk-KZ" sz="2000" b="0" dirty="0" smtClean="0">
              <a:latin typeface="Times New Roman" pitchFamily="18" charset="0"/>
              <a:cs typeface="Times New Roman" pitchFamily="18" charset="0"/>
            </a:rPr>
            <a:t>Көңіл күй лирикасы</a:t>
          </a:r>
        </a:p>
      </dgm:t>
    </dgm:pt>
    <dgm:pt modelId="{62CFB4F3-DD77-4E77-A86B-478DDE362B66}" type="parTrans" cxnId="{F5C92678-1DCE-412C-83AB-C44DB0C26303}">
      <dgm:prSet custT="1"/>
      <dgm:spPr/>
      <dgm:t>
        <a:bodyPr/>
        <a:lstStyle/>
        <a:p>
          <a:endParaRPr lang="ru-RU" sz="700"/>
        </a:p>
      </dgm:t>
    </dgm:pt>
    <dgm:pt modelId="{0FC947B6-5F7F-474B-89DE-91340051D922}" type="sibTrans" cxnId="{F5C92678-1DCE-412C-83AB-C44DB0C26303}">
      <dgm:prSet/>
      <dgm:spPr/>
      <dgm:t>
        <a:bodyPr/>
        <a:lstStyle/>
        <a:p>
          <a:endParaRPr lang="ru-RU" sz="2400"/>
        </a:p>
      </dgm:t>
    </dgm:pt>
    <dgm:pt modelId="{BB7CB9EF-1065-4B6F-9F1B-ED32124BE20C}">
      <dgm:prSet phldrT="[Текст]" custT="1"/>
      <dgm:spPr/>
      <dgm:t>
        <a:bodyPr/>
        <a:lstStyle/>
        <a:p>
          <a:r>
            <a:rPr lang="kk-KZ" sz="2000" dirty="0" smtClean="0">
              <a:latin typeface="Times New Roman" pitchFamily="18" charset="0"/>
              <a:cs typeface="Times New Roman" pitchFamily="18" charset="0"/>
            </a:rPr>
            <a:t>прозасы</a:t>
          </a:r>
          <a:endParaRPr lang="ru-RU" sz="2000" dirty="0">
            <a:latin typeface="Times New Roman" pitchFamily="18" charset="0"/>
            <a:cs typeface="Times New Roman" pitchFamily="18" charset="0"/>
          </a:endParaRPr>
        </a:p>
      </dgm:t>
    </dgm:pt>
    <dgm:pt modelId="{72AA33B0-C59F-4082-AF01-3598A67336A6}" type="parTrans" cxnId="{5FC91951-73AA-4E47-AB0A-927E7D695E55}">
      <dgm:prSet custT="1"/>
      <dgm:spPr/>
      <dgm:t>
        <a:bodyPr/>
        <a:lstStyle/>
        <a:p>
          <a:endParaRPr lang="ru-RU" sz="700"/>
        </a:p>
      </dgm:t>
    </dgm:pt>
    <dgm:pt modelId="{6836276E-51A7-400D-929E-677679B4C061}" type="sibTrans" cxnId="{5FC91951-73AA-4E47-AB0A-927E7D695E55}">
      <dgm:prSet/>
      <dgm:spPr/>
      <dgm:t>
        <a:bodyPr/>
        <a:lstStyle/>
        <a:p>
          <a:endParaRPr lang="ru-RU" sz="2400"/>
        </a:p>
      </dgm:t>
    </dgm:pt>
    <dgm:pt modelId="{56D7EB66-2B5F-4651-A916-E2D5B88D32D0}">
      <dgm:prSet phldrT="[Текст]" custT="1"/>
      <dgm:spPr/>
      <dgm:t>
        <a:bodyPr/>
        <a:lstStyle/>
        <a:p>
          <a:r>
            <a:rPr lang="kk-KZ" sz="1400" dirty="0" smtClean="0">
              <a:latin typeface="Times New Roman" pitchFamily="18" charset="0"/>
              <a:cs typeface="Times New Roman" pitchFamily="18" charset="0"/>
            </a:rPr>
            <a:t>Публицистикалық шығармалары</a:t>
          </a:r>
          <a:endParaRPr lang="ru-RU" sz="1400" dirty="0">
            <a:latin typeface="Times New Roman" pitchFamily="18" charset="0"/>
            <a:cs typeface="Times New Roman" pitchFamily="18" charset="0"/>
          </a:endParaRPr>
        </a:p>
      </dgm:t>
    </dgm:pt>
    <dgm:pt modelId="{DB15E58C-578A-41E3-A338-9EA23CCA0CE6}" type="parTrans" cxnId="{C7458C29-BFCA-49D2-9D8F-BAEC466F34DC}">
      <dgm:prSet custT="1"/>
      <dgm:spPr/>
      <dgm:t>
        <a:bodyPr/>
        <a:lstStyle/>
        <a:p>
          <a:endParaRPr lang="ru-RU" sz="700"/>
        </a:p>
      </dgm:t>
    </dgm:pt>
    <dgm:pt modelId="{DED03262-8B3F-44D5-ABCB-A6997360EDC8}" type="sibTrans" cxnId="{C7458C29-BFCA-49D2-9D8F-BAEC466F34DC}">
      <dgm:prSet/>
      <dgm:spPr/>
      <dgm:t>
        <a:bodyPr/>
        <a:lstStyle/>
        <a:p>
          <a:endParaRPr lang="ru-RU" sz="2400"/>
        </a:p>
      </dgm:t>
    </dgm:pt>
    <dgm:pt modelId="{0BF5AD64-6C36-4DF1-9DEE-5AA60081464B}">
      <dgm:prSet custT="1"/>
      <dgm:spPr/>
      <dgm:t>
        <a:bodyPr/>
        <a:lstStyle/>
        <a:p>
          <a:r>
            <a:rPr lang="kk-KZ" sz="2000" dirty="0" smtClean="0">
              <a:latin typeface="Times New Roman" pitchFamily="18" charset="0"/>
              <a:cs typeface="Times New Roman" pitchFamily="18" charset="0"/>
            </a:rPr>
            <a:t>Табиғат лирикасы</a:t>
          </a:r>
          <a:endParaRPr lang="ru-RU" sz="2000" dirty="0">
            <a:latin typeface="Times New Roman" pitchFamily="18" charset="0"/>
            <a:cs typeface="Times New Roman" pitchFamily="18" charset="0"/>
          </a:endParaRPr>
        </a:p>
      </dgm:t>
    </dgm:pt>
    <dgm:pt modelId="{FCBB0E34-978E-41E5-ACBB-544ED0D3F2BB}" type="parTrans" cxnId="{50C8EF15-2741-46FA-A045-90A959A25968}">
      <dgm:prSet custT="1"/>
      <dgm:spPr/>
      <dgm:t>
        <a:bodyPr/>
        <a:lstStyle/>
        <a:p>
          <a:endParaRPr lang="ru-RU" sz="700"/>
        </a:p>
      </dgm:t>
    </dgm:pt>
    <dgm:pt modelId="{1D550913-5379-4AEF-80A7-378A8AC1B5FC}" type="sibTrans" cxnId="{50C8EF15-2741-46FA-A045-90A959A25968}">
      <dgm:prSet/>
      <dgm:spPr/>
      <dgm:t>
        <a:bodyPr/>
        <a:lstStyle/>
        <a:p>
          <a:endParaRPr lang="ru-RU" sz="2400"/>
        </a:p>
      </dgm:t>
    </dgm:pt>
    <dgm:pt modelId="{51CE22E7-2DED-4E77-B8F0-81AFBDF0DC68}">
      <dgm:prSet custT="1"/>
      <dgm:spPr/>
      <dgm:t>
        <a:bodyPr/>
        <a:lstStyle/>
        <a:p>
          <a:pPr algn="l"/>
          <a:r>
            <a:rPr lang="kk-KZ" sz="1100" dirty="0" smtClean="0">
              <a:latin typeface="Times New Roman" pitchFamily="18" charset="0"/>
              <a:cs typeface="Times New Roman" pitchFamily="18" charset="0"/>
            </a:rPr>
            <a:t>1. «Зарландым</a:t>
          </a:r>
        </a:p>
        <a:p>
          <a:pPr algn="l"/>
          <a:r>
            <a:rPr lang="kk-KZ" sz="1100" dirty="0" smtClean="0">
              <a:latin typeface="Times New Roman" pitchFamily="18" charset="0"/>
              <a:cs typeface="Times New Roman" pitchFamily="18" charset="0"/>
            </a:rPr>
            <a:t>2. «Ауырмай есімнен жаңылғаным</a:t>
          </a:r>
        </a:p>
        <a:p>
          <a:pPr algn="l"/>
          <a:r>
            <a:rPr lang="kk-KZ" sz="1100" dirty="0" smtClean="0">
              <a:latin typeface="Times New Roman" pitchFamily="18" charset="0"/>
              <a:cs typeface="Times New Roman" pitchFamily="18" charset="0"/>
            </a:rPr>
            <a:t>3. Өлең мен айтушылары»</a:t>
          </a:r>
        </a:p>
        <a:p>
          <a:pPr algn="l"/>
          <a:r>
            <a:rPr lang="kk-KZ" sz="1100" dirty="0" smtClean="0">
              <a:latin typeface="Times New Roman" pitchFamily="18" charset="0"/>
              <a:cs typeface="Times New Roman" pitchFamily="18" charset="0"/>
            </a:rPr>
            <a:t>4. «Социализм»</a:t>
          </a:r>
          <a:endParaRPr lang="ru-RU" sz="1100" dirty="0">
            <a:latin typeface="Times New Roman" pitchFamily="18" charset="0"/>
            <a:cs typeface="Times New Roman" pitchFamily="18" charset="0"/>
          </a:endParaRPr>
        </a:p>
      </dgm:t>
    </dgm:pt>
    <dgm:pt modelId="{58950084-20AF-43E1-9992-BEDB5A09904F}" type="parTrans" cxnId="{BABF50C2-017F-40FD-8882-F216D15D73BE}">
      <dgm:prSet custT="1"/>
      <dgm:spPr/>
      <dgm:t>
        <a:bodyPr/>
        <a:lstStyle/>
        <a:p>
          <a:endParaRPr lang="ru-RU" sz="700"/>
        </a:p>
      </dgm:t>
    </dgm:pt>
    <dgm:pt modelId="{4E4D5D10-0E92-408C-A205-B4E4E553191E}" type="sibTrans" cxnId="{BABF50C2-017F-40FD-8882-F216D15D73BE}">
      <dgm:prSet/>
      <dgm:spPr/>
      <dgm:t>
        <a:bodyPr/>
        <a:lstStyle/>
        <a:p>
          <a:endParaRPr lang="ru-RU" sz="2400"/>
        </a:p>
      </dgm:t>
    </dgm:pt>
    <dgm:pt modelId="{216C57BB-9753-4B67-A4A3-19CF739A0349}">
      <dgm:prSet custT="1"/>
      <dgm:spPr/>
      <dgm:t>
        <a:bodyPr/>
        <a:lstStyle/>
        <a:p>
          <a:r>
            <a:rPr lang="kk-KZ" sz="2000" dirty="0" smtClean="0">
              <a:latin typeface="Times New Roman" pitchFamily="18" charset="0"/>
              <a:cs typeface="Times New Roman" pitchFamily="18" charset="0"/>
            </a:rPr>
            <a:t>Махаббат лирикасы</a:t>
          </a:r>
          <a:endParaRPr lang="ru-RU" sz="2000" dirty="0">
            <a:latin typeface="Times New Roman" pitchFamily="18" charset="0"/>
            <a:cs typeface="Times New Roman" pitchFamily="18" charset="0"/>
          </a:endParaRPr>
        </a:p>
      </dgm:t>
    </dgm:pt>
    <dgm:pt modelId="{D082A119-D8C0-4647-ADFF-9D4BF321F96D}" type="parTrans" cxnId="{66EF4471-0B9E-4671-BB86-4EC44F49A80B}">
      <dgm:prSet custT="1"/>
      <dgm:spPr/>
      <dgm:t>
        <a:bodyPr/>
        <a:lstStyle/>
        <a:p>
          <a:endParaRPr lang="ru-RU" sz="700"/>
        </a:p>
      </dgm:t>
    </dgm:pt>
    <dgm:pt modelId="{86A8720A-9C5E-4BDC-96B7-FCA07CB5E4B5}" type="sibTrans" cxnId="{66EF4471-0B9E-4671-BB86-4EC44F49A80B}">
      <dgm:prSet/>
      <dgm:spPr/>
      <dgm:t>
        <a:bodyPr/>
        <a:lstStyle/>
        <a:p>
          <a:endParaRPr lang="ru-RU" sz="2400"/>
        </a:p>
      </dgm:t>
    </dgm:pt>
    <dgm:pt modelId="{14797909-81AA-4511-AB21-4556322AC6ED}" type="pres">
      <dgm:prSet presAssocID="{480EAD61-A500-4E82-BAC4-AAE285117CD7}" presName="diagram" presStyleCnt="0">
        <dgm:presLayoutVars>
          <dgm:chPref val="1"/>
          <dgm:dir/>
          <dgm:animOne val="branch"/>
          <dgm:animLvl val="lvl"/>
          <dgm:resizeHandles val="exact"/>
        </dgm:presLayoutVars>
      </dgm:prSet>
      <dgm:spPr/>
      <dgm:t>
        <a:bodyPr/>
        <a:lstStyle/>
        <a:p>
          <a:endParaRPr lang="ru-RU"/>
        </a:p>
      </dgm:t>
    </dgm:pt>
    <dgm:pt modelId="{F0BF5864-A568-4828-BEAC-8779B68AE813}" type="pres">
      <dgm:prSet presAssocID="{77563994-01A4-4B4F-9EE2-3D887B126781}" presName="root1" presStyleCnt="0"/>
      <dgm:spPr/>
    </dgm:pt>
    <dgm:pt modelId="{8D970D21-4E4A-4EB9-94F7-BC723DE510E3}" type="pres">
      <dgm:prSet presAssocID="{77563994-01A4-4B4F-9EE2-3D887B126781}" presName="LevelOneTextNode" presStyleLbl="node0" presStyleIdx="0" presStyleCnt="1" custLinFactNeighborX="12341">
        <dgm:presLayoutVars>
          <dgm:chPref val="3"/>
        </dgm:presLayoutVars>
      </dgm:prSet>
      <dgm:spPr/>
      <dgm:t>
        <a:bodyPr/>
        <a:lstStyle/>
        <a:p>
          <a:endParaRPr lang="ru-RU"/>
        </a:p>
      </dgm:t>
    </dgm:pt>
    <dgm:pt modelId="{8F97444B-AE06-411E-935E-69467FFED131}" type="pres">
      <dgm:prSet presAssocID="{77563994-01A4-4B4F-9EE2-3D887B126781}" presName="level2hierChild" presStyleCnt="0"/>
      <dgm:spPr/>
    </dgm:pt>
    <dgm:pt modelId="{D2E22C0F-5AFF-4F54-8195-F74B145C2531}" type="pres">
      <dgm:prSet presAssocID="{253E6967-6943-432D-AF2D-56144450A453}" presName="conn2-1" presStyleLbl="parChTrans1D2" presStyleIdx="0" presStyleCnt="2"/>
      <dgm:spPr/>
      <dgm:t>
        <a:bodyPr/>
        <a:lstStyle/>
        <a:p>
          <a:endParaRPr lang="ru-RU"/>
        </a:p>
      </dgm:t>
    </dgm:pt>
    <dgm:pt modelId="{5EDCDFCD-6F99-4929-B8AA-561ED9B9DC10}" type="pres">
      <dgm:prSet presAssocID="{253E6967-6943-432D-AF2D-56144450A453}" presName="connTx" presStyleLbl="parChTrans1D2" presStyleIdx="0" presStyleCnt="2"/>
      <dgm:spPr/>
      <dgm:t>
        <a:bodyPr/>
        <a:lstStyle/>
        <a:p>
          <a:endParaRPr lang="ru-RU"/>
        </a:p>
      </dgm:t>
    </dgm:pt>
    <dgm:pt modelId="{8CB16377-4F67-4E69-BA3F-6AF90D05B0C4}" type="pres">
      <dgm:prSet presAssocID="{46FE22DD-031C-4224-9798-B57722F7646E}" presName="root2" presStyleCnt="0"/>
      <dgm:spPr/>
    </dgm:pt>
    <dgm:pt modelId="{F1805B31-B793-44AA-90F6-14C065D24412}" type="pres">
      <dgm:prSet presAssocID="{46FE22DD-031C-4224-9798-B57722F7646E}" presName="LevelTwoTextNode" presStyleLbl="node2" presStyleIdx="0" presStyleCnt="2" custLinFactNeighborX="-508" custLinFactNeighborY="-26167">
        <dgm:presLayoutVars>
          <dgm:chPref val="3"/>
        </dgm:presLayoutVars>
      </dgm:prSet>
      <dgm:spPr/>
      <dgm:t>
        <a:bodyPr/>
        <a:lstStyle/>
        <a:p>
          <a:endParaRPr lang="ru-RU"/>
        </a:p>
      </dgm:t>
    </dgm:pt>
    <dgm:pt modelId="{40FF8CE7-FAED-4654-AC5E-1CC3D0D62CB2}" type="pres">
      <dgm:prSet presAssocID="{46FE22DD-031C-4224-9798-B57722F7646E}" presName="level3hierChild" presStyleCnt="0"/>
      <dgm:spPr/>
    </dgm:pt>
    <dgm:pt modelId="{378CAE65-D445-4A6D-9E8E-DAE8A5F12AF6}" type="pres">
      <dgm:prSet presAssocID="{2B401F19-5633-4C35-812E-0202C0A79439}" presName="conn2-1" presStyleLbl="parChTrans1D3" presStyleIdx="0" presStyleCnt="5"/>
      <dgm:spPr/>
      <dgm:t>
        <a:bodyPr/>
        <a:lstStyle/>
        <a:p>
          <a:endParaRPr lang="ru-RU"/>
        </a:p>
      </dgm:t>
    </dgm:pt>
    <dgm:pt modelId="{E18E3E21-4E81-4228-AD12-DBAEA87D5FF4}" type="pres">
      <dgm:prSet presAssocID="{2B401F19-5633-4C35-812E-0202C0A79439}" presName="connTx" presStyleLbl="parChTrans1D3" presStyleIdx="0" presStyleCnt="5"/>
      <dgm:spPr/>
      <dgm:t>
        <a:bodyPr/>
        <a:lstStyle/>
        <a:p>
          <a:endParaRPr lang="ru-RU"/>
        </a:p>
      </dgm:t>
    </dgm:pt>
    <dgm:pt modelId="{110C14A3-7849-4BD4-BEC6-975581A6EBBE}" type="pres">
      <dgm:prSet presAssocID="{C48D186E-48A4-45D2-AC2B-254E09F2529A}" presName="root2" presStyleCnt="0"/>
      <dgm:spPr/>
    </dgm:pt>
    <dgm:pt modelId="{5AED22E7-1DEE-4DD5-B0F5-E84E1BC3C66D}" type="pres">
      <dgm:prSet presAssocID="{C48D186E-48A4-45D2-AC2B-254E09F2529A}" presName="LevelTwoTextNode" presStyleLbl="node3" presStyleIdx="0" presStyleCnt="5" custLinFactNeighborX="35863" custLinFactNeighborY="-1327">
        <dgm:presLayoutVars>
          <dgm:chPref val="3"/>
        </dgm:presLayoutVars>
      </dgm:prSet>
      <dgm:spPr/>
      <dgm:t>
        <a:bodyPr/>
        <a:lstStyle/>
        <a:p>
          <a:endParaRPr lang="ru-RU"/>
        </a:p>
      </dgm:t>
    </dgm:pt>
    <dgm:pt modelId="{6D18A7F1-F55D-40D4-AC36-1A203E0EC3FF}" type="pres">
      <dgm:prSet presAssocID="{C48D186E-48A4-45D2-AC2B-254E09F2529A}" presName="level3hierChild" presStyleCnt="0"/>
      <dgm:spPr/>
    </dgm:pt>
    <dgm:pt modelId="{ACC8DBA9-BD5D-4078-B33D-9C646D1280CA}" type="pres">
      <dgm:prSet presAssocID="{62CFB4F3-DD77-4E77-A86B-478DDE362B66}" presName="conn2-1" presStyleLbl="parChTrans1D3" presStyleIdx="1" presStyleCnt="5"/>
      <dgm:spPr/>
      <dgm:t>
        <a:bodyPr/>
        <a:lstStyle/>
        <a:p>
          <a:endParaRPr lang="ru-RU"/>
        </a:p>
      </dgm:t>
    </dgm:pt>
    <dgm:pt modelId="{66973F5F-7F4D-40D2-A81A-08D0AEAEB535}" type="pres">
      <dgm:prSet presAssocID="{62CFB4F3-DD77-4E77-A86B-478DDE362B66}" presName="connTx" presStyleLbl="parChTrans1D3" presStyleIdx="1" presStyleCnt="5"/>
      <dgm:spPr/>
      <dgm:t>
        <a:bodyPr/>
        <a:lstStyle/>
        <a:p>
          <a:endParaRPr lang="ru-RU"/>
        </a:p>
      </dgm:t>
    </dgm:pt>
    <dgm:pt modelId="{D8329B1F-3EE0-4372-90DB-9771984F1569}" type="pres">
      <dgm:prSet presAssocID="{9CCDD436-3242-4568-B6CA-722D6A631E82}" presName="root2" presStyleCnt="0"/>
      <dgm:spPr/>
    </dgm:pt>
    <dgm:pt modelId="{F005FC95-6703-41C7-9203-F0DD06E173D9}" type="pres">
      <dgm:prSet presAssocID="{9CCDD436-3242-4568-B6CA-722D6A631E82}" presName="LevelTwoTextNode" presStyleLbl="node3" presStyleIdx="1" presStyleCnt="5" custLinFactNeighborX="35863" custLinFactNeighborY="8283">
        <dgm:presLayoutVars>
          <dgm:chPref val="3"/>
        </dgm:presLayoutVars>
      </dgm:prSet>
      <dgm:spPr/>
      <dgm:t>
        <a:bodyPr/>
        <a:lstStyle/>
        <a:p>
          <a:endParaRPr lang="ru-RU"/>
        </a:p>
      </dgm:t>
    </dgm:pt>
    <dgm:pt modelId="{8BBE9C38-A81B-4CA7-9B36-FFA2724B8577}" type="pres">
      <dgm:prSet presAssocID="{9CCDD436-3242-4568-B6CA-722D6A631E82}" presName="level3hierChild" presStyleCnt="0"/>
      <dgm:spPr/>
    </dgm:pt>
    <dgm:pt modelId="{257E1C8A-638D-417C-9F5D-C0A489DCE19C}" type="pres">
      <dgm:prSet presAssocID="{FCBB0E34-978E-41E5-ACBB-544ED0D3F2BB}" presName="conn2-1" presStyleLbl="parChTrans1D3" presStyleIdx="2" presStyleCnt="5"/>
      <dgm:spPr/>
      <dgm:t>
        <a:bodyPr/>
        <a:lstStyle/>
        <a:p>
          <a:endParaRPr lang="ru-RU"/>
        </a:p>
      </dgm:t>
    </dgm:pt>
    <dgm:pt modelId="{4EA1F6C8-D8F0-4CDE-A7C0-1FB6F60ABCF9}" type="pres">
      <dgm:prSet presAssocID="{FCBB0E34-978E-41E5-ACBB-544ED0D3F2BB}" presName="connTx" presStyleLbl="parChTrans1D3" presStyleIdx="2" presStyleCnt="5"/>
      <dgm:spPr/>
      <dgm:t>
        <a:bodyPr/>
        <a:lstStyle/>
        <a:p>
          <a:endParaRPr lang="ru-RU"/>
        </a:p>
      </dgm:t>
    </dgm:pt>
    <dgm:pt modelId="{7CC7DB27-BA61-4C7D-BE20-BFE92D97EE96}" type="pres">
      <dgm:prSet presAssocID="{0BF5AD64-6C36-4DF1-9DEE-5AA60081464B}" presName="root2" presStyleCnt="0"/>
      <dgm:spPr/>
    </dgm:pt>
    <dgm:pt modelId="{56293872-A15C-4812-A16F-C183991ABFC9}" type="pres">
      <dgm:prSet presAssocID="{0BF5AD64-6C36-4DF1-9DEE-5AA60081464B}" presName="LevelTwoTextNode" presStyleLbl="node3" presStyleIdx="2" presStyleCnt="5" custLinFactNeighborX="37423" custLinFactNeighborY="16333">
        <dgm:presLayoutVars>
          <dgm:chPref val="3"/>
        </dgm:presLayoutVars>
      </dgm:prSet>
      <dgm:spPr/>
      <dgm:t>
        <a:bodyPr/>
        <a:lstStyle/>
        <a:p>
          <a:endParaRPr lang="ru-RU"/>
        </a:p>
      </dgm:t>
    </dgm:pt>
    <dgm:pt modelId="{A4F2A1FC-4137-4C8F-A85A-088CD65CA95A}" type="pres">
      <dgm:prSet presAssocID="{0BF5AD64-6C36-4DF1-9DEE-5AA60081464B}" presName="level3hierChild" presStyleCnt="0"/>
      <dgm:spPr/>
    </dgm:pt>
    <dgm:pt modelId="{E17C7399-7073-4950-9820-262A10B92DF0}" type="pres">
      <dgm:prSet presAssocID="{D082A119-D8C0-4647-ADFF-9D4BF321F96D}" presName="conn2-1" presStyleLbl="parChTrans1D3" presStyleIdx="3" presStyleCnt="5"/>
      <dgm:spPr/>
      <dgm:t>
        <a:bodyPr/>
        <a:lstStyle/>
        <a:p>
          <a:endParaRPr lang="ru-RU"/>
        </a:p>
      </dgm:t>
    </dgm:pt>
    <dgm:pt modelId="{919F00AE-BCBC-4888-81D0-49096D673E54}" type="pres">
      <dgm:prSet presAssocID="{D082A119-D8C0-4647-ADFF-9D4BF321F96D}" presName="connTx" presStyleLbl="parChTrans1D3" presStyleIdx="3" presStyleCnt="5"/>
      <dgm:spPr/>
      <dgm:t>
        <a:bodyPr/>
        <a:lstStyle/>
        <a:p>
          <a:endParaRPr lang="ru-RU"/>
        </a:p>
      </dgm:t>
    </dgm:pt>
    <dgm:pt modelId="{BDD8506A-BB0B-4A69-87A8-C8B013B4D413}" type="pres">
      <dgm:prSet presAssocID="{216C57BB-9753-4B67-A4A3-19CF739A0349}" presName="root2" presStyleCnt="0"/>
      <dgm:spPr/>
    </dgm:pt>
    <dgm:pt modelId="{22D0085E-43CF-48AF-BD33-B61E91FCAFB0}" type="pres">
      <dgm:prSet presAssocID="{216C57BB-9753-4B67-A4A3-19CF739A0349}" presName="LevelTwoTextNode" presStyleLbl="node3" presStyleIdx="3" presStyleCnt="5" custLinFactNeighborX="35863" custLinFactNeighborY="22821">
        <dgm:presLayoutVars>
          <dgm:chPref val="3"/>
        </dgm:presLayoutVars>
      </dgm:prSet>
      <dgm:spPr/>
      <dgm:t>
        <a:bodyPr/>
        <a:lstStyle/>
        <a:p>
          <a:endParaRPr lang="ru-RU"/>
        </a:p>
      </dgm:t>
    </dgm:pt>
    <dgm:pt modelId="{5D64A2AD-1555-40A8-B2E3-CDCFBF4AB90A}" type="pres">
      <dgm:prSet presAssocID="{216C57BB-9753-4B67-A4A3-19CF739A0349}" presName="level3hierChild" presStyleCnt="0"/>
      <dgm:spPr/>
    </dgm:pt>
    <dgm:pt modelId="{2E8A246E-BA5F-402D-A1CD-D35723BC87F2}" type="pres">
      <dgm:prSet presAssocID="{72AA33B0-C59F-4082-AF01-3598A67336A6}" presName="conn2-1" presStyleLbl="parChTrans1D2" presStyleIdx="1" presStyleCnt="2"/>
      <dgm:spPr/>
      <dgm:t>
        <a:bodyPr/>
        <a:lstStyle/>
        <a:p>
          <a:endParaRPr lang="ru-RU"/>
        </a:p>
      </dgm:t>
    </dgm:pt>
    <dgm:pt modelId="{7FAC320A-6B6E-4268-9415-7F9ECF262A15}" type="pres">
      <dgm:prSet presAssocID="{72AA33B0-C59F-4082-AF01-3598A67336A6}" presName="connTx" presStyleLbl="parChTrans1D2" presStyleIdx="1" presStyleCnt="2"/>
      <dgm:spPr/>
      <dgm:t>
        <a:bodyPr/>
        <a:lstStyle/>
        <a:p>
          <a:endParaRPr lang="ru-RU"/>
        </a:p>
      </dgm:t>
    </dgm:pt>
    <dgm:pt modelId="{934E5D61-B35C-4FB6-808A-CE83AEC26CCE}" type="pres">
      <dgm:prSet presAssocID="{BB7CB9EF-1065-4B6F-9F1B-ED32124BE20C}" presName="root2" presStyleCnt="0"/>
      <dgm:spPr/>
    </dgm:pt>
    <dgm:pt modelId="{BCC1FFA2-E685-45AE-8CB6-8D6EED7FDCF8}" type="pres">
      <dgm:prSet presAssocID="{BB7CB9EF-1065-4B6F-9F1B-ED32124BE20C}" presName="LevelTwoTextNode" presStyleLbl="node2" presStyleIdx="1" presStyleCnt="2" custLinFactNeighborX="-4610" custLinFactNeighborY="36058">
        <dgm:presLayoutVars>
          <dgm:chPref val="3"/>
        </dgm:presLayoutVars>
      </dgm:prSet>
      <dgm:spPr/>
      <dgm:t>
        <a:bodyPr/>
        <a:lstStyle/>
        <a:p>
          <a:endParaRPr lang="ru-RU"/>
        </a:p>
      </dgm:t>
    </dgm:pt>
    <dgm:pt modelId="{17639EB4-E491-416F-8093-45E3C11CBC4E}" type="pres">
      <dgm:prSet presAssocID="{BB7CB9EF-1065-4B6F-9F1B-ED32124BE20C}" presName="level3hierChild" presStyleCnt="0"/>
      <dgm:spPr/>
    </dgm:pt>
    <dgm:pt modelId="{36EB920A-04CC-4FBC-8E28-1EFC73FD106C}" type="pres">
      <dgm:prSet presAssocID="{DB15E58C-578A-41E3-A338-9EA23CCA0CE6}" presName="conn2-1" presStyleLbl="parChTrans1D3" presStyleIdx="4" presStyleCnt="5"/>
      <dgm:spPr/>
      <dgm:t>
        <a:bodyPr/>
        <a:lstStyle/>
        <a:p>
          <a:endParaRPr lang="ru-RU"/>
        </a:p>
      </dgm:t>
    </dgm:pt>
    <dgm:pt modelId="{B43E5AA1-7AA2-4E9F-871B-D6F5A3E507AA}" type="pres">
      <dgm:prSet presAssocID="{DB15E58C-578A-41E3-A338-9EA23CCA0CE6}" presName="connTx" presStyleLbl="parChTrans1D3" presStyleIdx="4" presStyleCnt="5"/>
      <dgm:spPr/>
      <dgm:t>
        <a:bodyPr/>
        <a:lstStyle/>
        <a:p>
          <a:endParaRPr lang="ru-RU"/>
        </a:p>
      </dgm:t>
    </dgm:pt>
    <dgm:pt modelId="{D99608BF-E569-49DC-A3BE-BE7930CABCF2}" type="pres">
      <dgm:prSet presAssocID="{56D7EB66-2B5F-4651-A916-E2D5B88D32D0}" presName="root2" presStyleCnt="0"/>
      <dgm:spPr/>
    </dgm:pt>
    <dgm:pt modelId="{6535635F-7DE5-46F8-8A9B-5D268D50987E}" type="pres">
      <dgm:prSet presAssocID="{56D7EB66-2B5F-4651-A916-E2D5B88D32D0}" presName="LevelTwoTextNode" presStyleLbl="node3" presStyleIdx="4" presStyleCnt="5" custLinFactNeighborX="-33865" custLinFactNeighborY="36058">
        <dgm:presLayoutVars>
          <dgm:chPref val="3"/>
        </dgm:presLayoutVars>
      </dgm:prSet>
      <dgm:spPr/>
      <dgm:t>
        <a:bodyPr/>
        <a:lstStyle/>
        <a:p>
          <a:endParaRPr lang="ru-RU"/>
        </a:p>
      </dgm:t>
    </dgm:pt>
    <dgm:pt modelId="{2978CA48-6CF5-4CE5-AA27-D44E559CF761}" type="pres">
      <dgm:prSet presAssocID="{56D7EB66-2B5F-4651-A916-E2D5B88D32D0}" presName="level3hierChild" presStyleCnt="0"/>
      <dgm:spPr/>
    </dgm:pt>
    <dgm:pt modelId="{E926B46D-D084-4DAE-BB31-5D4F7E7AA734}" type="pres">
      <dgm:prSet presAssocID="{58950084-20AF-43E1-9992-BEDB5A09904F}" presName="conn2-1" presStyleLbl="parChTrans1D4" presStyleIdx="0" presStyleCnt="1"/>
      <dgm:spPr/>
      <dgm:t>
        <a:bodyPr/>
        <a:lstStyle/>
        <a:p>
          <a:endParaRPr lang="ru-RU"/>
        </a:p>
      </dgm:t>
    </dgm:pt>
    <dgm:pt modelId="{AB2DE787-E367-4698-94D7-8944F0E32C3C}" type="pres">
      <dgm:prSet presAssocID="{58950084-20AF-43E1-9992-BEDB5A09904F}" presName="connTx" presStyleLbl="parChTrans1D4" presStyleIdx="0" presStyleCnt="1"/>
      <dgm:spPr/>
      <dgm:t>
        <a:bodyPr/>
        <a:lstStyle/>
        <a:p>
          <a:endParaRPr lang="ru-RU"/>
        </a:p>
      </dgm:t>
    </dgm:pt>
    <dgm:pt modelId="{6E1935B5-DDFB-462B-A4D0-270D6F3B61F6}" type="pres">
      <dgm:prSet presAssocID="{51CE22E7-2DED-4E77-B8F0-81AFBDF0DC68}" presName="root2" presStyleCnt="0"/>
      <dgm:spPr/>
    </dgm:pt>
    <dgm:pt modelId="{4331D6FE-6611-42A8-AF74-389AE3E159BD}" type="pres">
      <dgm:prSet presAssocID="{51CE22E7-2DED-4E77-B8F0-81AFBDF0DC68}" presName="LevelTwoTextNode" presStyleLbl="node4" presStyleIdx="0" presStyleCnt="1" custScaleY="229544" custLinFactNeighborX="-46714" custLinFactNeighborY="33584">
        <dgm:presLayoutVars>
          <dgm:chPref val="3"/>
        </dgm:presLayoutVars>
      </dgm:prSet>
      <dgm:spPr/>
      <dgm:t>
        <a:bodyPr/>
        <a:lstStyle/>
        <a:p>
          <a:endParaRPr lang="ru-RU"/>
        </a:p>
      </dgm:t>
    </dgm:pt>
    <dgm:pt modelId="{B9864AB4-C650-4C25-92E5-FC39E3499A1A}" type="pres">
      <dgm:prSet presAssocID="{51CE22E7-2DED-4E77-B8F0-81AFBDF0DC68}" presName="level3hierChild" presStyleCnt="0"/>
      <dgm:spPr/>
    </dgm:pt>
  </dgm:ptLst>
  <dgm:cxnLst>
    <dgm:cxn modelId="{59A94A18-1309-45FC-9FE8-7DF3458A96A1}" type="presOf" srcId="{62CFB4F3-DD77-4E77-A86B-478DDE362B66}" destId="{66973F5F-7F4D-40D2-A81A-08D0AEAEB535}" srcOrd="1" destOrd="0" presId="urn:microsoft.com/office/officeart/2005/8/layout/hierarchy2"/>
    <dgm:cxn modelId="{1F936D71-6DEF-44A7-A457-3CA0CE4074C0}" type="presOf" srcId="{FCBB0E34-978E-41E5-ACBB-544ED0D3F2BB}" destId="{257E1C8A-638D-417C-9F5D-C0A489DCE19C}" srcOrd="0" destOrd="0" presId="urn:microsoft.com/office/officeart/2005/8/layout/hierarchy2"/>
    <dgm:cxn modelId="{E412DE96-2A95-4E7B-B502-4F7F78105A9E}" type="presOf" srcId="{C48D186E-48A4-45D2-AC2B-254E09F2529A}" destId="{5AED22E7-1DEE-4DD5-B0F5-E84E1BC3C66D}" srcOrd="0" destOrd="0" presId="urn:microsoft.com/office/officeart/2005/8/layout/hierarchy2"/>
    <dgm:cxn modelId="{50C8EF15-2741-46FA-A045-90A959A25968}" srcId="{46FE22DD-031C-4224-9798-B57722F7646E}" destId="{0BF5AD64-6C36-4DF1-9DEE-5AA60081464B}" srcOrd="2" destOrd="0" parTransId="{FCBB0E34-978E-41E5-ACBB-544ED0D3F2BB}" sibTransId="{1D550913-5379-4AEF-80A7-378A8AC1B5FC}"/>
    <dgm:cxn modelId="{80D3412D-6DD9-420F-96AC-CDDFF7DF7E6B}" type="presOf" srcId="{253E6967-6943-432D-AF2D-56144450A453}" destId="{5EDCDFCD-6F99-4929-B8AA-561ED9B9DC10}" srcOrd="1" destOrd="0" presId="urn:microsoft.com/office/officeart/2005/8/layout/hierarchy2"/>
    <dgm:cxn modelId="{38472A0B-ECE9-45DE-8EBA-78E1B8920754}" type="presOf" srcId="{FCBB0E34-978E-41E5-ACBB-544ED0D3F2BB}" destId="{4EA1F6C8-D8F0-4CDE-A7C0-1FB6F60ABCF9}" srcOrd="1" destOrd="0" presId="urn:microsoft.com/office/officeart/2005/8/layout/hierarchy2"/>
    <dgm:cxn modelId="{86214C7D-4325-4925-B765-55D6A87AD1A5}" type="presOf" srcId="{D082A119-D8C0-4647-ADFF-9D4BF321F96D}" destId="{919F00AE-BCBC-4888-81D0-49096D673E54}" srcOrd="1" destOrd="0" presId="urn:microsoft.com/office/officeart/2005/8/layout/hierarchy2"/>
    <dgm:cxn modelId="{0B037AF8-4779-430A-A389-0172DE0A64CE}" type="presOf" srcId="{DB15E58C-578A-41E3-A338-9EA23CCA0CE6}" destId="{36EB920A-04CC-4FBC-8E28-1EFC73FD106C}" srcOrd="0" destOrd="0" presId="urn:microsoft.com/office/officeart/2005/8/layout/hierarchy2"/>
    <dgm:cxn modelId="{2B103212-B1F8-4B7B-8B15-3337B654CB23}" type="presOf" srcId="{D082A119-D8C0-4647-ADFF-9D4BF321F96D}" destId="{E17C7399-7073-4950-9820-262A10B92DF0}" srcOrd="0" destOrd="0" presId="urn:microsoft.com/office/officeart/2005/8/layout/hierarchy2"/>
    <dgm:cxn modelId="{5FC91951-73AA-4E47-AB0A-927E7D695E55}" srcId="{77563994-01A4-4B4F-9EE2-3D887B126781}" destId="{BB7CB9EF-1065-4B6F-9F1B-ED32124BE20C}" srcOrd="1" destOrd="0" parTransId="{72AA33B0-C59F-4082-AF01-3598A67336A6}" sibTransId="{6836276E-51A7-400D-929E-677679B4C061}"/>
    <dgm:cxn modelId="{766327FE-122E-4277-9852-FC75E6F8E34A}" type="presOf" srcId="{56D7EB66-2B5F-4651-A916-E2D5B88D32D0}" destId="{6535635F-7DE5-46F8-8A9B-5D268D50987E}" srcOrd="0" destOrd="0" presId="urn:microsoft.com/office/officeart/2005/8/layout/hierarchy2"/>
    <dgm:cxn modelId="{A55D2984-9EAA-410F-976A-A798A52F875E}" type="presOf" srcId="{2B401F19-5633-4C35-812E-0202C0A79439}" destId="{378CAE65-D445-4A6D-9E8E-DAE8A5F12AF6}" srcOrd="0" destOrd="0" presId="urn:microsoft.com/office/officeart/2005/8/layout/hierarchy2"/>
    <dgm:cxn modelId="{2B5C2B10-3152-46EE-8D6D-0B116A47EEAC}" srcId="{46FE22DD-031C-4224-9798-B57722F7646E}" destId="{C48D186E-48A4-45D2-AC2B-254E09F2529A}" srcOrd="0" destOrd="0" parTransId="{2B401F19-5633-4C35-812E-0202C0A79439}" sibTransId="{BC8C82F2-3800-4D3F-8624-024480E80A5F}"/>
    <dgm:cxn modelId="{AE1AB806-AAB2-4CFF-8CE9-9C33402035E4}" type="presOf" srcId="{62CFB4F3-DD77-4E77-A86B-478DDE362B66}" destId="{ACC8DBA9-BD5D-4078-B33D-9C646D1280CA}" srcOrd="0" destOrd="0" presId="urn:microsoft.com/office/officeart/2005/8/layout/hierarchy2"/>
    <dgm:cxn modelId="{F5C92678-1DCE-412C-83AB-C44DB0C26303}" srcId="{46FE22DD-031C-4224-9798-B57722F7646E}" destId="{9CCDD436-3242-4568-B6CA-722D6A631E82}" srcOrd="1" destOrd="0" parTransId="{62CFB4F3-DD77-4E77-A86B-478DDE362B66}" sibTransId="{0FC947B6-5F7F-474B-89DE-91340051D922}"/>
    <dgm:cxn modelId="{FF6035E8-2396-4867-9F40-DCE692776AB9}" type="presOf" srcId="{58950084-20AF-43E1-9992-BEDB5A09904F}" destId="{AB2DE787-E367-4698-94D7-8944F0E32C3C}" srcOrd="1" destOrd="0" presId="urn:microsoft.com/office/officeart/2005/8/layout/hierarchy2"/>
    <dgm:cxn modelId="{293BB7E4-305C-4808-BD68-C12AB4F2763F}" srcId="{77563994-01A4-4B4F-9EE2-3D887B126781}" destId="{46FE22DD-031C-4224-9798-B57722F7646E}" srcOrd="0" destOrd="0" parTransId="{253E6967-6943-432D-AF2D-56144450A453}" sibTransId="{B33916B3-3164-4EEF-81BD-6B462131A14B}"/>
    <dgm:cxn modelId="{BABF50C2-017F-40FD-8882-F216D15D73BE}" srcId="{56D7EB66-2B5F-4651-A916-E2D5B88D32D0}" destId="{51CE22E7-2DED-4E77-B8F0-81AFBDF0DC68}" srcOrd="0" destOrd="0" parTransId="{58950084-20AF-43E1-9992-BEDB5A09904F}" sibTransId="{4E4D5D10-0E92-408C-A205-B4E4E553191E}"/>
    <dgm:cxn modelId="{5D1A20E2-32B1-495C-BAB4-739F946E84B3}" type="presOf" srcId="{72AA33B0-C59F-4082-AF01-3598A67336A6}" destId="{2E8A246E-BA5F-402D-A1CD-D35723BC87F2}" srcOrd="0" destOrd="0" presId="urn:microsoft.com/office/officeart/2005/8/layout/hierarchy2"/>
    <dgm:cxn modelId="{706CCA4F-DBAC-4D82-A25E-5A11D6C0A056}" type="presOf" srcId="{77563994-01A4-4B4F-9EE2-3D887B126781}" destId="{8D970D21-4E4A-4EB9-94F7-BC723DE510E3}" srcOrd="0" destOrd="0" presId="urn:microsoft.com/office/officeart/2005/8/layout/hierarchy2"/>
    <dgm:cxn modelId="{CBD20D69-9B8A-4990-A9A7-F4A968767E1D}" type="presOf" srcId="{216C57BB-9753-4B67-A4A3-19CF739A0349}" destId="{22D0085E-43CF-48AF-BD33-B61E91FCAFB0}" srcOrd="0" destOrd="0" presId="urn:microsoft.com/office/officeart/2005/8/layout/hierarchy2"/>
    <dgm:cxn modelId="{CF01DCB2-240A-44D8-AEC0-4D0183596A3E}" srcId="{480EAD61-A500-4E82-BAC4-AAE285117CD7}" destId="{77563994-01A4-4B4F-9EE2-3D887B126781}" srcOrd="0" destOrd="0" parTransId="{6CB4C85B-F451-4893-A88F-5C0C5137A6ED}" sibTransId="{C5490714-A1E1-486F-BAB7-0FFB47ED9576}"/>
    <dgm:cxn modelId="{D3198965-2B72-4E5F-82A8-4F0BACAE1E15}" type="presOf" srcId="{253E6967-6943-432D-AF2D-56144450A453}" destId="{D2E22C0F-5AFF-4F54-8195-F74B145C2531}" srcOrd="0" destOrd="0" presId="urn:microsoft.com/office/officeart/2005/8/layout/hierarchy2"/>
    <dgm:cxn modelId="{676CDB5D-D842-47BE-A70A-84124B3B0960}" type="presOf" srcId="{DB15E58C-578A-41E3-A338-9EA23CCA0CE6}" destId="{B43E5AA1-7AA2-4E9F-871B-D6F5A3E507AA}" srcOrd="1" destOrd="0" presId="urn:microsoft.com/office/officeart/2005/8/layout/hierarchy2"/>
    <dgm:cxn modelId="{C7458C29-BFCA-49D2-9D8F-BAEC466F34DC}" srcId="{BB7CB9EF-1065-4B6F-9F1B-ED32124BE20C}" destId="{56D7EB66-2B5F-4651-A916-E2D5B88D32D0}" srcOrd="0" destOrd="0" parTransId="{DB15E58C-578A-41E3-A338-9EA23CCA0CE6}" sibTransId="{DED03262-8B3F-44D5-ABCB-A6997360EDC8}"/>
    <dgm:cxn modelId="{04F0060A-8D21-4720-A013-C14B5F41D2C1}" type="presOf" srcId="{46FE22DD-031C-4224-9798-B57722F7646E}" destId="{F1805B31-B793-44AA-90F6-14C065D24412}" srcOrd="0" destOrd="0" presId="urn:microsoft.com/office/officeart/2005/8/layout/hierarchy2"/>
    <dgm:cxn modelId="{005B9357-0475-48BC-8245-C890F779F994}" type="presOf" srcId="{9CCDD436-3242-4568-B6CA-722D6A631E82}" destId="{F005FC95-6703-41C7-9203-F0DD06E173D9}" srcOrd="0" destOrd="0" presId="urn:microsoft.com/office/officeart/2005/8/layout/hierarchy2"/>
    <dgm:cxn modelId="{657DB604-3A38-4052-9248-3E76EFCD81EA}" type="presOf" srcId="{0BF5AD64-6C36-4DF1-9DEE-5AA60081464B}" destId="{56293872-A15C-4812-A16F-C183991ABFC9}" srcOrd="0" destOrd="0" presId="urn:microsoft.com/office/officeart/2005/8/layout/hierarchy2"/>
    <dgm:cxn modelId="{CCD755DA-FEAE-493E-9719-6CE17DC72606}" type="presOf" srcId="{480EAD61-A500-4E82-BAC4-AAE285117CD7}" destId="{14797909-81AA-4511-AB21-4556322AC6ED}" srcOrd="0" destOrd="0" presId="urn:microsoft.com/office/officeart/2005/8/layout/hierarchy2"/>
    <dgm:cxn modelId="{1AE67DF3-5DD2-43B3-B0A0-2F5BC77E4550}" type="presOf" srcId="{2B401F19-5633-4C35-812E-0202C0A79439}" destId="{E18E3E21-4E81-4228-AD12-DBAEA87D5FF4}" srcOrd="1" destOrd="0" presId="urn:microsoft.com/office/officeart/2005/8/layout/hierarchy2"/>
    <dgm:cxn modelId="{66EF4471-0B9E-4671-BB86-4EC44F49A80B}" srcId="{46FE22DD-031C-4224-9798-B57722F7646E}" destId="{216C57BB-9753-4B67-A4A3-19CF739A0349}" srcOrd="3" destOrd="0" parTransId="{D082A119-D8C0-4647-ADFF-9D4BF321F96D}" sibTransId="{86A8720A-9C5E-4BDC-96B7-FCA07CB5E4B5}"/>
    <dgm:cxn modelId="{1CE936D5-30B2-47B3-B703-BE7D799EB39A}" type="presOf" srcId="{BB7CB9EF-1065-4B6F-9F1B-ED32124BE20C}" destId="{BCC1FFA2-E685-45AE-8CB6-8D6EED7FDCF8}" srcOrd="0" destOrd="0" presId="urn:microsoft.com/office/officeart/2005/8/layout/hierarchy2"/>
    <dgm:cxn modelId="{76B8D8EE-1B7F-4947-A611-03A110536272}" type="presOf" srcId="{72AA33B0-C59F-4082-AF01-3598A67336A6}" destId="{7FAC320A-6B6E-4268-9415-7F9ECF262A15}" srcOrd="1" destOrd="0" presId="urn:microsoft.com/office/officeart/2005/8/layout/hierarchy2"/>
    <dgm:cxn modelId="{25E33040-0C04-43AC-B69D-61D5F521EB4F}" type="presOf" srcId="{51CE22E7-2DED-4E77-B8F0-81AFBDF0DC68}" destId="{4331D6FE-6611-42A8-AF74-389AE3E159BD}" srcOrd="0" destOrd="0" presId="urn:microsoft.com/office/officeart/2005/8/layout/hierarchy2"/>
    <dgm:cxn modelId="{E5250271-18A8-4A33-99E4-D9EEA2FD99AA}" type="presOf" srcId="{58950084-20AF-43E1-9992-BEDB5A09904F}" destId="{E926B46D-D084-4DAE-BB31-5D4F7E7AA734}" srcOrd="0" destOrd="0" presId="urn:microsoft.com/office/officeart/2005/8/layout/hierarchy2"/>
    <dgm:cxn modelId="{1C68BB06-4B65-49CB-BED1-8EF0CE91643C}" type="presParOf" srcId="{14797909-81AA-4511-AB21-4556322AC6ED}" destId="{F0BF5864-A568-4828-BEAC-8779B68AE813}" srcOrd="0" destOrd="0" presId="urn:microsoft.com/office/officeart/2005/8/layout/hierarchy2"/>
    <dgm:cxn modelId="{0022A1DB-7575-46AF-866A-5468E48B4CD7}" type="presParOf" srcId="{F0BF5864-A568-4828-BEAC-8779B68AE813}" destId="{8D970D21-4E4A-4EB9-94F7-BC723DE510E3}" srcOrd="0" destOrd="0" presId="urn:microsoft.com/office/officeart/2005/8/layout/hierarchy2"/>
    <dgm:cxn modelId="{E3781A07-B72A-413C-94B1-4F5885D9D5BE}" type="presParOf" srcId="{F0BF5864-A568-4828-BEAC-8779B68AE813}" destId="{8F97444B-AE06-411E-935E-69467FFED131}" srcOrd="1" destOrd="0" presId="urn:microsoft.com/office/officeart/2005/8/layout/hierarchy2"/>
    <dgm:cxn modelId="{AF3BFF39-AEAB-4A8E-ABBD-811636337505}" type="presParOf" srcId="{8F97444B-AE06-411E-935E-69467FFED131}" destId="{D2E22C0F-5AFF-4F54-8195-F74B145C2531}" srcOrd="0" destOrd="0" presId="urn:microsoft.com/office/officeart/2005/8/layout/hierarchy2"/>
    <dgm:cxn modelId="{6E4AA5A1-D893-4BF3-B744-88DF91CDE4A6}" type="presParOf" srcId="{D2E22C0F-5AFF-4F54-8195-F74B145C2531}" destId="{5EDCDFCD-6F99-4929-B8AA-561ED9B9DC10}" srcOrd="0" destOrd="0" presId="urn:microsoft.com/office/officeart/2005/8/layout/hierarchy2"/>
    <dgm:cxn modelId="{3950EDEC-E16F-4FB0-B2D1-07EEBF98D8ED}" type="presParOf" srcId="{8F97444B-AE06-411E-935E-69467FFED131}" destId="{8CB16377-4F67-4E69-BA3F-6AF90D05B0C4}" srcOrd="1" destOrd="0" presId="urn:microsoft.com/office/officeart/2005/8/layout/hierarchy2"/>
    <dgm:cxn modelId="{F6089E12-F158-43FD-B31F-607136F7509C}" type="presParOf" srcId="{8CB16377-4F67-4E69-BA3F-6AF90D05B0C4}" destId="{F1805B31-B793-44AA-90F6-14C065D24412}" srcOrd="0" destOrd="0" presId="urn:microsoft.com/office/officeart/2005/8/layout/hierarchy2"/>
    <dgm:cxn modelId="{9ACAC96E-920B-4312-84E8-38B8D680F2D1}" type="presParOf" srcId="{8CB16377-4F67-4E69-BA3F-6AF90D05B0C4}" destId="{40FF8CE7-FAED-4654-AC5E-1CC3D0D62CB2}" srcOrd="1" destOrd="0" presId="urn:microsoft.com/office/officeart/2005/8/layout/hierarchy2"/>
    <dgm:cxn modelId="{EF2C24D0-1AD4-42D8-A709-79A4179EA977}" type="presParOf" srcId="{40FF8CE7-FAED-4654-AC5E-1CC3D0D62CB2}" destId="{378CAE65-D445-4A6D-9E8E-DAE8A5F12AF6}" srcOrd="0" destOrd="0" presId="urn:microsoft.com/office/officeart/2005/8/layout/hierarchy2"/>
    <dgm:cxn modelId="{AB7A26F7-D094-424B-985E-7BF1D702B06D}" type="presParOf" srcId="{378CAE65-D445-4A6D-9E8E-DAE8A5F12AF6}" destId="{E18E3E21-4E81-4228-AD12-DBAEA87D5FF4}" srcOrd="0" destOrd="0" presId="urn:microsoft.com/office/officeart/2005/8/layout/hierarchy2"/>
    <dgm:cxn modelId="{8799F154-D57E-4B3D-91C3-EF954C7C0971}" type="presParOf" srcId="{40FF8CE7-FAED-4654-AC5E-1CC3D0D62CB2}" destId="{110C14A3-7849-4BD4-BEC6-975581A6EBBE}" srcOrd="1" destOrd="0" presId="urn:microsoft.com/office/officeart/2005/8/layout/hierarchy2"/>
    <dgm:cxn modelId="{12657EA2-E236-4F4F-8EDD-8472D50CE2F6}" type="presParOf" srcId="{110C14A3-7849-4BD4-BEC6-975581A6EBBE}" destId="{5AED22E7-1DEE-4DD5-B0F5-E84E1BC3C66D}" srcOrd="0" destOrd="0" presId="urn:microsoft.com/office/officeart/2005/8/layout/hierarchy2"/>
    <dgm:cxn modelId="{93CFAFF8-7507-4D9D-B109-B9EC53D6CAE6}" type="presParOf" srcId="{110C14A3-7849-4BD4-BEC6-975581A6EBBE}" destId="{6D18A7F1-F55D-40D4-AC36-1A203E0EC3FF}" srcOrd="1" destOrd="0" presId="urn:microsoft.com/office/officeart/2005/8/layout/hierarchy2"/>
    <dgm:cxn modelId="{7C5F47F6-8BA9-46F5-AA5B-4FB7CD650707}" type="presParOf" srcId="{40FF8CE7-FAED-4654-AC5E-1CC3D0D62CB2}" destId="{ACC8DBA9-BD5D-4078-B33D-9C646D1280CA}" srcOrd="2" destOrd="0" presId="urn:microsoft.com/office/officeart/2005/8/layout/hierarchy2"/>
    <dgm:cxn modelId="{5C1B6EFA-7692-4A73-A378-B341B3C14A81}" type="presParOf" srcId="{ACC8DBA9-BD5D-4078-B33D-9C646D1280CA}" destId="{66973F5F-7F4D-40D2-A81A-08D0AEAEB535}" srcOrd="0" destOrd="0" presId="urn:microsoft.com/office/officeart/2005/8/layout/hierarchy2"/>
    <dgm:cxn modelId="{C1D018A6-BDCF-48BF-9CE6-FC3C211A2AC8}" type="presParOf" srcId="{40FF8CE7-FAED-4654-AC5E-1CC3D0D62CB2}" destId="{D8329B1F-3EE0-4372-90DB-9771984F1569}" srcOrd="3" destOrd="0" presId="urn:microsoft.com/office/officeart/2005/8/layout/hierarchy2"/>
    <dgm:cxn modelId="{7D3B1D49-B061-4F23-BEA9-13DF45D34DD1}" type="presParOf" srcId="{D8329B1F-3EE0-4372-90DB-9771984F1569}" destId="{F005FC95-6703-41C7-9203-F0DD06E173D9}" srcOrd="0" destOrd="0" presId="urn:microsoft.com/office/officeart/2005/8/layout/hierarchy2"/>
    <dgm:cxn modelId="{0B9417DF-C6D1-4693-BF82-5063D6B2A83C}" type="presParOf" srcId="{D8329B1F-3EE0-4372-90DB-9771984F1569}" destId="{8BBE9C38-A81B-4CA7-9B36-FFA2724B8577}" srcOrd="1" destOrd="0" presId="urn:microsoft.com/office/officeart/2005/8/layout/hierarchy2"/>
    <dgm:cxn modelId="{776462D8-B6D0-4F40-B380-9D222ECE5141}" type="presParOf" srcId="{40FF8CE7-FAED-4654-AC5E-1CC3D0D62CB2}" destId="{257E1C8A-638D-417C-9F5D-C0A489DCE19C}" srcOrd="4" destOrd="0" presId="urn:microsoft.com/office/officeart/2005/8/layout/hierarchy2"/>
    <dgm:cxn modelId="{20D6AA5E-E84D-457A-B6F1-4332FD5B66F2}" type="presParOf" srcId="{257E1C8A-638D-417C-9F5D-C0A489DCE19C}" destId="{4EA1F6C8-D8F0-4CDE-A7C0-1FB6F60ABCF9}" srcOrd="0" destOrd="0" presId="urn:microsoft.com/office/officeart/2005/8/layout/hierarchy2"/>
    <dgm:cxn modelId="{9BB03877-2F17-4D77-B3B8-8BD7F16575E1}" type="presParOf" srcId="{40FF8CE7-FAED-4654-AC5E-1CC3D0D62CB2}" destId="{7CC7DB27-BA61-4C7D-BE20-BFE92D97EE96}" srcOrd="5" destOrd="0" presId="urn:microsoft.com/office/officeart/2005/8/layout/hierarchy2"/>
    <dgm:cxn modelId="{6D6DA121-0857-4B9C-A995-E11F3A744861}" type="presParOf" srcId="{7CC7DB27-BA61-4C7D-BE20-BFE92D97EE96}" destId="{56293872-A15C-4812-A16F-C183991ABFC9}" srcOrd="0" destOrd="0" presId="urn:microsoft.com/office/officeart/2005/8/layout/hierarchy2"/>
    <dgm:cxn modelId="{C8456315-5E29-4029-8C76-BFB31CDB3765}" type="presParOf" srcId="{7CC7DB27-BA61-4C7D-BE20-BFE92D97EE96}" destId="{A4F2A1FC-4137-4C8F-A85A-088CD65CA95A}" srcOrd="1" destOrd="0" presId="urn:microsoft.com/office/officeart/2005/8/layout/hierarchy2"/>
    <dgm:cxn modelId="{6A38DEC3-AEF0-4CCF-AC66-3DB376FE7571}" type="presParOf" srcId="{40FF8CE7-FAED-4654-AC5E-1CC3D0D62CB2}" destId="{E17C7399-7073-4950-9820-262A10B92DF0}" srcOrd="6" destOrd="0" presId="urn:microsoft.com/office/officeart/2005/8/layout/hierarchy2"/>
    <dgm:cxn modelId="{4A3CA484-B0C9-4D2C-9746-3CED6F080CB1}" type="presParOf" srcId="{E17C7399-7073-4950-9820-262A10B92DF0}" destId="{919F00AE-BCBC-4888-81D0-49096D673E54}" srcOrd="0" destOrd="0" presId="urn:microsoft.com/office/officeart/2005/8/layout/hierarchy2"/>
    <dgm:cxn modelId="{42CECD8B-1DCD-4412-876E-4CDDA7056BF0}" type="presParOf" srcId="{40FF8CE7-FAED-4654-AC5E-1CC3D0D62CB2}" destId="{BDD8506A-BB0B-4A69-87A8-C8B013B4D413}" srcOrd="7" destOrd="0" presId="urn:microsoft.com/office/officeart/2005/8/layout/hierarchy2"/>
    <dgm:cxn modelId="{BF8AF55A-1A9A-4D47-B29D-465E2395F52F}" type="presParOf" srcId="{BDD8506A-BB0B-4A69-87A8-C8B013B4D413}" destId="{22D0085E-43CF-48AF-BD33-B61E91FCAFB0}" srcOrd="0" destOrd="0" presId="urn:microsoft.com/office/officeart/2005/8/layout/hierarchy2"/>
    <dgm:cxn modelId="{ED69B438-5E2F-4E1A-80EA-67E425569C7A}" type="presParOf" srcId="{BDD8506A-BB0B-4A69-87A8-C8B013B4D413}" destId="{5D64A2AD-1555-40A8-B2E3-CDCFBF4AB90A}" srcOrd="1" destOrd="0" presId="urn:microsoft.com/office/officeart/2005/8/layout/hierarchy2"/>
    <dgm:cxn modelId="{F87439F2-6615-469A-B988-6CAAA887D11C}" type="presParOf" srcId="{8F97444B-AE06-411E-935E-69467FFED131}" destId="{2E8A246E-BA5F-402D-A1CD-D35723BC87F2}" srcOrd="2" destOrd="0" presId="urn:microsoft.com/office/officeart/2005/8/layout/hierarchy2"/>
    <dgm:cxn modelId="{9F77E099-6E9B-4B7F-BF2F-F2031E30C8D4}" type="presParOf" srcId="{2E8A246E-BA5F-402D-A1CD-D35723BC87F2}" destId="{7FAC320A-6B6E-4268-9415-7F9ECF262A15}" srcOrd="0" destOrd="0" presId="urn:microsoft.com/office/officeart/2005/8/layout/hierarchy2"/>
    <dgm:cxn modelId="{B3805D41-2945-46BD-8DF9-E0FAD1823B4C}" type="presParOf" srcId="{8F97444B-AE06-411E-935E-69467FFED131}" destId="{934E5D61-B35C-4FB6-808A-CE83AEC26CCE}" srcOrd="3" destOrd="0" presId="urn:microsoft.com/office/officeart/2005/8/layout/hierarchy2"/>
    <dgm:cxn modelId="{9A4EFB96-244C-4808-B089-46C66020F5F5}" type="presParOf" srcId="{934E5D61-B35C-4FB6-808A-CE83AEC26CCE}" destId="{BCC1FFA2-E685-45AE-8CB6-8D6EED7FDCF8}" srcOrd="0" destOrd="0" presId="urn:microsoft.com/office/officeart/2005/8/layout/hierarchy2"/>
    <dgm:cxn modelId="{A9660F71-A382-4229-83AD-CBD518CB80C3}" type="presParOf" srcId="{934E5D61-B35C-4FB6-808A-CE83AEC26CCE}" destId="{17639EB4-E491-416F-8093-45E3C11CBC4E}" srcOrd="1" destOrd="0" presId="urn:microsoft.com/office/officeart/2005/8/layout/hierarchy2"/>
    <dgm:cxn modelId="{FB3A1502-77F9-4715-A28E-876B4B092411}" type="presParOf" srcId="{17639EB4-E491-416F-8093-45E3C11CBC4E}" destId="{36EB920A-04CC-4FBC-8E28-1EFC73FD106C}" srcOrd="0" destOrd="0" presId="urn:microsoft.com/office/officeart/2005/8/layout/hierarchy2"/>
    <dgm:cxn modelId="{B20DB3AA-5EFD-4599-9713-722734503A55}" type="presParOf" srcId="{36EB920A-04CC-4FBC-8E28-1EFC73FD106C}" destId="{B43E5AA1-7AA2-4E9F-871B-D6F5A3E507AA}" srcOrd="0" destOrd="0" presId="urn:microsoft.com/office/officeart/2005/8/layout/hierarchy2"/>
    <dgm:cxn modelId="{C6FD14DD-1C13-47FE-942F-5C59100D2F65}" type="presParOf" srcId="{17639EB4-E491-416F-8093-45E3C11CBC4E}" destId="{D99608BF-E569-49DC-A3BE-BE7930CABCF2}" srcOrd="1" destOrd="0" presId="urn:microsoft.com/office/officeart/2005/8/layout/hierarchy2"/>
    <dgm:cxn modelId="{AE446994-3291-41C7-BC51-D37E4674A427}" type="presParOf" srcId="{D99608BF-E569-49DC-A3BE-BE7930CABCF2}" destId="{6535635F-7DE5-46F8-8A9B-5D268D50987E}" srcOrd="0" destOrd="0" presId="urn:microsoft.com/office/officeart/2005/8/layout/hierarchy2"/>
    <dgm:cxn modelId="{665DC73D-2BE5-47EA-8679-A3704992238F}" type="presParOf" srcId="{D99608BF-E569-49DC-A3BE-BE7930CABCF2}" destId="{2978CA48-6CF5-4CE5-AA27-D44E559CF761}" srcOrd="1" destOrd="0" presId="urn:microsoft.com/office/officeart/2005/8/layout/hierarchy2"/>
    <dgm:cxn modelId="{6C5E0ED8-A1A4-45F7-BA81-B5203A062750}" type="presParOf" srcId="{2978CA48-6CF5-4CE5-AA27-D44E559CF761}" destId="{E926B46D-D084-4DAE-BB31-5D4F7E7AA734}" srcOrd="0" destOrd="0" presId="urn:microsoft.com/office/officeart/2005/8/layout/hierarchy2"/>
    <dgm:cxn modelId="{1381F5FC-DBE7-4DED-A1E8-8080BE9D1E62}" type="presParOf" srcId="{E926B46D-D084-4DAE-BB31-5D4F7E7AA734}" destId="{AB2DE787-E367-4698-94D7-8944F0E32C3C}" srcOrd="0" destOrd="0" presId="urn:microsoft.com/office/officeart/2005/8/layout/hierarchy2"/>
    <dgm:cxn modelId="{3D16DAFA-2FC6-4A57-B19B-DFA38DB74CAF}" type="presParOf" srcId="{2978CA48-6CF5-4CE5-AA27-D44E559CF761}" destId="{6E1935B5-DDFB-462B-A4D0-270D6F3B61F6}" srcOrd="1" destOrd="0" presId="urn:microsoft.com/office/officeart/2005/8/layout/hierarchy2"/>
    <dgm:cxn modelId="{F8CE7C53-C4A2-4E62-9F18-AF6ACFCC10ED}" type="presParOf" srcId="{6E1935B5-DDFB-462B-A4D0-270D6F3B61F6}" destId="{4331D6FE-6611-42A8-AF74-389AE3E159BD}" srcOrd="0" destOrd="0" presId="urn:microsoft.com/office/officeart/2005/8/layout/hierarchy2"/>
    <dgm:cxn modelId="{CB2D95D8-81BB-400B-8BAD-A3083CB11CD3}" type="presParOf" srcId="{6E1935B5-DDFB-462B-A4D0-270D6F3B61F6}" destId="{B9864AB4-C650-4C25-92E5-FC39E3499A1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70D21-4E4A-4EB9-94F7-BC723DE510E3}">
      <dsp:nvSpPr>
        <dsp:cNvPr id="0" name=""/>
        <dsp:cNvSpPr/>
      </dsp:nvSpPr>
      <dsp:spPr>
        <a:xfrm>
          <a:off x="224127" y="3562309"/>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С.Торайғыров</a:t>
          </a:r>
          <a:endParaRPr lang="ru-RU" sz="1800" kern="1200" dirty="0">
            <a:latin typeface="Times New Roman" pitchFamily="18" charset="0"/>
            <a:cs typeface="Times New Roman" pitchFamily="18" charset="0"/>
          </a:endParaRPr>
        </a:p>
      </dsp:txBody>
      <dsp:txXfrm>
        <a:off x="249837" y="3588019"/>
        <a:ext cx="1704168" cy="826374"/>
      </dsp:txXfrm>
    </dsp:sp>
    <dsp:sp modelId="{D2E22C0F-5AFF-4F54-8195-F74B145C2531}">
      <dsp:nvSpPr>
        <dsp:cNvPr id="0" name=""/>
        <dsp:cNvSpPr/>
      </dsp:nvSpPr>
      <dsp:spPr>
        <a:xfrm rot="17101507">
          <a:off x="1298713" y="3102109"/>
          <a:ext cx="1838663" cy="22390"/>
        </a:xfrm>
        <a:custGeom>
          <a:avLst/>
          <a:gdLst/>
          <a:ahLst/>
          <a:cxnLst/>
          <a:rect l="0" t="0" r="0" b="0"/>
          <a:pathLst>
            <a:path>
              <a:moveTo>
                <a:pt x="0" y="11195"/>
              </a:moveTo>
              <a:lnTo>
                <a:pt x="1838663" y="1119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172078" y="3067338"/>
        <a:ext cx="91933" cy="91933"/>
      </dsp:txXfrm>
    </dsp:sp>
    <dsp:sp modelId="{F1805B31-B793-44AA-90F6-14C065D24412}">
      <dsp:nvSpPr>
        <dsp:cNvPr id="0" name=""/>
        <dsp:cNvSpPr/>
      </dsp:nvSpPr>
      <dsp:spPr>
        <a:xfrm>
          <a:off x="2456375" y="1786505"/>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kern="1200" dirty="0" smtClean="0">
              <a:latin typeface="Times New Roman" pitchFamily="18" charset="0"/>
              <a:cs typeface="Times New Roman" pitchFamily="18" charset="0"/>
            </a:rPr>
            <a:t>поэзиясы</a:t>
          </a:r>
          <a:endParaRPr lang="ru-RU" sz="2800" kern="1200" dirty="0">
            <a:latin typeface="Times New Roman" pitchFamily="18" charset="0"/>
            <a:cs typeface="Times New Roman" pitchFamily="18" charset="0"/>
          </a:endParaRPr>
        </a:p>
      </dsp:txBody>
      <dsp:txXfrm>
        <a:off x="2482085" y="1812215"/>
        <a:ext cx="1704168" cy="826374"/>
      </dsp:txXfrm>
    </dsp:sp>
    <dsp:sp modelId="{378CAE65-D445-4A6D-9E8E-DAE8A5F12AF6}">
      <dsp:nvSpPr>
        <dsp:cNvPr id="0" name=""/>
        <dsp:cNvSpPr/>
      </dsp:nvSpPr>
      <dsp:spPr>
        <a:xfrm rot="18958152">
          <a:off x="3949921" y="1566132"/>
          <a:ext cx="1864844" cy="22390"/>
        </a:xfrm>
        <a:custGeom>
          <a:avLst/>
          <a:gdLst/>
          <a:ahLst/>
          <a:cxnLst/>
          <a:rect l="0" t="0" r="0" b="0"/>
          <a:pathLst>
            <a:path>
              <a:moveTo>
                <a:pt x="0" y="11195"/>
              </a:moveTo>
              <a:lnTo>
                <a:pt x="1864844" y="1119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4835723" y="1530706"/>
        <a:ext cx="93242" cy="93242"/>
      </dsp:txXfrm>
    </dsp:sp>
    <dsp:sp modelId="{5AED22E7-1DEE-4DD5-B0F5-E84E1BC3C66D}">
      <dsp:nvSpPr>
        <dsp:cNvPr id="0" name=""/>
        <dsp:cNvSpPr/>
      </dsp:nvSpPr>
      <dsp:spPr>
        <a:xfrm>
          <a:off x="5552724" y="490354"/>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itchFamily="18" charset="0"/>
              <a:cs typeface="Times New Roman" pitchFamily="18" charset="0"/>
            </a:rPr>
            <a:t>Саяси  лирикасы</a:t>
          </a:r>
          <a:endParaRPr lang="ru-RU" sz="2400" kern="1200" dirty="0">
            <a:latin typeface="Times New Roman" pitchFamily="18" charset="0"/>
            <a:cs typeface="Times New Roman" pitchFamily="18" charset="0"/>
          </a:endParaRPr>
        </a:p>
      </dsp:txBody>
      <dsp:txXfrm>
        <a:off x="5578434" y="516064"/>
        <a:ext cx="1704168" cy="826374"/>
      </dsp:txXfrm>
    </dsp:sp>
    <dsp:sp modelId="{ACC8DBA9-BD5D-4078-B33D-9C646D1280CA}">
      <dsp:nvSpPr>
        <dsp:cNvPr id="0" name=""/>
        <dsp:cNvSpPr/>
      </dsp:nvSpPr>
      <dsp:spPr>
        <a:xfrm rot="21085101">
          <a:off x="4204373" y="2113042"/>
          <a:ext cx="1355941" cy="22390"/>
        </a:xfrm>
        <a:custGeom>
          <a:avLst/>
          <a:gdLst/>
          <a:ahLst/>
          <a:cxnLst/>
          <a:rect l="0" t="0" r="0" b="0"/>
          <a:pathLst>
            <a:path>
              <a:moveTo>
                <a:pt x="0" y="11195"/>
              </a:moveTo>
              <a:lnTo>
                <a:pt x="1355941" y="1119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4848445" y="2090338"/>
        <a:ext cx="67797" cy="67797"/>
      </dsp:txXfrm>
    </dsp:sp>
    <dsp:sp modelId="{F005FC95-6703-41C7-9203-F0DD06E173D9}">
      <dsp:nvSpPr>
        <dsp:cNvPr id="0" name=""/>
        <dsp:cNvSpPr/>
      </dsp:nvSpPr>
      <dsp:spPr>
        <a:xfrm>
          <a:off x="5552724" y="1584174"/>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0" kern="1200" dirty="0" smtClean="0">
              <a:latin typeface="Times New Roman" pitchFamily="18" charset="0"/>
              <a:cs typeface="Times New Roman" pitchFamily="18" charset="0"/>
            </a:rPr>
            <a:t>Көңіл күй лирикасы</a:t>
          </a:r>
        </a:p>
      </dsp:txBody>
      <dsp:txXfrm>
        <a:off x="5578434" y="1609884"/>
        <a:ext cx="1704168" cy="826374"/>
      </dsp:txXfrm>
    </dsp:sp>
    <dsp:sp modelId="{257E1C8A-638D-417C-9F5D-C0A489DCE19C}">
      <dsp:nvSpPr>
        <dsp:cNvPr id="0" name=""/>
        <dsp:cNvSpPr/>
      </dsp:nvSpPr>
      <dsp:spPr>
        <a:xfrm rot="1961037">
          <a:off x="4083272" y="2653105"/>
          <a:ext cx="1625530" cy="22390"/>
        </a:xfrm>
        <a:custGeom>
          <a:avLst/>
          <a:gdLst/>
          <a:ahLst/>
          <a:cxnLst/>
          <a:rect l="0" t="0" r="0" b="0"/>
          <a:pathLst>
            <a:path>
              <a:moveTo>
                <a:pt x="0" y="11195"/>
              </a:moveTo>
              <a:lnTo>
                <a:pt x="1625530" y="1119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4855399" y="2623661"/>
        <a:ext cx="81276" cy="81276"/>
      </dsp:txXfrm>
    </dsp:sp>
    <dsp:sp modelId="{56293872-A15C-4812-A16F-C183991ABFC9}">
      <dsp:nvSpPr>
        <dsp:cNvPr id="0" name=""/>
        <dsp:cNvSpPr/>
      </dsp:nvSpPr>
      <dsp:spPr>
        <a:xfrm>
          <a:off x="5580111" y="2664300"/>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Табиғат лирикасы</a:t>
          </a:r>
          <a:endParaRPr lang="ru-RU" sz="2000" kern="1200" dirty="0">
            <a:latin typeface="Times New Roman" pitchFamily="18" charset="0"/>
            <a:cs typeface="Times New Roman" pitchFamily="18" charset="0"/>
          </a:endParaRPr>
        </a:p>
      </dsp:txBody>
      <dsp:txXfrm>
        <a:off x="5605821" y="2690010"/>
        <a:ext cx="1704168" cy="826374"/>
      </dsp:txXfrm>
    </dsp:sp>
    <dsp:sp modelId="{E17C7399-7073-4950-9820-262A10B92DF0}">
      <dsp:nvSpPr>
        <dsp:cNvPr id="0" name=""/>
        <dsp:cNvSpPr/>
      </dsp:nvSpPr>
      <dsp:spPr>
        <a:xfrm rot="3324550">
          <a:off x="3701498" y="3186312"/>
          <a:ext cx="2361691" cy="22390"/>
        </a:xfrm>
        <a:custGeom>
          <a:avLst/>
          <a:gdLst/>
          <a:ahLst/>
          <a:cxnLst/>
          <a:rect l="0" t="0" r="0" b="0"/>
          <a:pathLst>
            <a:path>
              <a:moveTo>
                <a:pt x="0" y="11195"/>
              </a:moveTo>
              <a:lnTo>
                <a:pt x="2361691" y="1119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4823301" y="3138465"/>
        <a:ext cx="118084" cy="118084"/>
      </dsp:txXfrm>
    </dsp:sp>
    <dsp:sp modelId="{22D0085E-43CF-48AF-BD33-B61E91FCAFB0}">
      <dsp:nvSpPr>
        <dsp:cNvPr id="0" name=""/>
        <dsp:cNvSpPr/>
      </dsp:nvSpPr>
      <dsp:spPr>
        <a:xfrm>
          <a:off x="5552724" y="3730714"/>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Махаббат лирикасы</a:t>
          </a:r>
          <a:endParaRPr lang="ru-RU" sz="2000" kern="1200" dirty="0">
            <a:latin typeface="Times New Roman" pitchFamily="18" charset="0"/>
            <a:cs typeface="Times New Roman" pitchFamily="18" charset="0"/>
          </a:endParaRPr>
        </a:p>
      </dsp:txBody>
      <dsp:txXfrm>
        <a:off x="5578434" y="3756424"/>
        <a:ext cx="1704168" cy="826374"/>
      </dsp:txXfrm>
    </dsp:sp>
    <dsp:sp modelId="{2E8A246E-BA5F-402D-A1CD-D35723BC87F2}">
      <dsp:nvSpPr>
        <dsp:cNvPr id="0" name=""/>
        <dsp:cNvSpPr/>
      </dsp:nvSpPr>
      <dsp:spPr>
        <a:xfrm rot="4664595">
          <a:off x="1229001" y="4921325"/>
          <a:ext cx="1906073" cy="22390"/>
        </a:xfrm>
        <a:custGeom>
          <a:avLst/>
          <a:gdLst/>
          <a:ahLst/>
          <a:cxnLst/>
          <a:rect l="0" t="0" r="0" b="0"/>
          <a:pathLst>
            <a:path>
              <a:moveTo>
                <a:pt x="0" y="11195"/>
              </a:moveTo>
              <a:lnTo>
                <a:pt x="1906073" y="1119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134386" y="4884868"/>
        <a:ext cx="95303" cy="95303"/>
      </dsp:txXfrm>
    </dsp:sp>
    <dsp:sp modelId="{BCC1FFA2-E685-45AE-8CB6-8D6EED7FDCF8}">
      <dsp:nvSpPr>
        <dsp:cNvPr id="0" name=""/>
        <dsp:cNvSpPr/>
      </dsp:nvSpPr>
      <dsp:spPr>
        <a:xfrm>
          <a:off x="2384361" y="5424936"/>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прозасы</a:t>
          </a:r>
          <a:endParaRPr lang="ru-RU" sz="2000" kern="1200" dirty="0">
            <a:latin typeface="Times New Roman" pitchFamily="18" charset="0"/>
            <a:cs typeface="Times New Roman" pitchFamily="18" charset="0"/>
          </a:endParaRPr>
        </a:p>
      </dsp:txBody>
      <dsp:txXfrm>
        <a:off x="2410071" y="5450646"/>
        <a:ext cx="1704168" cy="826374"/>
      </dsp:txXfrm>
    </dsp:sp>
    <dsp:sp modelId="{36EB920A-04CC-4FBC-8E28-1EFC73FD106C}">
      <dsp:nvSpPr>
        <dsp:cNvPr id="0" name=""/>
        <dsp:cNvSpPr/>
      </dsp:nvSpPr>
      <dsp:spPr>
        <a:xfrm>
          <a:off x="4139949" y="5852638"/>
          <a:ext cx="188637" cy="22390"/>
        </a:xfrm>
        <a:custGeom>
          <a:avLst/>
          <a:gdLst/>
          <a:ahLst/>
          <a:cxnLst/>
          <a:rect l="0" t="0" r="0" b="0"/>
          <a:pathLst>
            <a:path>
              <a:moveTo>
                <a:pt x="0" y="11195"/>
              </a:moveTo>
              <a:lnTo>
                <a:pt x="188637" y="1119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4229552" y="5859117"/>
        <a:ext cx="9431" cy="9431"/>
      </dsp:txXfrm>
    </dsp:sp>
    <dsp:sp modelId="{6535635F-7DE5-46F8-8A9B-5D268D50987E}">
      <dsp:nvSpPr>
        <dsp:cNvPr id="0" name=""/>
        <dsp:cNvSpPr/>
      </dsp:nvSpPr>
      <dsp:spPr>
        <a:xfrm>
          <a:off x="4328587" y="5424936"/>
          <a:ext cx="1755588" cy="87779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itchFamily="18" charset="0"/>
              <a:cs typeface="Times New Roman" pitchFamily="18" charset="0"/>
            </a:rPr>
            <a:t>Публицистикалық шығармалары</a:t>
          </a:r>
          <a:endParaRPr lang="ru-RU" sz="1400" kern="1200" dirty="0">
            <a:latin typeface="Times New Roman" pitchFamily="18" charset="0"/>
            <a:cs typeface="Times New Roman" pitchFamily="18" charset="0"/>
          </a:endParaRPr>
        </a:p>
      </dsp:txBody>
      <dsp:txXfrm>
        <a:off x="4354297" y="5450646"/>
        <a:ext cx="1704168" cy="826374"/>
      </dsp:txXfrm>
    </dsp:sp>
    <dsp:sp modelId="{E926B46D-D084-4DAE-BB31-5D4F7E7AA734}">
      <dsp:nvSpPr>
        <dsp:cNvPr id="0" name=""/>
        <dsp:cNvSpPr/>
      </dsp:nvSpPr>
      <dsp:spPr>
        <a:xfrm rot="21443484">
          <a:off x="6083928" y="5841780"/>
          <a:ext cx="477154" cy="22390"/>
        </a:xfrm>
        <a:custGeom>
          <a:avLst/>
          <a:gdLst/>
          <a:ahLst/>
          <a:cxnLst/>
          <a:rect l="0" t="0" r="0" b="0"/>
          <a:pathLst>
            <a:path>
              <a:moveTo>
                <a:pt x="0" y="11195"/>
              </a:moveTo>
              <a:lnTo>
                <a:pt x="477154" y="1119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6310577" y="5841046"/>
        <a:ext cx="23857" cy="23857"/>
      </dsp:txXfrm>
    </dsp:sp>
    <dsp:sp modelId="{4331D6FE-6611-42A8-AF74-389AE3E159BD}">
      <dsp:nvSpPr>
        <dsp:cNvPr id="0" name=""/>
        <dsp:cNvSpPr/>
      </dsp:nvSpPr>
      <dsp:spPr>
        <a:xfrm>
          <a:off x="6560835" y="4834655"/>
          <a:ext cx="1755588" cy="2014924"/>
        </a:xfrm>
        <a:prstGeom prst="roundRect">
          <a:avLst>
            <a:gd name="adj" fmla="val 10000"/>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kk-KZ" sz="1100" kern="1200" dirty="0" smtClean="0">
              <a:latin typeface="Times New Roman" pitchFamily="18" charset="0"/>
              <a:cs typeface="Times New Roman" pitchFamily="18" charset="0"/>
            </a:rPr>
            <a:t>1. «Зарландым</a:t>
          </a:r>
        </a:p>
        <a:p>
          <a:pPr lvl="0" algn="l" defTabSz="488950">
            <a:lnSpc>
              <a:spcPct val="90000"/>
            </a:lnSpc>
            <a:spcBef>
              <a:spcPct val="0"/>
            </a:spcBef>
            <a:spcAft>
              <a:spcPct val="35000"/>
            </a:spcAft>
          </a:pPr>
          <a:r>
            <a:rPr lang="kk-KZ" sz="1100" kern="1200" dirty="0" smtClean="0">
              <a:latin typeface="Times New Roman" pitchFamily="18" charset="0"/>
              <a:cs typeface="Times New Roman" pitchFamily="18" charset="0"/>
            </a:rPr>
            <a:t>2. «Ауырмай есімнен жаңылғаным</a:t>
          </a:r>
        </a:p>
        <a:p>
          <a:pPr lvl="0" algn="l" defTabSz="488950">
            <a:lnSpc>
              <a:spcPct val="90000"/>
            </a:lnSpc>
            <a:spcBef>
              <a:spcPct val="0"/>
            </a:spcBef>
            <a:spcAft>
              <a:spcPct val="35000"/>
            </a:spcAft>
          </a:pPr>
          <a:r>
            <a:rPr lang="kk-KZ" sz="1100" kern="1200" dirty="0" smtClean="0">
              <a:latin typeface="Times New Roman" pitchFamily="18" charset="0"/>
              <a:cs typeface="Times New Roman" pitchFamily="18" charset="0"/>
            </a:rPr>
            <a:t>3. Өлең мен айтушылары»</a:t>
          </a:r>
        </a:p>
        <a:p>
          <a:pPr lvl="0" algn="l" defTabSz="488950">
            <a:lnSpc>
              <a:spcPct val="90000"/>
            </a:lnSpc>
            <a:spcBef>
              <a:spcPct val="0"/>
            </a:spcBef>
            <a:spcAft>
              <a:spcPct val="35000"/>
            </a:spcAft>
          </a:pPr>
          <a:r>
            <a:rPr lang="kk-KZ" sz="1100" kern="1200" dirty="0" smtClean="0">
              <a:latin typeface="Times New Roman" pitchFamily="18" charset="0"/>
              <a:cs typeface="Times New Roman" pitchFamily="18" charset="0"/>
            </a:rPr>
            <a:t>4. «Социализм»</a:t>
          </a:r>
          <a:endParaRPr lang="ru-RU" sz="1100" kern="1200" dirty="0">
            <a:latin typeface="Times New Roman" pitchFamily="18" charset="0"/>
            <a:cs typeface="Times New Roman" pitchFamily="18" charset="0"/>
          </a:endParaRPr>
        </a:p>
      </dsp:txBody>
      <dsp:txXfrm>
        <a:off x="6612254" y="4886074"/>
        <a:ext cx="1652750" cy="1912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82.64581" units="1/cm"/>
          <inkml:channelProperty channel="Y" name="resolution" value="1213.59265" units="1/cm"/>
        </inkml:channelProperties>
      </inkml:inkSource>
      <inkml:timestamp xml:id="ts0" timeString="2013-09-19T06:25:44.315"/>
    </inkml:context>
    <inkml:brush xml:id="br0">
      <inkml:brushProperty name="width" value="0.06667" units="cm"/>
      <inkml:brushProperty name="height" value="0.06667" units="cm"/>
      <inkml:brushProperty name="fitToCurve" value="1"/>
    </inkml:brush>
  </inkml:definitions>
  <inkml:trace contextRef="#ctx0" brushRef="#br0">0 0,'0'0,"0"0,0 0,0 0,0 0,0 0,0 0,0 0,0 0,0 0,0 0,0 0,0 0,0 0,0 0,0 0,0 0,0 0,0 0,0 0,0 0,0 0,0 0,0 0,0 0,0 0,0 0,0 0,0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164" units="cm"/>
        </inkml:traceFormat>
        <inkml:channelProperties>
          <inkml:channelProperty channel="X" name="resolution" value="56.72083" units="1/cm"/>
          <inkml:channelProperty channel="Y" name="resolution" value="30.55118" units="1/cm"/>
        </inkml:channelProperties>
      </inkml:inkSource>
      <inkml:timestamp xml:id="ts0" timeString="2013-09-21T06:35:35.3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B91B508-1187-493D-830E-0B25EF447FBD}" emma:medium="tactile" emma:mode="ink">
          <msink:context xmlns:msink="http://schemas.microsoft.com/ink/2010/main" type="writingRegion" rotatedBoundingBox="2464,9932 2540,9932 2540,9947 2464,9947"/>
        </emma:interpretation>
      </emma:emma>
    </inkml:annotationXML>
    <inkml:traceGroup>
      <inkml:annotationXML>
        <emma:emma xmlns:emma="http://www.w3.org/2003/04/emma" version="1.0">
          <emma:interpretation id="{04405FED-A046-4B6C-88BF-053520D3FA62}" emma:medium="tactile" emma:mode="ink">
            <msink:context xmlns:msink="http://schemas.microsoft.com/ink/2010/main" type="paragraph" rotatedBoundingBox="2464,9932 2540,9932 2540,9947 2464,9947" alignmentLevel="1"/>
          </emma:interpretation>
        </emma:emma>
      </inkml:annotationXML>
      <inkml:traceGroup>
        <inkml:annotationXML>
          <emma:emma xmlns:emma="http://www.w3.org/2003/04/emma" version="1.0">
            <emma:interpretation id="{A60B416C-DE97-48FC-AB88-21EE7BB77F6D}" emma:medium="tactile" emma:mode="ink">
              <msink:context xmlns:msink="http://schemas.microsoft.com/ink/2010/main" type="line" rotatedBoundingBox="2464,9932 2540,9932 2540,9947 2464,9947"/>
            </emma:interpretation>
          </emma:emma>
        </inkml:annotationXML>
        <inkml:traceGroup>
          <inkml:annotationXML>
            <emma:emma xmlns:emma="http://www.w3.org/2003/04/emma" version="1.0">
              <emma:interpretation id="{73ECA146-6627-4096-9791-F6A909D2DC55}" emma:medium="tactile" emma:mode="ink">
                <msink:context xmlns:msink="http://schemas.microsoft.com/ink/2010/main" type="inkWord" rotatedBoundingBox="2464,9932 2540,9932 2540,9947 2464,9947"/>
              </emma:interpretation>
            </emma:emma>
          </inkml:annotationXML>
          <inkml:trace contextRef="#ctx0" brushRef="#br0">0 0,'38'0,"-38"0,0 0,38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2D23D-4A4F-4907-B41A-B538318F750A}" type="datetimeFigureOut">
              <a:rPr lang="ru-RU" smtClean="0"/>
              <a:t>24.09.2013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A90CF-774E-42D4-A9D5-9A62958CC274}" type="slidenum">
              <a:rPr lang="ru-RU" smtClean="0"/>
              <a:t>‹#›</a:t>
            </a:fld>
            <a:endParaRPr lang="ru-RU"/>
          </a:p>
        </p:txBody>
      </p:sp>
    </p:spTree>
    <p:extLst>
      <p:ext uri="{BB962C8B-B14F-4D97-AF65-F5344CB8AC3E}">
        <p14:creationId xmlns:p14="http://schemas.microsoft.com/office/powerpoint/2010/main" val="413779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6867" name="Text Box 2"/>
          <p:cNvSpPr>
            <a:spLocks noGrp="1" noChangeArrowheads="1"/>
          </p:cNvSpPr>
          <p:nvPr>
            <p:ph type="body" idx="1"/>
          </p:nvPr>
        </p:nvSpPr>
        <p:spPr>
          <a:xfrm>
            <a:off x="685800" y="4343400"/>
            <a:ext cx="5486400" cy="4114800"/>
          </a:xfrm>
          <a:noFill/>
          <a:ln/>
        </p:spPr>
        <p:txBody>
          <a:bodyPr wrap="none" anchor="ctr"/>
          <a:lstStyle/>
          <a:p>
            <a:pPr eaLnBrk="1" hangingPunct="1"/>
            <a:fld id="{601F6F53-7A89-4E1C-BE4B-8C0D5FCDC7AD}" type="slidenum">
              <a:rPr lang="ru-RU" smtClean="0"/>
              <a:pPr eaLnBrk="1" hangingPunct="1"/>
              <a:t>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201740" name="Rectangle 12"/>
          <p:cNvSpPr>
            <a:spLocks noGrp="1" noChangeArrowheads="1"/>
          </p:cNvSpPr>
          <p:nvPr>
            <p:ph type="ctrTitle"/>
          </p:nvPr>
        </p:nvSpPr>
        <p:spPr>
          <a:xfrm>
            <a:off x="990600" y="1676400"/>
            <a:ext cx="7772400" cy="1462088"/>
          </a:xfrm>
        </p:spPr>
        <p:txBody>
          <a:bodyPr/>
          <a:lstStyle>
            <a:lvl1pPr>
              <a:defRPr/>
            </a:lvl1pPr>
          </a:lstStyle>
          <a:p>
            <a:r>
              <a:rPr lang="ru-RU" smtClean="0"/>
              <a:t>Образец заголовка</a:t>
            </a:r>
            <a:endParaRPr lang="ru-RU"/>
          </a:p>
        </p:txBody>
      </p:sp>
      <p:sp>
        <p:nvSpPr>
          <p:cNvPr id="20174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fld id="{B4C71EC6-210F-42DE-9C53-41977AD35B3D}" type="datetimeFigureOut">
              <a:rPr lang="ru-RU" smtClean="0"/>
              <a:t>24.09.2013</a:t>
            </a:fld>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04121902"/>
      </p:ext>
    </p:extLst>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235628451"/>
      </p:ext>
    </p:extLst>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15522490"/>
      </p:ext>
    </p:extLst>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0938" y="214313"/>
            <a:ext cx="7793037" cy="1462087"/>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82688" y="2017713"/>
            <a:ext cx="7772400" cy="4114800"/>
          </a:xfrm>
        </p:spPr>
        <p:txBody>
          <a:bodyPr/>
          <a:lstStyle/>
          <a:p>
            <a:pPr lvl="0"/>
            <a:r>
              <a:rPr lang="ru-RU" noProof="0" smtClean="0"/>
              <a:t>Вставка рисунка SmartArt</a:t>
            </a:r>
          </a:p>
        </p:txBody>
      </p:sp>
      <p:sp>
        <p:nvSpPr>
          <p:cNvPr id="4"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606382468"/>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ru-RU">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ru-RU"/>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ru-RU"/>
            </a:p>
          </p:txBody>
        </p:sp>
      </p:grpSp>
      <p:sp>
        <p:nvSpPr>
          <p:cNvPr id="24576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245772" name="Rectangle 12"/>
          <p:cNvSpPr>
            <a:spLocks noGrp="1" noChangeArrowheads="1"/>
          </p:cNvSpPr>
          <p:nvPr>
            <p:ph type="ctrTitle"/>
          </p:nvPr>
        </p:nvSpPr>
        <p:spPr>
          <a:xfrm>
            <a:off x="838200" y="1443038"/>
            <a:ext cx="7086600" cy="1600200"/>
          </a:xfrm>
        </p:spPr>
        <p:txBody>
          <a:bodyPr anchor="ctr"/>
          <a:lstStyle>
            <a:lvl1pPr>
              <a:defRPr/>
            </a:lvl1pPr>
          </a:lstStyle>
          <a:p>
            <a:r>
              <a:rPr lang="ru-RU" smtClean="0"/>
              <a:t>Образец заголовка</a:t>
            </a:r>
            <a:endParaRPr lang="ru-RU"/>
          </a:p>
        </p:txBody>
      </p:sp>
      <p:sp>
        <p:nvSpPr>
          <p:cNvPr id="10" name="Rectangle 3"/>
          <p:cNvSpPr>
            <a:spLocks noGrp="1" noChangeArrowheads="1"/>
          </p:cNvSpPr>
          <p:nvPr>
            <p:ph type="dt" sz="half" idx="10"/>
          </p:nvPr>
        </p:nvSpPr>
        <p:spPr>
          <a:xfrm>
            <a:off x="685800" y="6248400"/>
            <a:ext cx="1905000" cy="457200"/>
          </a:xfrm>
        </p:spPr>
        <p:txBody>
          <a:bodyPr/>
          <a:lstStyle>
            <a:lvl1pPr>
              <a:defRPr smtClean="0"/>
            </a:lvl1pPr>
          </a:lstStyle>
          <a:p>
            <a:pPr>
              <a:defRPr/>
            </a:pPr>
            <a:endParaRPr lang="ru-RU"/>
          </a:p>
        </p:txBody>
      </p:sp>
      <p:sp>
        <p:nvSpPr>
          <p:cNvPr id="11"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12"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58444DC3-55D2-4A7B-9D44-2EFA6A54454C}" type="slidenum">
              <a:rPr lang="ru-RU"/>
              <a:pPr>
                <a:defRPr/>
              </a:pPr>
              <a:t>‹#›</a:t>
            </a:fld>
            <a:endParaRPr lang="ru-RU"/>
          </a:p>
        </p:txBody>
      </p:sp>
    </p:spTree>
    <p:extLst>
      <p:ext uri="{BB962C8B-B14F-4D97-AF65-F5344CB8AC3E}">
        <p14:creationId xmlns:p14="http://schemas.microsoft.com/office/powerpoint/2010/main" val="2075989406"/>
      </p:ext>
    </p:extLst>
  </p:cSld>
  <p:clrMapOvr>
    <a:masterClrMapping/>
  </p:clrMapOvr>
  <p:transition>
    <p:comb/>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93B8A17E-DC62-4AD0-8812-8E810171786C}" type="slidenum">
              <a:rPr lang="ru-RU"/>
              <a:pPr>
                <a:defRPr/>
              </a:pPr>
              <a:t>‹#›</a:t>
            </a:fld>
            <a:endParaRPr lang="ru-RU"/>
          </a:p>
        </p:txBody>
      </p:sp>
    </p:spTree>
    <p:extLst>
      <p:ext uri="{BB962C8B-B14F-4D97-AF65-F5344CB8AC3E}">
        <p14:creationId xmlns:p14="http://schemas.microsoft.com/office/powerpoint/2010/main" val="1668648658"/>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CC50F8B0-5792-432B-B1C5-4443776BAAE1}" type="slidenum">
              <a:rPr lang="ru-RU"/>
              <a:pPr>
                <a:defRPr/>
              </a:pPr>
              <a:t>‹#›</a:t>
            </a:fld>
            <a:endParaRPr lang="ru-RU"/>
          </a:p>
        </p:txBody>
      </p:sp>
    </p:spTree>
    <p:extLst>
      <p:ext uri="{BB962C8B-B14F-4D97-AF65-F5344CB8AC3E}">
        <p14:creationId xmlns:p14="http://schemas.microsoft.com/office/powerpoint/2010/main" val="890991520"/>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D169E9B1-D118-4EBD-B3C6-DADB0DD5C460}" type="slidenum">
              <a:rPr lang="ru-RU"/>
              <a:pPr>
                <a:defRPr/>
              </a:pPr>
              <a:t>‹#›</a:t>
            </a:fld>
            <a:endParaRPr lang="ru-RU"/>
          </a:p>
        </p:txBody>
      </p:sp>
    </p:spTree>
    <p:extLst>
      <p:ext uri="{BB962C8B-B14F-4D97-AF65-F5344CB8AC3E}">
        <p14:creationId xmlns:p14="http://schemas.microsoft.com/office/powerpoint/2010/main" val="2186505180"/>
      </p:ext>
    </p:extLst>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3B8808FE-FFD3-4187-90FB-DB964E8DEA09}" type="slidenum">
              <a:rPr lang="ru-RU"/>
              <a:pPr>
                <a:defRPr/>
              </a:pPr>
              <a:t>‹#›</a:t>
            </a:fld>
            <a:endParaRPr lang="ru-RU"/>
          </a:p>
        </p:txBody>
      </p:sp>
    </p:spTree>
    <p:extLst>
      <p:ext uri="{BB962C8B-B14F-4D97-AF65-F5344CB8AC3E}">
        <p14:creationId xmlns:p14="http://schemas.microsoft.com/office/powerpoint/2010/main" val="1433629354"/>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E66F17EA-6286-4885-B159-1C91BF8FFE2F}" type="slidenum">
              <a:rPr lang="ru-RU"/>
              <a:pPr>
                <a:defRPr/>
              </a:pPr>
              <a:t>‹#›</a:t>
            </a:fld>
            <a:endParaRPr lang="ru-RU"/>
          </a:p>
        </p:txBody>
      </p:sp>
    </p:spTree>
    <p:extLst>
      <p:ext uri="{BB962C8B-B14F-4D97-AF65-F5344CB8AC3E}">
        <p14:creationId xmlns:p14="http://schemas.microsoft.com/office/powerpoint/2010/main" val="1983432637"/>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pPr>
              <a:defRPr/>
            </a:pPr>
            <a:fld id="{54ED7218-740D-454D-8AC8-5C489046FF25}" type="slidenum">
              <a:rPr lang="ru-RU"/>
              <a:pPr>
                <a:defRPr/>
              </a:pPr>
              <a:t>‹#›</a:t>
            </a:fld>
            <a:endParaRPr lang="ru-RU"/>
          </a:p>
        </p:txBody>
      </p:sp>
    </p:spTree>
    <p:extLst>
      <p:ext uri="{BB962C8B-B14F-4D97-AF65-F5344CB8AC3E}">
        <p14:creationId xmlns:p14="http://schemas.microsoft.com/office/powerpoint/2010/main" val="2705044574"/>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776020825"/>
      </p:ext>
    </p:extLst>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7B735315-5C08-460F-A294-546F6EC4A583}" type="slidenum">
              <a:rPr lang="ru-RU"/>
              <a:pPr>
                <a:defRPr/>
              </a:pPr>
              <a:t>‹#›</a:t>
            </a:fld>
            <a:endParaRPr lang="ru-RU"/>
          </a:p>
        </p:txBody>
      </p:sp>
    </p:spTree>
    <p:extLst>
      <p:ext uri="{BB962C8B-B14F-4D97-AF65-F5344CB8AC3E}">
        <p14:creationId xmlns:p14="http://schemas.microsoft.com/office/powerpoint/2010/main" val="46348540"/>
      </p:ext>
    </p:extLst>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B315CCB5-1CEB-4A8F-A657-2BE585110565}" type="slidenum">
              <a:rPr lang="ru-RU"/>
              <a:pPr>
                <a:defRPr/>
              </a:pPr>
              <a:t>‹#›</a:t>
            </a:fld>
            <a:endParaRPr lang="ru-RU"/>
          </a:p>
        </p:txBody>
      </p:sp>
    </p:spTree>
    <p:extLst>
      <p:ext uri="{BB962C8B-B14F-4D97-AF65-F5344CB8AC3E}">
        <p14:creationId xmlns:p14="http://schemas.microsoft.com/office/powerpoint/2010/main" val="414323022"/>
      </p:ext>
    </p:extLst>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57131F12-529C-4894-8D33-2EF6E8AAAF8E}" type="slidenum">
              <a:rPr lang="ru-RU"/>
              <a:pPr>
                <a:defRPr/>
              </a:pPr>
              <a:t>‹#›</a:t>
            </a:fld>
            <a:endParaRPr lang="ru-RU"/>
          </a:p>
        </p:txBody>
      </p:sp>
    </p:spTree>
    <p:extLst>
      <p:ext uri="{BB962C8B-B14F-4D97-AF65-F5344CB8AC3E}">
        <p14:creationId xmlns:p14="http://schemas.microsoft.com/office/powerpoint/2010/main" val="442639953"/>
      </p:ext>
    </p:extLst>
  </p:cSld>
  <p:clrMapOvr>
    <a:masterClrMapping/>
  </p:clrMapOvr>
  <p:transition>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1313" y="96838"/>
            <a:ext cx="1919287" cy="59991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31863" y="96838"/>
            <a:ext cx="5607050" cy="59991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E64BB95D-12E9-4FAC-9BF1-9070724A427B}" type="slidenum">
              <a:rPr lang="ru-RU"/>
              <a:pPr>
                <a:defRPr/>
              </a:pPr>
              <a:t>‹#›</a:t>
            </a:fld>
            <a:endParaRPr lang="ru-RU"/>
          </a:p>
        </p:txBody>
      </p:sp>
    </p:spTree>
    <p:extLst>
      <p:ext uri="{BB962C8B-B14F-4D97-AF65-F5344CB8AC3E}">
        <p14:creationId xmlns:p14="http://schemas.microsoft.com/office/powerpoint/2010/main" val="3600597392"/>
      </p:ext>
    </p:extLst>
  </p:cSld>
  <p:clrMapOvr>
    <a:masterClrMapping/>
  </p:clrMapOvr>
  <p:transition>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863" y="96838"/>
            <a:ext cx="7158037" cy="141287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949325" y="1981200"/>
            <a:ext cx="7661275" cy="4114800"/>
          </a:xfrm>
        </p:spPr>
        <p:txBody>
          <a:bodyPr/>
          <a:lstStyle/>
          <a:p>
            <a:pPr lvl="0"/>
            <a:r>
              <a:rPr lang="ru-RU" noProof="0" smtClean="0"/>
              <a:t>Вставка таблицы</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1F2C8E72-8B03-4E0B-A227-8B065C1D583C}" type="slidenum">
              <a:rPr lang="ru-RU"/>
              <a:pPr>
                <a:defRPr/>
              </a:pPr>
              <a:t>‹#›</a:t>
            </a:fld>
            <a:endParaRPr lang="ru-RU"/>
          </a:p>
        </p:txBody>
      </p:sp>
    </p:spTree>
    <p:extLst>
      <p:ext uri="{BB962C8B-B14F-4D97-AF65-F5344CB8AC3E}">
        <p14:creationId xmlns:p14="http://schemas.microsoft.com/office/powerpoint/2010/main" val="3202002418"/>
      </p:ext>
    </p:extLst>
  </p:cSld>
  <p:clrMapOvr>
    <a:masterClrMapping/>
  </p:clrMapOvr>
  <p:transition>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979427366"/>
      </p:ext>
    </p:extLst>
  </p:cSld>
  <p:clrMapOvr>
    <a:masterClrMapping/>
  </p:clrMapOvr>
  <p:transition>
    <p:newsfla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609907610"/>
      </p:ext>
    </p:extLst>
  </p:cSld>
  <p:clrMapOvr>
    <a:masterClrMapping/>
  </p:clrMapOvr>
  <p:transition>
    <p:newsfla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55012582"/>
      </p:ext>
    </p:extLst>
  </p:cSld>
  <p:clrMapOvr>
    <a:masterClrMapping/>
  </p:clrMapOvr>
  <p:transition>
    <p:newsfla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529865412"/>
      </p:ext>
    </p:extLst>
  </p:cSld>
  <p:clrMapOvr>
    <a:masterClrMapping/>
  </p:clrMapOvr>
  <p:transition>
    <p:newsfla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8" name="Нижний колонтитул 21"/>
          <p:cNvSpPr>
            <a:spLocks noGrp="1"/>
          </p:cNvSpPr>
          <p:nvPr>
            <p:ph type="ftr" sz="quarter" idx="11"/>
          </p:nvPr>
        </p:nvSpPr>
        <p:spPr/>
        <p:txBody>
          <a:bodyPr/>
          <a:lstStyle>
            <a:lvl1pPr>
              <a:defRPr/>
            </a:lvl1pPr>
          </a:lstStyle>
          <a:p>
            <a:endParaRPr lang="ru-RU"/>
          </a:p>
        </p:txBody>
      </p:sp>
      <p:sp>
        <p:nvSpPr>
          <p:cNvPr id="9"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30876286"/>
      </p:ext>
    </p:extLst>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71996845"/>
      </p:ext>
    </p:extLst>
  </p:cSld>
  <p:clrMapOvr>
    <a:masterClrMapping/>
  </p:clrMapOvr>
  <p:transition>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4" name="Нижний колонтитул 21"/>
          <p:cNvSpPr>
            <a:spLocks noGrp="1"/>
          </p:cNvSpPr>
          <p:nvPr>
            <p:ph type="ftr" sz="quarter" idx="11"/>
          </p:nvPr>
        </p:nvSpPr>
        <p:spPr/>
        <p:txBody>
          <a:bodyPr/>
          <a:lstStyle>
            <a:lvl1pPr>
              <a:defRPr/>
            </a:lvl1pPr>
          </a:lstStyle>
          <a:p>
            <a:endParaRPr lang="ru-RU"/>
          </a:p>
        </p:txBody>
      </p:sp>
      <p:sp>
        <p:nvSpPr>
          <p:cNvPr id="5"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82574350"/>
      </p:ext>
    </p:extLst>
  </p:cSld>
  <p:clrMapOvr>
    <a:masterClrMapping/>
  </p:clrMapOvr>
  <p:transition>
    <p:newsfla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3" name="Нижний колонтитул 21"/>
          <p:cNvSpPr>
            <a:spLocks noGrp="1"/>
          </p:cNvSpPr>
          <p:nvPr>
            <p:ph type="ftr" sz="quarter" idx="11"/>
          </p:nvPr>
        </p:nvSpPr>
        <p:spPr/>
        <p:txBody>
          <a:bodyPr/>
          <a:lstStyle>
            <a:lvl1pPr>
              <a:defRPr/>
            </a:lvl1pPr>
          </a:lstStyle>
          <a:p>
            <a:endParaRPr lang="ru-RU"/>
          </a:p>
        </p:txBody>
      </p:sp>
      <p:sp>
        <p:nvSpPr>
          <p:cNvPr id="4"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142328963"/>
      </p:ext>
    </p:extLst>
  </p:cSld>
  <p:clrMapOvr>
    <a:masterClrMapping/>
  </p:clrMapOvr>
  <p:transition>
    <p:newsfla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755074382"/>
      </p:ext>
    </p:extLst>
  </p:cSld>
  <p:clrMapOvr>
    <a:masterClrMapping/>
  </p:clrMapOvr>
  <p:transition>
    <p:newsfla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10" name="Нижний колонтитул 5"/>
          <p:cNvSpPr>
            <a:spLocks noGrp="1"/>
          </p:cNvSpPr>
          <p:nvPr>
            <p:ph type="ftr" sz="quarter" idx="11"/>
          </p:nvPr>
        </p:nvSpPr>
        <p:spPr/>
        <p:txBody>
          <a:bodyPr/>
          <a:lstStyle>
            <a:lvl1pPr>
              <a:defRPr/>
            </a:lvl1pPr>
          </a:lstStyle>
          <a:p>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219276928"/>
      </p:ext>
    </p:extLst>
  </p:cSld>
  <p:clrMapOvr>
    <a:masterClrMapping/>
  </p:clrMapOvr>
  <p:transition>
    <p:newsfla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2796751"/>
      </p:ext>
    </p:extLst>
  </p:cSld>
  <p:clrMapOvr>
    <a:masterClrMapping/>
  </p:clrMapOvr>
  <p:transition>
    <p:newsfla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B4C71EC6-210F-42DE-9C53-41977AD35B3D}" type="datetimeFigureOut">
              <a:rPr lang="ru-RU" smtClean="0"/>
              <a:t>24.09.2013</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326096057"/>
      </p:ext>
    </p:extLst>
  </p:cSld>
  <p:clrMapOvr>
    <a:masterClrMapping/>
  </p:clrMapOvr>
  <p:transition>
    <p:newsfla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solidFill>
                <a:srgbClr val="000000"/>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00000"/>
              </a:solidFill>
            </a:endParaRPr>
          </a:p>
        </p:txBody>
      </p:sp>
      <p:sp>
        <p:nvSpPr>
          <p:cNvPr id="6" name="Номер слайда 5"/>
          <p:cNvSpPr>
            <a:spLocks noGrp="1"/>
          </p:cNvSpPr>
          <p:nvPr>
            <p:ph type="sldNum" sz="quarter" idx="12"/>
          </p:nvPr>
        </p:nvSpPr>
        <p:spPr/>
        <p:txBody>
          <a:bodyPr/>
          <a:lstStyle/>
          <a:p>
            <a:pPr>
              <a:defRPr/>
            </a:pPr>
            <a:fld id="{80530C9E-8A8E-4C78-A6B6-ECF0C6276646}"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4033019"/>
      </p:ext>
    </p:extLst>
  </p:cSld>
  <p:clrMapOvr>
    <a:masterClrMapping/>
  </p:clrMapOvr>
  <p:transition spd="slow">
    <p:zoom dir="in"/>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solidFill>
                <a:srgbClr val="000000"/>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00000"/>
              </a:solidFill>
            </a:endParaRPr>
          </a:p>
        </p:txBody>
      </p:sp>
      <p:sp>
        <p:nvSpPr>
          <p:cNvPr id="6" name="Номер слайда 5"/>
          <p:cNvSpPr>
            <a:spLocks noGrp="1"/>
          </p:cNvSpPr>
          <p:nvPr>
            <p:ph type="sldNum" sz="quarter" idx="12"/>
          </p:nvPr>
        </p:nvSpPr>
        <p:spPr/>
        <p:txBody>
          <a:bodyPr/>
          <a:lstStyle/>
          <a:p>
            <a:pPr>
              <a:defRPr/>
            </a:pPr>
            <a:fld id="{83CD9F1F-4296-4DB7-B406-11ED750B758C}"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1827845"/>
      </p:ext>
    </p:extLst>
  </p:cSld>
  <p:clrMapOvr>
    <a:masterClrMapping/>
  </p:clrMapOvr>
  <p:transition spd="slow">
    <p:zoom dir="in"/>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solidFill>
                <a:srgbClr val="000000"/>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00000"/>
              </a:solidFill>
            </a:endParaRPr>
          </a:p>
        </p:txBody>
      </p:sp>
      <p:sp>
        <p:nvSpPr>
          <p:cNvPr id="6" name="Номер слайда 5"/>
          <p:cNvSpPr>
            <a:spLocks noGrp="1"/>
          </p:cNvSpPr>
          <p:nvPr>
            <p:ph type="sldNum" sz="quarter" idx="12"/>
          </p:nvPr>
        </p:nvSpPr>
        <p:spPr/>
        <p:txBody>
          <a:bodyPr/>
          <a:lstStyle/>
          <a:p>
            <a:pPr>
              <a:defRPr/>
            </a:pPr>
            <a:fld id="{BE763B5B-3A99-4A38-BC6C-229B56EE10BE}"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02573863"/>
      </p:ext>
    </p:extLst>
  </p:cSld>
  <p:clrMapOvr>
    <a:masterClrMapping/>
  </p:clrMapOvr>
  <p:transition spd="slow">
    <p:zoom dir="in"/>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solidFill>
                <a:srgbClr val="000000"/>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000000"/>
              </a:solidFill>
            </a:endParaRPr>
          </a:p>
        </p:txBody>
      </p:sp>
      <p:sp>
        <p:nvSpPr>
          <p:cNvPr id="7" name="Номер слайда 6"/>
          <p:cNvSpPr>
            <a:spLocks noGrp="1"/>
          </p:cNvSpPr>
          <p:nvPr>
            <p:ph type="sldNum" sz="quarter" idx="12"/>
          </p:nvPr>
        </p:nvSpPr>
        <p:spPr/>
        <p:txBody>
          <a:bodyPr/>
          <a:lstStyle/>
          <a:p>
            <a:pPr>
              <a:defRPr/>
            </a:pPr>
            <a:fld id="{2B278BE8-C9D6-4C75-9E84-7798A674C719}"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1298032"/>
      </p:ext>
    </p:extLst>
  </p:cSld>
  <p:clrMapOvr>
    <a:masterClrMapping/>
  </p:clrMapOvr>
  <p:transition spd="slow">
    <p:zoom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6" name="Rectangle 12"/>
          <p:cNvSpPr>
            <a:spLocks noGrp="1" noChangeArrowheads="1"/>
          </p:cNvSpPr>
          <p:nvPr>
            <p:ph type="ftr" sz="quarter" idx="11"/>
          </p:nvPr>
        </p:nvSpPr>
        <p:spPr>
          <a:ln/>
        </p:spPr>
        <p:txBody>
          <a:bodyPr/>
          <a:lstStyle>
            <a:lvl1pPr>
              <a:defRPr/>
            </a:lvl1pPr>
          </a:lstStyle>
          <a:p>
            <a:endParaRPr lang="ru-RU"/>
          </a:p>
        </p:txBody>
      </p:sp>
      <p:sp>
        <p:nvSpPr>
          <p:cNvPr id="7"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077957317"/>
      </p:ext>
    </p:extLst>
  </p:cSld>
  <p:clrMapOvr>
    <a:masterClrMapping/>
  </p:clrMapOvr>
  <p:transition>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solidFill>
                <a:srgbClr val="000000"/>
              </a:solidFill>
            </a:endParaRPr>
          </a:p>
        </p:txBody>
      </p:sp>
      <p:sp>
        <p:nvSpPr>
          <p:cNvPr id="8" name="Нижний колонтитул 7"/>
          <p:cNvSpPr>
            <a:spLocks noGrp="1"/>
          </p:cNvSpPr>
          <p:nvPr>
            <p:ph type="ftr" sz="quarter" idx="11"/>
          </p:nvPr>
        </p:nvSpPr>
        <p:spPr/>
        <p:txBody>
          <a:bodyPr/>
          <a:lstStyle/>
          <a:p>
            <a:pPr>
              <a:defRPr/>
            </a:pPr>
            <a:endParaRPr lang="ru-RU">
              <a:solidFill>
                <a:srgbClr val="000000"/>
              </a:solidFill>
            </a:endParaRPr>
          </a:p>
        </p:txBody>
      </p:sp>
      <p:sp>
        <p:nvSpPr>
          <p:cNvPr id="9" name="Номер слайда 8"/>
          <p:cNvSpPr>
            <a:spLocks noGrp="1"/>
          </p:cNvSpPr>
          <p:nvPr>
            <p:ph type="sldNum" sz="quarter" idx="12"/>
          </p:nvPr>
        </p:nvSpPr>
        <p:spPr/>
        <p:txBody>
          <a:bodyPr/>
          <a:lstStyle/>
          <a:p>
            <a:pPr>
              <a:defRPr/>
            </a:pPr>
            <a:fld id="{742109BF-92CE-4789-BE3D-7B057EEC15C6}"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76046725"/>
      </p:ext>
    </p:extLst>
  </p:cSld>
  <p:clrMapOvr>
    <a:masterClrMapping/>
  </p:clrMapOvr>
  <p:transition spd="slow">
    <p:zoom dir="in"/>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solidFill>
                <a:srgbClr val="000000"/>
              </a:solidFill>
            </a:endParaRPr>
          </a:p>
        </p:txBody>
      </p:sp>
      <p:sp>
        <p:nvSpPr>
          <p:cNvPr id="4" name="Нижний колонтитул 3"/>
          <p:cNvSpPr>
            <a:spLocks noGrp="1"/>
          </p:cNvSpPr>
          <p:nvPr>
            <p:ph type="ftr" sz="quarter" idx="11"/>
          </p:nvPr>
        </p:nvSpPr>
        <p:spPr/>
        <p:txBody>
          <a:bodyPr/>
          <a:lstStyle/>
          <a:p>
            <a:pPr>
              <a:defRPr/>
            </a:pPr>
            <a:endParaRPr lang="ru-RU">
              <a:solidFill>
                <a:srgbClr val="000000"/>
              </a:solidFill>
            </a:endParaRPr>
          </a:p>
        </p:txBody>
      </p:sp>
      <p:sp>
        <p:nvSpPr>
          <p:cNvPr id="5" name="Номер слайда 4"/>
          <p:cNvSpPr>
            <a:spLocks noGrp="1"/>
          </p:cNvSpPr>
          <p:nvPr>
            <p:ph type="sldNum" sz="quarter" idx="12"/>
          </p:nvPr>
        </p:nvSpPr>
        <p:spPr/>
        <p:txBody>
          <a:bodyPr/>
          <a:lstStyle/>
          <a:p>
            <a:pPr>
              <a:defRPr/>
            </a:pPr>
            <a:fld id="{3916C754-5E34-457E-B32C-B4D407171E46}"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62349306"/>
      </p:ext>
    </p:extLst>
  </p:cSld>
  <p:clrMapOvr>
    <a:masterClrMapping/>
  </p:clrMapOvr>
  <p:transition spd="slow">
    <p:zoom dir="in"/>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solidFill>
                <a:srgbClr val="000000"/>
              </a:solidFill>
            </a:endParaRPr>
          </a:p>
        </p:txBody>
      </p:sp>
      <p:sp>
        <p:nvSpPr>
          <p:cNvPr id="3" name="Нижний колонтитул 2"/>
          <p:cNvSpPr>
            <a:spLocks noGrp="1"/>
          </p:cNvSpPr>
          <p:nvPr>
            <p:ph type="ftr" sz="quarter" idx="11"/>
          </p:nvPr>
        </p:nvSpPr>
        <p:spPr/>
        <p:txBody>
          <a:bodyPr/>
          <a:lstStyle/>
          <a:p>
            <a:pPr>
              <a:defRPr/>
            </a:pPr>
            <a:endParaRPr lang="ru-RU">
              <a:solidFill>
                <a:srgbClr val="000000"/>
              </a:solidFill>
            </a:endParaRPr>
          </a:p>
        </p:txBody>
      </p:sp>
      <p:sp>
        <p:nvSpPr>
          <p:cNvPr id="4" name="Номер слайда 3"/>
          <p:cNvSpPr>
            <a:spLocks noGrp="1"/>
          </p:cNvSpPr>
          <p:nvPr>
            <p:ph type="sldNum" sz="quarter" idx="12"/>
          </p:nvPr>
        </p:nvSpPr>
        <p:spPr/>
        <p:txBody>
          <a:bodyPr/>
          <a:lstStyle/>
          <a:p>
            <a:pPr>
              <a:defRPr/>
            </a:pPr>
            <a:fld id="{316FE8C4-98D3-4456-BD97-AB5766356CD1}"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10768479"/>
      </p:ext>
    </p:extLst>
  </p:cSld>
  <p:clrMapOvr>
    <a:masterClrMapping/>
  </p:clrMapOvr>
  <p:transition spd="slow">
    <p:zoom dir="in"/>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solidFill>
                <a:srgbClr val="000000"/>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000000"/>
              </a:solidFill>
            </a:endParaRPr>
          </a:p>
        </p:txBody>
      </p:sp>
      <p:sp>
        <p:nvSpPr>
          <p:cNvPr id="7" name="Номер слайда 6"/>
          <p:cNvSpPr>
            <a:spLocks noGrp="1"/>
          </p:cNvSpPr>
          <p:nvPr>
            <p:ph type="sldNum" sz="quarter" idx="12"/>
          </p:nvPr>
        </p:nvSpPr>
        <p:spPr/>
        <p:txBody>
          <a:bodyPr/>
          <a:lstStyle/>
          <a:p>
            <a:pPr>
              <a:defRPr/>
            </a:pPr>
            <a:fld id="{D9504D35-A271-47CE-BFBE-BAE9581DCF12}"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88880142"/>
      </p:ext>
    </p:extLst>
  </p:cSld>
  <p:clrMapOvr>
    <a:masterClrMapping/>
  </p:clrMapOvr>
  <p:transition spd="slow">
    <p:zoom dir="in"/>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solidFill>
                <a:srgbClr val="000000"/>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000000"/>
              </a:solidFill>
            </a:endParaRPr>
          </a:p>
        </p:txBody>
      </p:sp>
      <p:sp>
        <p:nvSpPr>
          <p:cNvPr id="7" name="Номер слайда 6"/>
          <p:cNvSpPr>
            <a:spLocks noGrp="1"/>
          </p:cNvSpPr>
          <p:nvPr>
            <p:ph type="sldNum" sz="quarter" idx="12"/>
          </p:nvPr>
        </p:nvSpPr>
        <p:spPr/>
        <p:txBody>
          <a:bodyPr/>
          <a:lstStyle/>
          <a:p>
            <a:pPr>
              <a:defRPr/>
            </a:pPr>
            <a:fld id="{E38B2C2C-D93A-4EA2-8FB0-2B86DF84562F}"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21395356"/>
      </p:ext>
    </p:extLst>
  </p:cSld>
  <p:clrMapOvr>
    <a:masterClrMapping/>
  </p:clrMapOvr>
  <p:transition spd="slow">
    <p:zoom dir="in"/>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solidFill>
                <a:srgbClr val="000000"/>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00000"/>
              </a:solidFill>
            </a:endParaRPr>
          </a:p>
        </p:txBody>
      </p:sp>
      <p:sp>
        <p:nvSpPr>
          <p:cNvPr id="6" name="Номер слайда 5"/>
          <p:cNvSpPr>
            <a:spLocks noGrp="1"/>
          </p:cNvSpPr>
          <p:nvPr>
            <p:ph type="sldNum" sz="quarter" idx="12"/>
          </p:nvPr>
        </p:nvSpPr>
        <p:spPr/>
        <p:txBody>
          <a:bodyPr/>
          <a:lstStyle/>
          <a:p>
            <a:pPr>
              <a:defRPr/>
            </a:pPr>
            <a:fld id="{1FF58F1B-84CC-4203-9E8C-507B0E6883CB}"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5372"/>
      </p:ext>
    </p:extLst>
  </p:cSld>
  <p:clrMapOvr>
    <a:masterClrMapping/>
  </p:clrMapOvr>
  <p:transition spd="slow">
    <p:zoom dir="in"/>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solidFill>
                <a:srgbClr val="000000"/>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00000"/>
              </a:solidFill>
            </a:endParaRPr>
          </a:p>
        </p:txBody>
      </p:sp>
      <p:sp>
        <p:nvSpPr>
          <p:cNvPr id="6" name="Номер слайда 5"/>
          <p:cNvSpPr>
            <a:spLocks noGrp="1"/>
          </p:cNvSpPr>
          <p:nvPr>
            <p:ph type="sldNum" sz="quarter" idx="12"/>
          </p:nvPr>
        </p:nvSpPr>
        <p:spPr/>
        <p:txBody>
          <a:bodyPr/>
          <a:lstStyle/>
          <a:p>
            <a:pPr>
              <a:defRPr/>
            </a:pPr>
            <a:fld id="{F41651AC-DCB0-4E3D-BC4B-1EB3E600ADF5}" type="slidenum">
              <a:rPr lang="ru-RU" smtClean="0">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61759548"/>
      </p:ext>
    </p:extLst>
  </p:cSld>
  <p:clrMapOvr>
    <a:masterClrMapping/>
  </p:clrMapOvr>
  <p:transition spd="slow">
    <p:zoom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8" name="Rectangle 12"/>
          <p:cNvSpPr>
            <a:spLocks noGrp="1" noChangeArrowheads="1"/>
          </p:cNvSpPr>
          <p:nvPr>
            <p:ph type="ftr" sz="quarter" idx="11"/>
          </p:nvPr>
        </p:nvSpPr>
        <p:spPr>
          <a:ln/>
        </p:spPr>
        <p:txBody>
          <a:bodyPr/>
          <a:lstStyle>
            <a:lvl1pPr>
              <a:defRPr/>
            </a:lvl1pPr>
          </a:lstStyle>
          <a:p>
            <a:endParaRPr lang="ru-RU"/>
          </a:p>
        </p:txBody>
      </p:sp>
      <p:sp>
        <p:nvSpPr>
          <p:cNvPr id="9"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030312238"/>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4" name="Rectangle 12"/>
          <p:cNvSpPr>
            <a:spLocks noGrp="1" noChangeArrowheads="1"/>
          </p:cNvSpPr>
          <p:nvPr>
            <p:ph type="ftr" sz="quarter" idx="11"/>
          </p:nvPr>
        </p:nvSpPr>
        <p:spPr>
          <a:ln/>
        </p:spPr>
        <p:txBody>
          <a:bodyPr/>
          <a:lstStyle>
            <a:lvl1pPr>
              <a:defRPr/>
            </a:lvl1pPr>
          </a:lstStyle>
          <a:p>
            <a:endParaRPr lang="ru-RU"/>
          </a:p>
        </p:txBody>
      </p:sp>
      <p:sp>
        <p:nvSpPr>
          <p:cNvPr id="5"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700787766"/>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3" name="Rectangle 12"/>
          <p:cNvSpPr>
            <a:spLocks noGrp="1" noChangeArrowheads="1"/>
          </p:cNvSpPr>
          <p:nvPr>
            <p:ph type="ftr" sz="quarter" idx="11"/>
          </p:nvPr>
        </p:nvSpPr>
        <p:spPr>
          <a:ln/>
        </p:spPr>
        <p:txBody>
          <a:bodyPr/>
          <a:lstStyle>
            <a:lvl1pPr>
              <a:defRPr/>
            </a:lvl1pPr>
          </a:lstStyle>
          <a:p>
            <a:endParaRPr lang="ru-RU"/>
          </a:p>
        </p:txBody>
      </p:sp>
      <p:sp>
        <p:nvSpPr>
          <p:cNvPr id="4"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273960951"/>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6" name="Rectangle 12"/>
          <p:cNvSpPr>
            <a:spLocks noGrp="1" noChangeArrowheads="1"/>
          </p:cNvSpPr>
          <p:nvPr>
            <p:ph type="ftr" sz="quarter" idx="11"/>
          </p:nvPr>
        </p:nvSpPr>
        <p:spPr>
          <a:ln/>
        </p:spPr>
        <p:txBody>
          <a:bodyPr/>
          <a:lstStyle>
            <a:lvl1pPr>
              <a:defRPr/>
            </a:lvl1pPr>
          </a:lstStyle>
          <a:p>
            <a:endParaRPr lang="ru-RU"/>
          </a:p>
        </p:txBody>
      </p:sp>
      <p:sp>
        <p:nvSpPr>
          <p:cNvPr id="7"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461569102"/>
      </p:ext>
    </p:extLst>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fld id="{B4C71EC6-210F-42DE-9C53-41977AD35B3D}" type="datetimeFigureOut">
              <a:rPr lang="ru-RU" smtClean="0"/>
              <a:t>24.09.2013</a:t>
            </a:fld>
            <a:endParaRPr lang="ru-RU"/>
          </a:p>
        </p:txBody>
      </p:sp>
      <p:sp>
        <p:nvSpPr>
          <p:cNvPr id="6" name="Rectangle 12"/>
          <p:cNvSpPr>
            <a:spLocks noGrp="1" noChangeArrowheads="1"/>
          </p:cNvSpPr>
          <p:nvPr>
            <p:ph type="ftr" sz="quarter" idx="11"/>
          </p:nvPr>
        </p:nvSpPr>
        <p:spPr>
          <a:ln/>
        </p:spPr>
        <p:txBody>
          <a:bodyPr/>
          <a:lstStyle>
            <a:lvl1pPr>
              <a:defRPr/>
            </a:lvl1pPr>
          </a:lstStyle>
          <a:p>
            <a:endParaRPr lang="ru-RU"/>
          </a:p>
        </p:txBody>
      </p:sp>
      <p:sp>
        <p:nvSpPr>
          <p:cNvPr id="7" name="Rectangle 13"/>
          <p:cNvSpPr>
            <a:spLocks noGrp="1" noChangeArrowheads="1"/>
          </p:cNvSpPr>
          <p:nvPr>
            <p:ph type="sldNum" sz="quarter" idx="12"/>
          </p:nvPr>
        </p:nvSpPr>
        <p:spPr>
          <a:ln/>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02674550"/>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399FF"/>
            </a:gs>
            <a:gs pos="50000">
              <a:srgbClr val="FFFFFF"/>
            </a:gs>
            <a:gs pos="100000">
              <a:srgbClr val="3399FF"/>
            </a:gs>
          </a:gsLst>
          <a:lin ang="5400000" scaled="1"/>
        </a:gradFill>
        <a:effectLst/>
      </p:bgPr>
    </p:bg>
    <p:spTree>
      <p:nvGrpSpPr>
        <p:cNvPr id="1" name=""/>
        <p:cNvGrpSpPr/>
        <p:nvPr/>
      </p:nvGrpSpPr>
      <p:grpSpPr>
        <a:xfrm>
          <a:off x="0" y="0"/>
          <a:ext cx="0" cy="0"/>
          <a:chOff x="0" y="0"/>
          <a:chExt cx="0" cy="0"/>
        </a:xfrm>
      </p:grpSpPr>
      <p:sp>
        <p:nvSpPr>
          <p:cNvPr id="20070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a:p>
        </p:txBody>
      </p:sp>
      <p:sp>
        <p:nvSpPr>
          <p:cNvPr id="2007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a:p>
        </p:txBody>
      </p:sp>
      <p:sp>
        <p:nvSpPr>
          <p:cNvPr id="20070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a:p>
        </p:txBody>
      </p:sp>
      <p:sp>
        <p:nvSpPr>
          <p:cNvPr id="2007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a:p>
        </p:txBody>
      </p:sp>
      <p:sp>
        <p:nvSpPr>
          <p:cNvPr id="2007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a:p>
        </p:txBody>
      </p:sp>
      <p:sp>
        <p:nvSpPr>
          <p:cNvPr id="20071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a:p>
        </p:txBody>
      </p:sp>
      <p:sp>
        <p:nvSpPr>
          <p:cNvPr id="20071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a:p>
        </p:txBody>
      </p:sp>
      <p:sp>
        <p:nvSpPr>
          <p:cNvPr id="20071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007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071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fld id="{B4C71EC6-210F-42DE-9C53-41977AD35B3D}" type="datetimeFigureOut">
              <a:rPr lang="ru-RU" smtClean="0"/>
              <a:t>24.09.2013</a:t>
            </a:fld>
            <a:endParaRPr lang="ru-RU"/>
          </a:p>
        </p:txBody>
      </p:sp>
      <p:sp>
        <p:nvSpPr>
          <p:cNvPr id="20071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endParaRPr lang="ru-RU"/>
          </a:p>
        </p:txBody>
      </p:sp>
      <p:sp>
        <p:nvSpPr>
          <p:cNvPr id="20071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0713"/>
                                        </p:tgtEl>
                                        <p:attrNameLst>
                                          <p:attrName>style.visibility</p:attrName>
                                        </p:attrNameLst>
                                      </p:cBhvr>
                                      <p:to>
                                        <p:strVal val="visible"/>
                                      </p:to>
                                    </p:set>
                                    <p:animEffect transition="in" filter="fade">
                                      <p:cBhvr>
                                        <p:cTn id="7" dur="800" decel="100000"/>
                                        <p:tgtEl>
                                          <p:spTgt spid="200713"/>
                                        </p:tgtEl>
                                      </p:cBhvr>
                                    </p:animEffect>
                                    <p:anim calcmode="lin" valueType="num">
                                      <p:cBhvr>
                                        <p:cTn id="8" dur="800" decel="100000" fill="hold"/>
                                        <p:tgtEl>
                                          <p:spTgt spid="200713"/>
                                        </p:tgtEl>
                                        <p:attrNameLst>
                                          <p:attrName>style.rotation</p:attrName>
                                        </p:attrNameLst>
                                      </p:cBhvr>
                                      <p:tavLst>
                                        <p:tav tm="0">
                                          <p:val>
                                            <p:fltVal val="-90"/>
                                          </p:val>
                                        </p:tav>
                                        <p:tav tm="100000">
                                          <p:val>
                                            <p:fltVal val="0"/>
                                          </p:val>
                                        </p:tav>
                                      </p:tavLst>
                                    </p:anim>
                                    <p:anim calcmode="lin" valueType="num">
                                      <p:cBhvr>
                                        <p:cTn id="9" dur="800" decel="100000" fill="hold"/>
                                        <p:tgtEl>
                                          <p:spTgt spid="200713"/>
                                        </p:tgtEl>
                                        <p:attrNameLst>
                                          <p:attrName>ppt_x</p:attrName>
                                        </p:attrNameLst>
                                      </p:cBhvr>
                                      <p:tavLst>
                                        <p:tav tm="0">
                                          <p:val>
                                            <p:strVal val="#ppt_x+0.4"/>
                                          </p:val>
                                        </p:tav>
                                        <p:tav tm="100000">
                                          <p:val>
                                            <p:strVal val="#ppt_x-0.05"/>
                                          </p:val>
                                        </p:tav>
                                      </p:tavLst>
                                    </p:anim>
                                    <p:anim calcmode="lin" valueType="num">
                                      <p:cBhvr>
                                        <p:cTn id="10" dur="800" decel="100000" fill="hold"/>
                                        <p:tgtEl>
                                          <p:spTgt spid="2007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07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071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0714">
                                            <p:txEl>
                                              <p:pRg st="0" end="0"/>
                                            </p:txEl>
                                          </p:spTgt>
                                        </p:tgtEl>
                                        <p:attrNameLst>
                                          <p:attrName>style.visibility</p:attrName>
                                        </p:attrNameLst>
                                      </p:cBhvr>
                                      <p:to>
                                        <p:strVal val="visible"/>
                                      </p:to>
                                    </p:set>
                                    <p:animEffect transition="in" filter="fade">
                                      <p:cBhvr>
                                        <p:cTn id="17" dur="1000"/>
                                        <p:tgtEl>
                                          <p:spTgt spid="200714">
                                            <p:txEl>
                                              <p:pRg st="0" end="0"/>
                                            </p:txEl>
                                          </p:spTgt>
                                        </p:tgtEl>
                                      </p:cBhvr>
                                    </p:animEffect>
                                    <p:anim calcmode="lin" valueType="num">
                                      <p:cBhvr>
                                        <p:cTn id="18" dur="1000" fill="hold"/>
                                        <p:tgtEl>
                                          <p:spTgt spid="20071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0714">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0714">
                                            <p:txEl>
                                              <p:pRg st="1" end="1"/>
                                            </p:txEl>
                                          </p:spTgt>
                                        </p:tgtEl>
                                        <p:attrNameLst>
                                          <p:attrName>style.visibility</p:attrName>
                                        </p:attrNameLst>
                                      </p:cBhvr>
                                      <p:to>
                                        <p:strVal val="visible"/>
                                      </p:to>
                                    </p:set>
                                    <p:animEffect transition="in" filter="fade">
                                      <p:cBhvr>
                                        <p:cTn id="22" dur="1000"/>
                                        <p:tgtEl>
                                          <p:spTgt spid="200714">
                                            <p:txEl>
                                              <p:pRg st="1" end="1"/>
                                            </p:txEl>
                                          </p:spTgt>
                                        </p:tgtEl>
                                      </p:cBhvr>
                                    </p:animEffect>
                                    <p:anim calcmode="lin" valueType="num">
                                      <p:cBhvr>
                                        <p:cTn id="23" dur="1000" fill="hold"/>
                                        <p:tgtEl>
                                          <p:spTgt spid="20071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0714">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0714">
                                            <p:txEl>
                                              <p:pRg st="2" end="2"/>
                                            </p:txEl>
                                          </p:spTgt>
                                        </p:tgtEl>
                                        <p:attrNameLst>
                                          <p:attrName>style.visibility</p:attrName>
                                        </p:attrNameLst>
                                      </p:cBhvr>
                                      <p:to>
                                        <p:strVal val="visible"/>
                                      </p:to>
                                    </p:set>
                                    <p:animEffect transition="in" filter="fade">
                                      <p:cBhvr>
                                        <p:cTn id="27" dur="1000"/>
                                        <p:tgtEl>
                                          <p:spTgt spid="200714">
                                            <p:txEl>
                                              <p:pRg st="2" end="2"/>
                                            </p:txEl>
                                          </p:spTgt>
                                        </p:tgtEl>
                                      </p:cBhvr>
                                    </p:animEffect>
                                    <p:anim calcmode="lin" valueType="num">
                                      <p:cBhvr>
                                        <p:cTn id="28" dur="1000" fill="hold"/>
                                        <p:tgtEl>
                                          <p:spTgt spid="20071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0714">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0714">
                                            <p:txEl>
                                              <p:pRg st="3" end="3"/>
                                            </p:txEl>
                                          </p:spTgt>
                                        </p:tgtEl>
                                        <p:attrNameLst>
                                          <p:attrName>style.visibility</p:attrName>
                                        </p:attrNameLst>
                                      </p:cBhvr>
                                      <p:to>
                                        <p:strVal val="visible"/>
                                      </p:to>
                                    </p:set>
                                    <p:animEffect transition="in" filter="fade">
                                      <p:cBhvr>
                                        <p:cTn id="32" dur="1000"/>
                                        <p:tgtEl>
                                          <p:spTgt spid="200714">
                                            <p:txEl>
                                              <p:pRg st="3" end="3"/>
                                            </p:txEl>
                                          </p:spTgt>
                                        </p:tgtEl>
                                      </p:cBhvr>
                                    </p:animEffect>
                                    <p:anim calcmode="lin" valueType="num">
                                      <p:cBhvr>
                                        <p:cTn id="33" dur="1000" fill="hold"/>
                                        <p:tgtEl>
                                          <p:spTgt spid="2007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00714">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0714">
                                            <p:txEl>
                                              <p:pRg st="4" end="4"/>
                                            </p:txEl>
                                          </p:spTgt>
                                        </p:tgtEl>
                                        <p:attrNameLst>
                                          <p:attrName>style.visibility</p:attrName>
                                        </p:attrNameLst>
                                      </p:cBhvr>
                                      <p:to>
                                        <p:strVal val="visible"/>
                                      </p:to>
                                    </p:set>
                                    <p:animEffect transition="in" filter="fade">
                                      <p:cBhvr>
                                        <p:cTn id="37" dur="1000"/>
                                        <p:tgtEl>
                                          <p:spTgt spid="200714">
                                            <p:txEl>
                                              <p:pRg st="4" end="4"/>
                                            </p:txEl>
                                          </p:spTgt>
                                        </p:tgtEl>
                                      </p:cBhvr>
                                    </p:animEffect>
                                    <p:anim calcmode="lin" valueType="num">
                                      <p:cBhvr>
                                        <p:cTn id="38" dur="1000" fill="hold"/>
                                        <p:tgtEl>
                                          <p:spTgt spid="20071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07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p:bldP spid="200714" grpId="0" build="p">
        <p:tmplLst>
          <p:tmpl lvl="1">
            <p:tnLst>
              <p:par>
                <p:cTn presetID="47" presetClass="entr" presetSubtype="0" fill="hold" nodeType="clickEffect">
                  <p:stCondLst>
                    <p:cond delay="0"/>
                  </p:stCondLst>
                  <p:childTnLst>
                    <p:set>
                      <p:cBhvr>
                        <p:cTn dur="1" fill="hold">
                          <p:stCondLst>
                            <p:cond delay="0"/>
                          </p:stCondLst>
                        </p:cTn>
                        <p:tgtEl>
                          <p:spTgt spid="200714"/>
                        </p:tgtEl>
                        <p:attrNameLst>
                          <p:attrName>style.visibility</p:attrName>
                        </p:attrNameLst>
                      </p:cBhvr>
                      <p:to>
                        <p:strVal val="visible"/>
                      </p:to>
                    </p:set>
                    <p:animEffect transition="in" filter="fade">
                      <p:cBhvr>
                        <p:cTn dur="1000"/>
                        <p:tgtEl>
                          <p:spTgt spid="200714"/>
                        </p:tgtEl>
                      </p:cBhvr>
                    </p:animEffect>
                    <p:anim calcmode="lin" valueType="num">
                      <p:cBhvr>
                        <p:cTn dur="1000" fill="hold"/>
                        <p:tgtEl>
                          <p:spTgt spid="200714"/>
                        </p:tgtEl>
                        <p:attrNameLst>
                          <p:attrName>ppt_x</p:attrName>
                        </p:attrNameLst>
                      </p:cBhvr>
                      <p:tavLst>
                        <p:tav tm="0">
                          <p:val>
                            <p:strVal val="#ppt_x"/>
                          </p:val>
                        </p:tav>
                        <p:tav tm="100000">
                          <p:val>
                            <p:strVal val="#ppt_x"/>
                          </p:val>
                        </p:tav>
                      </p:tavLst>
                    </p:anim>
                    <p:anim calcmode="lin" valueType="num">
                      <p:cBhvr>
                        <p:cTn dur="1000" fill="hold"/>
                        <p:tgtEl>
                          <p:spTgt spid="200714"/>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200714"/>
                        </p:tgtEl>
                        <p:attrNameLst>
                          <p:attrName>style.visibility</p:attrName>
                        </p:attrNameLst>
                      </p:cBhvr>
                      <p:to>
                        <p:strVal val="visible"/>
                      </p:to>
                    </p:set>
                    <p:animEffect transition="in" filter="fade">
                      <p:cBhvr>
                        <p:cTn dur="1000"/>
                        <p:tgtEl>
                          <p:spTgt spid="200714"/>
                        </p:tgtEl>
                      </p:cBhvr>
                    </p:animEffect>
                    <p:anim calcmode="lin" valueType="num">
                      <p:cBhvr>
                        <p:cTn dur="1000" fill="hold"/>
                        <p:tgtEl>
                          <p:spTgt spid="200714"/>
                        </p:tgtEl>
                        <p:attrNameLst>
                          <p:attrName>ppt_x</p:attrName>
                        </p:attrNameLst>
                      </p:cBhvr>
                      <p:tavLst>
                        <p:tav tm="0">
                          <p:val>
                            <p:strVal val="#ppt_x"/>
                          </p:val>
                        </p:tav>
                        <p:tav tm="100000">
                          <p:val>
                            <p:strVal val="#ppt_x"/>
                          </p:val>
                        </p:tav>
                      </p:tavLst>
                    </p:anim>
                    <p:anim calcmode="lin" valueType="num">
                      <p:cBhvr>
                        <p:cTn dur="1000" fill="hold"/>
                        <p:tgtEl>
                          <p:spTgt spid="200714"/>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200714"/>
                        </p:tgtEl>
                        <p:attrNameLst>
                          <p:attrName>style.visibility</p:attrName>
                        </p:attrNameLst>
                      </p:cBhvr>
                      <p:to>
                        <p:strVal val="visible"/>
                      </p:to>
                    </p:set>
                    <p:animEffect transition="in" filter="fade">
                      <p:cBhvr>
                        <p:cTn dur="1000"/>
                        <p:tgtEl>
                          <p:spTgt spid="200714"/>
                        </p:tgtEl>
                      </p:cBhvr>
                    </p:animEffect>
                    <p:anim calcmode="lin" valueType="num">
                      <p:cBhvr>
                        <p:cTn dur="1000" fill="hold"/>
                        <p:tgtEl>
                          <p:spTgt spid="200714"/>
                        </p:tgtEl>
                        <p:attrNameLst>
                          <p:attrName>ppt_x</p:attrName>
                        </p:attrNameLst>
                      </p:cBhvr>
                      <p:tavLst>
                        <p:tav tm="0">
                          <p:val>
                            <p:strVal val="#ppt_x"/>
                          </p:val>
                        </p:tav>
                        <p:tav tm="100000">
                          <p:val>
                            <p:strVal val="#ppt_x"/>
                          </p:val>
                        </p:tav>
                      </p:tavLst>
                    </p:anim>
                    <p:anim calcmode="lin" valueType="num">
                      <p:cBhvr>
                        <p:cTn dur="1000" fill="hold"/>
                        <p:tgtEl>
                          <p:spTgt spid="200714"/>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200714"/>
                        </p:tgtEl>
                        <p:attrNameLst>
                          <p:attrName>style.visibility</p:attrName>
                        </p:attrNameLst>
                      </p:cBhvr>
                      <p:to>
                        <p:strVal val="visible"/>
                      </p:to>
                    </p:set>
                    <p:animEffect transition="in" filter="fade">
                      <p:cBhvr>
                        <p:cTn dur="1000"/>
                        <p:tgtEl>
                          <p:spTgt spid="200714"/>
                        </p:tgtEl>
                      </p:cBhvr>
                    </p:animEffect>
                    <p:anim calcmode="lin" valueType="num">
                      <p:cBhvr>
                        <p:cTn dur="1000" fill="hold"/>
                        <p:tgtEl>
                          <p:spTgt spid="200714"/>
                        </p:tgtEl>
                        <p:attrNameLst>
                          <p:attrName>ppt_x</p:attrName>
                        </p:attrNameLst>
                      </p:cBhvr>
                      <p:tavLst>
                        <p:tav tm="0">
                          <p:val>
                            <p:strVal val="#ppt_x"/>
                          </p:val>
                        </p:tav>
                        <p:tav tm="100000">
                          <p:val>
                            <p:strVal val="#ppt_x"/>
                          </p:val>
                        </p:tav>
                      </p:tavLst>
                    </p:anim>
                    <p:anim calcmode="lin" valueType="num">
                      <p:cBhvr>
                        <p:cTn dur="1000" fill="hold"/>
                        <p:tgtEl>
                          <p:spTgt spid="200714"/>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200714"/>
                        </p:tgtEl>
                        <p:attrNameLst>
                          <p:attrName>style.visibility</p:attrName>
                        </p:attrNameLst>
                      </p:cBhvr>
                      <p:to>
                        <p:strVal val="visible"/>
                      </p:to>
                    </p:set>
                    <p:animEffect transition="in" filter="fade">
                      <p:cBhvr>
                        <p:cTn dur="1000"/>
                        <p:tgtEl>
                          <p:spTgt spid="200714"/>
                        </p:tgtEl>
                      </p:cBhvr>
                    </p:animEffect>
                    <p:anim calcmode="lin" valueType="num">
                      <p:cBhvr>
                        <p:cTn dur="1000" fill="hold"/>
                        <p:tgtEl>
                          <p:spTgt spid="200714"/>
                        </p:tgtEl>
                        <p:attrNameLst>
                          <p:attrName>ppt_x</p:attrName>
                        </p:attrNameLst>
                      </p:cBhvr>
                      <p:tavLst>
                        <p:tav tm="0">
                          <p:val>
                            <p:strVal val="#ppt_x"/>
                          </p:val>
                        </p:tav>
                        <p:tav tm="100000">
                          <p:val>
                            <p:strVal val="#ppt_x"/>
                          </p:val>
                        </p:tav>
                      </p:tavLst>
                    </p:anim>
                    <p:anim calcmode="lin" valueType="num">
                      <p:cBhvr>
                        <p:cTn dur="1000" fill="hold"/>
                        <p:tgtEl>
                          <p:spTgt spid="200714"/>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24473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ru-RU" sz="2400">
              <a:latin typeface="Times New Roman" pitchFamily="18" charset="0"/>
            </a:endParaRPr>
          </a:p>
        </p:txBody>
      </p:sp>
      <p:sp>
        <p:nvSpPr>
          <p:cNvPr id="244740"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44741"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4474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endParaRPr lang="ru-RU"/>
          </a:p>
        </p:txBody>
      </p:sp>
      <p:sp>
        <p:nvSpPr>
          <p:cNvPr id="244743"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ru-RU"/>
          </a:p>
        </p:txBody>
      </p:sp>
      <p:sp>
        <p:nvSpPr>
          <p:cNvPr id="244744"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fld id="{43E39EE3-E608-437A-8E83-AACE5FC74CC6}" type="slidenum">
              <a:rPr lang="ru-RU"/>
              <a:pPr>
                <a:defRPr/>
              </a:pPr>
              <a:t>‹#›</a:t>
            </a:fld>
            <a:endParaRPr lang="ru-RU"/>
          </a:p>
        </p:txBody>
      </p:sp>
      <p:sp>
        <p:nvSpPr>
          <p:cNvPr id="244745"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ru-RU"/>
          </a:p>
        </p:txBody>
      </p:sp>
      <p:sp>
        <p:nvSpPr>
          <p:cNvPr id="244746"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44740"/>
                                        </p:tgtEl>
                                        <p:attrNameLst>
                                          <p:attrName>style.visibility</p:attrName>
                                        </p:attrNameLst>
                                      </p:cBhvr>
                                      <p:to>
                                        <p:strVal val="visible"/>
                                      </p:to>
                                    </p:set>
                                    <p:animEffect transition="in" filter="fade">
                                      <p:cBhvr>
                                        <p:cTn id="7" dur="800" decel="100000"/>
                                        <p:tgtEl>
                                          <p:spTgt spid="244740"/>
                                        </p:tgtEl>
                                      </p:cBhvr>
                                    </p:animEffect>
                                    <p:anim calcmode="lin" valueType="num">
                                      <p:cBhvr>
                                        <p:cTn id="8" dur="800" decel="100000" fill="hold"/>
                                        <p:tgtEl>
                                          <p:spTgt spid="244740"/>
                                        </p:tgtEl>
                                        <p:attrNameLst>
                                          <p:attrName>style.rotation</p:attrName>
                                        </p:attrNameLst>
                                      </p:cBhvr>
                                      <p:tavLst>
                                        <p:tav tm="0">
                                          <p:val>
                                            <p:fltVal val="-90"/>
                                          </p:val>
                                        </p:tav>
                                        <p:tav tm="100000">
                                          <p:val>
                                            <p:fltVal val="0"/>
                                          </p:val>
                                        </p:tav>
                                      </p:tavLst>
                                    </p:anim>
                                    <p:anim calcmode="lin" valueType="num">
                                      <p:cBhvr>
                                        <p:cTn id="9" dur="800" decel="100000" fill="hold"/>
                                        <p:tgtEl>
                                          <p:spTgt spid="244740"/>
                                        </p:tgtEl>
                                        <p:attrNameLst>
                                          <p:attrName>ppt_x</p:attrName>
                                        </p:attrNameLst>
                                      </p:cBhvr>
                                      <p:tavLst>
                                        <p:tav tm="0">
                                          <p:val>
                                            <p:strVal val="#ppt_x+0.4"/>
                                          </p:val>
                                        </p:tav>
                                        <p:tav tm="100000">
                                          <p:val>
                                            <p:strVal val="#ppt_x-0.05"/>
                                          </p:val>
                                        </p:tav>
                                      </p:tavLst>
                                    </p:anim>
                                    <p:anim calcmode="lin" valueType="num">
                                      <p:cBhvr>
                                        <p:cTn id="10" dur="800" decel="100000" fill="hold"/>
                                        <p:tgtEl>
                                          <p:spTgt spid="2447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47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474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44741">
                                            <p:txEl>
                                              <p:pRg st="0" end="0"/>
                                            </p:txEl>
                                          </p:spTgt>
                                        </p:tgtEl>
                                        <p:attrNameLst>
                                          <p:attrName>style.visibility</p:attrName>
                                        </p:attrNameLst>
                                      </p:cBhvr>
                                      <p:to>
                                        <p:strVal val="visible"/>
                                      </p:to>
                                    </p:set>
                                    <p:animEffect transition="in" filter="fade">
                                      <p:cBhvr>
                                        <p:cTn id="17" dur="1000"/>
                                        <p:tgtEl>
                                          <p:spTgt spid="244741">
                                            <p:txEl>
                                              <p:pRg st="0" end="0"/>
                                            </p:txEl>
                                          </p:spTgt>
                                        </p:tgtEl>
                                      </p:cBhvr>
                                    </p:animEffect>
                                    <p:anim calcmode="lin" valueType="num">
                                      <p:cBhvr>
                                        <p:cTn id="18" dur="1000" fill="hold"/>
                                        <p:tgtEl>
                                          <p:spTgt spid="24474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4474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4741">
                                            <p:txEl>
                                              <p:pRg st="1" end="1"/>
                                            </p:txEl>
                                          </p:spTgt>
                                        </p:tgtEl>
                                        <p:attrNameLst>
                                          <p:attrName>style.visibility</p:attrName>
                                        </p:attrNameLst>
                                      </p:cBhvr>
                                      <p:to>
                                        <p:strVal val="visible"/>
                                      </p:to>
                                    </p:set>
                                    <p:animEffect transition="in" filter="fade">
                                      <p:cBhvr>
                                        <p:cTn id="22" dur="1000"/>
                                        <p:tgtEl>
                                          <p:spTgt spid="244741">
                                            <p:txEl>
                                              <p:pRg st="1" end="1"/>
                                            </p:txEl>
                                          </p:spTgt>
                                        </p:tgtEl>
                                      </p:cBhvr>
                                    </p:animEffect>
                                    <p:anim calcmode="lin" valueType="num">
                                      <p:cBhvr>
                                        <p:cTn id="23" dur="1000" fill="hold"/>
                                        <p:tgtEl>
                                          <p:spTgt spid="24474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4474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4741">
                                            <p:txEl>
                                              <p:pRg st="2" end="2"/>
                                            </p:txEl>
                                          </p:spTgt>
                                        </p:tgtEl>
                                        <p:attrNameLst>
                                          <p:attrName>style.visibility</p:attrName>
                                        </p:attrNameLst>
                                      </p:cBhvr>
                                      <p:to>
                                        <p:strVal val="visible"/>
                                      </p:to>
                                    </p:set>
                                    <p:animEffect transition="in" filter="fade">
                                      <p:cBhvr>
                                        <p:cTn id="27" dur="1000"/>
                                        <p:tgtEl>
                                          <p:spTgt spid="244741">
                                            <p:txEl>
                                              <p:pRg st="2" end="2"/>
                                            </p:txEl>
                                          </p:spTgt>
                                        </p:tgtEl>
                                      </p:cBhvr>
                                    </p:animEffect>
                                    <p:anim calcmode="lin" valueType="num">
                                      <p:cBhvr>
                                        <p:cTn id="28" dur="1000" fill="hold"/>
                                        <p:tgtEl>
                                          <p:spTgt spid="24474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4474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44741">
                                            <p:txEl>
                                              <p:pRg st="3" end="3"/>
                                            </p:txEl>
                                          </p:spTgt>
                                        </p:tgtEl>
                                        <p:attrNameLst>
                                          <p:attrName>style.visibility</p:attrName>
                                        </p:attrNameLst>
                                      </p:cBhvr>
                                      <p:to>
                                        <p:strVal val="visible"/>
                                      </p:to>
                                    </p:set>
                                    <p:animEffect transition="in" filter="fade">
                                      <p:cBhvr>
                                        <p:cTn id="32" dur="1000"/>
                                        <p:tgtEl>
                                          <p:spTgt spid="244741">
                                            <p:txEl>
                                              <p:pRg st="3" end="3"/>
                                            </p:txEl>
                                          </p:spTgt>
                                        </p:tgtEl>
                                      </p:cBhvr>
                                    </p:animEffect>
                                    <p:anim calcmode="lin" valueType="num">
                                      <p:cBhvr>
                                        <p:cTn id="33" dur="1000" fill="hold"/>
                                        <p:tgtEl>
                                          <p:spTgt spid="24474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4474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44741">
                                            <p:txEl>
                                              <p:pRg st="4" end="4"/>
                                            </p:txEl>
                                          </p:spTgt>
                                        </p:tgtEl>
                                        <p:attrNameLst>
                                          <p:attrName>style.visibility</p:attrName>
                                        </p:attrNameLst>
                                      </p:cBhvr>
                                      <p:to>
                                        <p:strVal val="visible"/>
                                      </p:to>
                                    </p:set>
                                    <p:animEffect transition="in" filter="fade">
                                      <p:cBhvr>
                                        <p:cTn id="37" dur="1000"/>
                                        <p:tgtEl>
                                          <p:spTgt spid="244741">
                                            <p:txEl>
                                              <p:pRg st="4" end="4"/>
                                            </p:txEl>
                                          </p:spTgt>
                                        </p:tgtEl>
                                      </p:cBhvr>
                                    </p:animEffect>
                                    <p:anim calcmode="lin" valueType="num">
                                      <p:cBhvr>
                                        <p:cTn id="38" dur="1000" fill="hold"/>
                                        <p:tgtEl>
                                          <p:spTgt spid="24474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4474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p:bldP spid="244741" grpId="0" build="p">
        <p:tmplLst>
          <p:tmpl lvl="1">
            <p:tnLst>
              <p:par>
                <p:cTn presetID="47" presetClass="entr" presetSubtype="0" fill="hold" nodeType="clickEffect">
                  <p:stCondLst>
                    <p:cond delay="0"/>
                  </p:stCondLst>
                  <p:childTnLst>
                    <p:set>
                      <p:cBhvr>
                        <p:cTn dur="1" fill="hold">
                          <p:stCondLst>
                            <p:cond delay="0"/>
                          </p:stCondLst>
                        </p:cTn>
                        <p:tgtEl>
                          <p:spTgt spid="244741"/>
                        </p:tgtEl>
                        <p:attrNameLst>
                          <p:attrName>style.visibility</p:attrName>
                        </p:attrNameLst>
                      </p:cBhvr>
                      <p:to>
                        <p:strVal val="visible"/>
                      </p:to>
                    </p:set>
                    <p:animEffect transition="in" filter="fade">
                      <p:cBhvr>
                        <p:cTn dur="1000"/>
                        <p:tgtEl>
                          <p:spTgt spid="244741"/>
                        </p:tgtEl>
                      </p:cBhvr>
                    </p:animEffect>
                    <p:anim calcmode="lin" valueType="num">
                      <p:cBhvr>
                        <p:cTn dur="1000" fill="hold"/>
                        <p:tgtEl>
                          <p:spTgt spid="244741"/>
                        </p:tgtEl>
                        <p:attrNameLst>
                          <p:attrName>ppt_x</p:attrName>
                        </p:attrNameLst>
                      </p:cBhvr>
                      <p:tavLst>
                        <p:tav tm="0">
                          <p:val>
                            <p:strVal val="#ppt_x"/>
                          </p:val>
                        </p:tav>
                        <p:tav tm="100000">
                          <p:val>
                            <p:strVal val="#ppt_x"/>
                          </p:val>
                        </p:tav>
                      </p:tavLst>
                    </p:anim>
                    <p:anim calcmode="lin" valueType="num">
                      <p:cBhvr>
                        <p:cTn dur="1000" fill="hold"/>
                        <p:tgtEl>
                          <p:spTgt spid="24474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244741"/>
                        </p:tgtEl>
                        <p:attrNameLst>
                          <p:attrName>style.visibility</p:attrName>
                        </p:attrNameLst>
                      </p:cBhvr>
                      <p:to>
                        <p:strVal val="visible"/>
                      </p:to>
                    </p:set>
                    <p:animEffect transition="in" filter="fade">
                      <p:cBhvr>
                        <p:cTn dur="1000"/>
                        <p:tgtEl>
                          <p:spTgt spid="244741"/>
                        </p:tgtEl>
                      </p:cBhvr>
                    </p:animEffect>
                    <p:anim calcmode="lin" valueType="num">
                      <p:cBhvr>
                        <p:cTn dur="1000" fill="hold"/>
                        <p:tgtEl>
                          <p:spTgt spid="244741"/>
                        </p:tgtEl>
                        <p:attrNameLst>
                          <p:attrName>ppt_x</p:attrName>
                        </p:attrNameLst>
                      </p:cBhvr>
                      <p:tavLst>
                        <p:tav tm="0">
                          <p:val>
                            <p:strVal val="#ppt_x"/>
                          </p:val>
                        </p:tav>
                        <p:tav tm="100000">
                          <p:val>
                            <p:strVal val="#ppt_x"/>
                          </p:val>
                        </p:tav>
                      </p:tavLst>
                    </p:anim>
                    <p:anim calcmode="lin" valueType="num">
                      <p:cBhvr>
                        <p:cTn dur="1000" fill="hold"/>
                        <p:tgtEl>
                          <p:spTgt spid="24474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244741"/>
                        </p:tgtEl>
                        <p:attrNameLst>
                          <p:attrName>style.visibility</p:attrName>
                        </p:attrNameLst>
                      </p:cBhvr>
                      <p:to>
                        <p:strVal val="visible"/>
                      </p:to>
                    </p:set>
                    <p:animEffect transition="in" filter="fade">
                      <p:cBhvr>
                        <p:cTn dur="1000"/>
                        <p:tgtEl>
                          <p:spTgt spid="244741"/>
                        </p:tgtEl>
                      </p:cBhvr>
                    </p:animEffect>
                    <p:anim calcmode="lin" valueType="num">
                      <p:cBhvr>
                        <p:cTn dur="1000" fill="hold"/>
                        <p:tgtEl>
                          <p:spTgt spid="244741"/>
                        </p:tgtEl>
                        <p:attrNameLst>
                          <p:attrName>ppt_x</p:attrName>
                        </p:attrNameLst>
                      </p:cBhvr>
                      <p:tavLst>
                        <p:tav tm="0">
                          <p:val>
                            <p:strVal val="#ppt_x"/>
                          </p:val>
                        </p:tav>
                        <p:tav tm="100000">
                          <p:val>
                            <p:strVal val="#ppt_x"/>
                          </p:val>
                        </p:tav>
                      </p:tavLst>
                    </p:anim>
                    <p:anim calcmode="lin" valueType="num">
                      <p:cBhvr>
                        <p:cTn dur="1000" fill="hold"/>
                        <p:tgtEl>
                          <p:spTgt spid="24474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244741"/>
                        </p:tgtEl>
                        <p:attrNameLst>
                          <p:attrName>style.visibility</p:attrName>
                        </p:attrNameLst>
                      </p:cBhvr>
                      <p:to>
                        <p:strVal val="visible"/>
                      </p:to>
                    </p:set>
                    <p:animEffect transition="in" filter="fade">
                      <p:cBhvr>
                        <p:cTn dur="1000"/>
                        <p:tgtEl>
                          <p:spTgt spid="244741"/>
                        </p:tgtEl>
                      </p:cBhvr>
                    </p:animEffect>
                    <p:anim calcmode="lin" valueType="num">
                      <p:cBhvr>
                        <p:cTn dur="1000" fill="hold"/>
                        <p:tgtEl>
                          <p:spTgt spid="244741"/>
                        </p:tgtEl>
                        <p:attrNameLst>
                          <p:attrName>ppt_x</p:attrName>
                        </p:attrNameLst>
                      </p:cBhvr>
                      <p:tavLst>
                        <p:tav tm="0">
                          <p:val>
                            <p:strVal val="#ppt_x"/>
                          </p:val>
                        </p:tav>
                        <p:tav tm="100000">
                          <p:val>
                            <p:strVal val="#ppt_x"/>
                          </p:val>
                        </p:tav>
                      </p:tavLst>
                    </p:anim>
                    <p:anim calcmode="lin" valueType="num">
                      <p:cBhvr>
                        <p:cTn dur="1000" fill="hold"/>
                        <p:tgtEl>
                          <p:spTgt spid="24474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244741"/>
                        </p:tgtEl>
                        <p:attrNameLst>
                          <p:attrName>style.visibility</p:attrName>
                        </p:attrNameLst>
                      </p:cBhvr>
                      <p:to>
                        <p:strVal val="visible"/>
                      </p:to>
                    </p:set>
                    <p:animEffect transition="in" filter="fade">
                      <p:cBhvr>
                        <p:cTn dur="1000"/>
                        <p:tgtEl>
                          <p:spTgt spid="244741"/>
                        </p:tgtEl>
                      </p:cBhvr>
                    </p:animEffect>
                    <p:anim calcmode="lin" valueType="num">
                      <p:cBhvr>
                        <p:cTn dur="1000" fill="hold"/>
                        <p:tgtEl>
                          <p:spTgt spid="244741"/>
                        </p:tgtEl>
                        <p:attrNameLst>
                          <p:attrName>ppt_x</p:attrName>
                        </p:attrNameLst>
                      </p:cBhvr>
                      <p:tavLst>
                        <p:tav tm="0">
                          <p:val>
                            <p:strVal val="#ppt_x"/>
                          </p:val>
                        </p:tav>
                        <p:tav tm="100000">
                          <p:val>
                            <p:strVal val="#ppt_x"/>
                          </p:val>
                        </p:tav>
                      </p:tavLst>
                    </p:anim>
                    <p:anim calcmode="lin" valueType="num">
                      <p:cBhvr>
                        <p:cTn dur="1000" fill="hold"/>
                        <p:tgtEl>
                          <p:spTgt spid="244741"/>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447675" indent="-447675" algn="l" rtl="0" eaLnBrk="1" fontAlgn="base" hangingPunct="1">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1" fontAlgn="base" hangingPunct="1">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1" fontAlgn="base" hangingPunct="1">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1" fontAlgn="base" hangingPunct="1">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fld id="{B4C71EC6-210F-42DE-9C53-41977AD35B3D}" type="datetimeFigureOut">
              <a:rPr lang="ru-RU" smtClean="0"/>
              <a:t>24.09.2013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fld id="{B19B0651-EE4F-4900-A07F-96A6BFA9D0F0}" type="slidenum">
              <a:rPr lang="ru-RU" smtClean="0"/>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newsflash/>
  </p:transition>
  <p:timing>
    <p:tnLst>
      <p:par>
        <p:cTn id="1" dur="indefinite" restart="never" nodeType="tmRoot"/>
      </p:par>
    </p:tnLst>
  </p:timing>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71396508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spd="slow">
    <p:zoom dir="in"/>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6.xml"/><Relationship Id="rId4" Type="http://schemas.openxmlformats.org/officeDocument/2006/relationships/image" Target="../media/image200.emf"/></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5833"/>
            <a:ext cx="7851648" cy="1828800"/>
          </a:xfrm>
        </p:spPr>
        <p:txBody>
          <a:bodyPr>
            <a:normAutofit fontScale="90000"/>
          </a:bodyPr>
          <a:lstStyle/>
          <a:p>
            <a:pPr algn="ctr"/>
            <a:r>
              <a:rPr lang="kk-KZ" sz="3200" dirty="0" smtClean="0">
                <a:solidFill>
                  <a:srgbClr val="009900"/>
                </a:solidFill>
                <a:latin typeface="Times New Roman" pitchFamily="18" charset="0"/>
                <a:cs typeface="Times New Roman" pitchFamily="18" charset="0"/>
              </a:rPr>
              <a:t>Қарағанды қаласы </a:t>
            </a:r>
            <a:br>
              <a:rPr lang="kk-KZ" sz="3200" dirty="0" smtClean="0">
                <a:solidFill>
                  <a:srgbClr val="009900"/>
                </a:solidFill>
                <a:latin typeface="Times New Roman" pitchFamily="18" charset="0"/>
                <a:cs typeface="Times New Roman" pitchFamily="18" charset="0"/>
              </a:rPr>
            </a:br>
            <a:r>
              <a:rPr lang="ru-RU" sz="3200" dirty="0">
                <a:solidFill>
                  <a:srgbClr val="009900"/>
                </a:solidFill>
                <a:latin typeface="Times New Roman" pitchFamily="18" charset="0"/>
                <a:cs typeface="Times New Roman" pitchFamily="18" charset="0"/>
              </a:rPr>
              <a:t>№ 36 </a:t>
            </a:r>
            <a:r>
              <a:rPr lang="ru-RU" sz="3200" dirty="0" err="1">
                <a:solidFill>
                  <a:srgbClr val="009900"/>
                </a:solidFill>
                <a:latin typeface="Times New Roman" pitchFamily="18" charset="0"/>
                <a:cs typeface="Times New Roman" pitchFamily="18" charset="0"/>
              </a:rPr>
              <a:t>жалпы</a:t>
            </a:r>
            <a:r>
              <a:rPr lang="ru-RU" sz="3200" dirty="0">
                <a:solidFill>
                  <a:srgbClr val="009900"/>
                </a:solidFill>
                <a:latin typeface="Times New Roman" pitchFamily="18" charset="0"/>
                <a:cs typeface="Times New Roman" pitchFamily="18" charset="0"/>
              </a:rPr>
              <a:t> </a:t>
            </a:r>
            <a:r>
              <a:rPr lang="ru-RU" sz="3200" dirty="0" err="1">
                <a:solidFill>
                  <a:srgbClr val="009900"/>
                </a:solidFill>
                <a:latin typeface="Times New Roman" pitchFamily="18" charset="0"/>
                <a:cs typeface="Times New Roman" pitchFamily="18" charset="0"/>
              </a:rPr>
              <a:t>білім</a:t>
            </a:r>
            <a:r>
              <a:rPr lang="ru-RU" sz="3200" dirty="0">
                <a:solidFill>
                  <a:srgbClr val="009900"/>
                </a:solidFill>
                <a:latin typeface="Times New Roman" pitchFamily="18" charset="0"/>
                <a:cs typeface="Times New Roman" pitchFamily="18" charset="0"/>
              </a:rPr>
              <a:t> </a:t>
            </a:r>
            <a:r>
              <a:rPr lang="ru-RU" sz="3200" dirty="0" err="1">
                <a:solidFill>
                  <a:srgbClr val="009900"/>
                </a:solidFill>
                <a:latin typeface="Times New Roman" pitchFamily="18" charset="0"/>
                <a:cs typeface="Times New Roman" pitchFamily="18" charset="0"/>
              </a:rPr>
              <a:t>беретін</a:t>
            </a:r>
            <a:r>
              <a:rPr lang="ru-RU" sz="3200" dirty="0">
                <a:solidFill>
                  <a:srgbClr val="009900"/>
                </a:solidFill>
                <a:latin typeface="Times New Roman" pitchFamily="18" charset="0"/>
                <a:cs typeface="Times New Roman" pitchFamily="18" charset="0"/>
              </a:rPr>
              <a:t> орта </a:t>
            </a:r>
            <a:r>
              <a:rPr lang="ru-RU" sz="3200" b="0" dirty="0" err="1">
                <a:solidFill>
                  <a:srgbClr val="009900"/>
                </a:solidFill>
                <a:latin typeface="Times New Roman" pitchFamily="18" charset="0"/>
                <a:cs typeface="Times New Roman" pitchFamily="18" charset="0"/>
              </a:rPr>
              <a:t>мектеп</a:t>
            </a:r>
            <a:r>
              <a:rPr lang="ru-RU" sz="3200" b="0" dirty="0">
                <a:solidFill>
                  <a:srgbClr val="009900"/>
                </a:solidFill>
                <a:latin typeface="Times New Roman" pitchFamily="18" charset="0"/>
                <a:cs typeface="Times New Roman" pitchFamily="18" charset="0"/>
              </a:rPr>
              <a:t/>
            </a:r>
            <a:br>
              <a:rPr lang="ru-RU" sz="3200" b="0" dirty="0">
                <a:solidFill>
                  <a:srgbClr val="009900"/>
                </a:solidFill>
                <a:latin typeface="Times New Roman" pitchFamily="18" charset="0"/>
                <a:cs typeface="Times New Roman" pitchFamily="18" charset="0"/>
              </a:rPr>
            </a:br>
            <a:r>
              <a:rPr lang="ru-RU" sz="3200" b="0" dirty="0">
                <a:solidFill>
                  <a:srgbClr val="009900"/>
                </a:solidFill>
                <a:latin typeface="Times New Roman" pitchFamily="18" charset="0"/>
                <a:cs typeface="Times New Roman" pitchFamily="18" charset="0"/>
              </a:rPr>
              <a:t/>
            </a:r>
            <a:br>
              <a:rPr lang="ru-RU" sz="3200" b="0" dirty="0">
                <a:solidFill>
                  <a:srgbClr val="009900"/>
                </a:solidFill>
                <a:latin typeface="Times New Roman" pitchFamily="18" charset="0"/>
                <a:cs typeface="Times New Roman" pitchFamily="18" charset="0"/>
              </a:rPr>
            </a:br>
            <a:endParaRPr lang="en-US" sz="3200" b="0" dirty="0">
              <a:solidFill>
                <a:srgbClr val="0099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9552" y="2924944"/>
            <a:ext cx="7854696" cy="1752600"/>
          </a:xfrm>
        </p:spPr>
        <p:txBody>
          <a:bodyPr/>
          <a:lstStyle/>
          <a:p>
            <a:pPr algn="ctr"/>
            <a:r>
              <a:rPr lang="kk-KZ" dirty="0">
                <a:solidFill>
                  <a:srgbClr val="006600"/>
                </a:solidFill>
              </a:rPr>
              <a:t> </a:t>
            </a:r>
            <a:r>
              <a:rPr lang="kk-KZ" sz="4400" dirty="0">
                <a:solidFill>
                  <a:srgbClr val="006600"/>
                </a:solidFill>
                <a:latin typeface="Times New Roman" pitchFamily="18" charset="0"/>
                <a:cs typeface="Times New Roman" pitchFamily="18" charset="0"/>
              </a:rPr>
              <a:t>Заркеева </a:t>
            </a:r>
            <a:r>
              <a:rPr lang="kk-KZ" sz="4400" dirty="0" smtClean="0">
                <a:solidFill>
                  <a:srgbClr val="006600"/>
                </a:solidFill>
                <a:latin typeface="Times New Roman" pitchFamily="18" charset="0"/>
                <a:cs typeface="Times New Roman" pitchFamily="18" charset="0"/>
              </a:rPr>
              <a:t>Думан Нүркешқызы</a:t>
            </a:r>
          </a:p>
          <a:p>
            <a:pPr algn="ctr"/>
            <a:r>
              <a:rPr lang="kk-KZ" sz="2400" dirty="0">
                <a:solidFill>
                  <a:srgbClr val="006600"/>
                </a:solidFill>
                <a:latin typeface="Times New Roman" pitchFamily="18" charset="0"/>
                <a:cs typeface="Times New Roman" pitchFamily="18" charset="0"/>
              </a:rPr>
              <a:t>қ</a:t>
            </a:r>
            <a:r>
              <a:rPr lang="kk-KZ" sz="2400" dirty="0" smtClean="0">
                <a:solidFill>
                  <a:srgbClr val="006600"/>
                </a:solidFill>
                <a:latin typeface="Times New Roman" pitchFamily="18" charset="0"/>
                <a:cs typeface="Times New Roman" pitchFamily="18" charset="0"/>
              </a:rPr>
              <a:t>азақ тілі мен әдебиеті пәні мұғалімі</a:t>
            </a:r>
          </a:p>
          <a:p>
            <a:pPr algn="ctr"/>
            <a:endParaRPr lang="kk-KZ" sz="2400" dirty="0" smtClean="0">
              <a:solidFill>
                <a:srgbClr val="006600"/>
              </a:solidFill>
              <a:latin typeface="Times New Roman" pitchFamily="18" charset="0"/>
              <a:cs typeface="Times New Roman" pitchFamily="18" charset="0"/>
            </a:endParaRPr>
          </a:p>
          <a:p>
            <a:endParaRPr lang="kk-KZ" sz="2400" dirty="0" smtClean="0">
              <a:solidFill>
                <a:srgbClr val="006600"/>
              </a:solidFill>
              <a:latin typeface="Times New Roman" pitchFamily="18" charset="0"/>
              <a:cs typeface="Times New Roman" pitchFamily="18" charset="0"/>
            </a:endParaRPr>
          </a:p>
          <a:p>
            <a:r>
              <a:rPr lang="kk-KZ" sz="2400" dirty="0" smtClean="0">
                <a:solidFill>
                  <a:srgbClr val="006600"/>
                </a:solidFill>
                <a:latin typeface="Times New Roman" pitchFamily="18" charset="0"/>
                <a:cs typeface="Times New Roman" pitchFamily="18" charset="0"/>
              </a:rPr>
              <a:t>Сыныбы: 11 «А» </a:t>
            </a:r>
          </a:p>
          <a:p>
            <a:r>
              <a:rPr lang="kk-KZ" sz="2400" dirty="0" smtClean="0">
                <a:solidFill>
                  <a:srgbClr val="006600"/>
                </a:solidFill>
                <a:latin typeface="Times New Roman" pitchFamily="18" charset="0"/>
                <a:cs typeface="Times New Roman" pitchFamily="18" charset="0"/>
              </a:rPr>
              <a:t>Пәні: қазақ әдебиеті </a:t>
            </a:r>
            <a:endParaRPr lang="en-US" sz="2400"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00049216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1\img074 - Программа просмотра изображений и факсов.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6165304"/>
            <a:ext cx="727280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Сұлтанмахмұт жатып оқыған Әбдірахман молданың үйі</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454797"/>
      </p:ext>
    </p:extLst>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1\img078 - Программа просмотра изображений и факсов.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860032" y="5530934"/>
            <a:ext cx="403244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Сұлтанмахмұт оқыған Троицк қаласындағы </a:t>
            </a:r>
          </a:p>
          <a:p>
            <a:pPr algn="ctr"/>
            <a:r>
              <a:rPr lang="kk-KZ" sz="2000" b="1" dirty="0" smtClean="0">
                <a:latin typeface="Times New Roman" panose="02020603050405020304" pitchFamily="18" charset="0"/>
                <a:cs typeface="Times New Roman" panose="02020603050405020304" pitchFamily="18" charset="0"/>
              </a:rPr>
              <a:t>Ахун Рахманқұли медресесі</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130334"/>
      </p:ext>
    </p:extLst>
  </p:cSld>
  <p:clrMapOvr>
    <a:masterClrMapping/>
  </p:clrMapOvr>
  <p:transition spd="slow">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1\img084 - Программа просмотра изображений и факсов.jpg"/>
          <p:cNvPicPr>
            <a:picLocks noChangeAspect="1" noChangeArrowheads="1"/>
          </p:cNvPicPr>
          <p:nvPr/>
        </p:nvPicPr>
        <p:blipFill>
          <a:blip r:embed="rId2" cstate="print"/>
          <a:srcRect/>
          <a:stretch>
            <a:fillRect/>
          </a:stretch>
        </p:blipFill>
        <p:spPr bwMode="auto">
          <a:xfrm>
            <a:off x="-33798" y="0"/>
            <a:ext cx="9144000" cy="6858000"/>
          </a:xfrm>
          <a:prstGeom prst="rect">
            <a:avLst/>
          </a:prstGeom>
          <a:noFill/>
        </p:spPr>
      </p:pic>
      <p:sp>
        <p:nvSpPr>
          <p:cNvPr id="3" name="TextBox 2"/>
          <p:cNvSpPr txBox="1"/>
          <p:nvPr/>
        </p:nvSpPr>
        <p:spPr>
          <a:xfrm>
            <a:off x="161184" y="6093296"/>
            <a:ext cx="5544616"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Сұлтанмахмұт білім алған Троицк қаласы</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122708"/>
      </p:ext>
    </p:extLst>
  </p:cSld>
  <p:clrMapOvr>
    <a:masterClrMapping/>
  </p:clrMapOvr>
  <p:transition spd="slow">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Рабочий стол\1\img069 - Программа просмотра изображений и факсов.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extLst>
      <p:ext uri="{BB962C8B-B14F-4D97-AF65-F5344CB8AC3E}">
        <p14:creationId xmlns:p14="http://schemas.microsoft.com/office/powerpoint/2010/main" val="3647233446"/>
      </p:ext>
    </p:extLst>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3.gstatic.com/images?q=tbn:ANd9GcRYECx4w2ZINSCgDlS0OAVekDRoOOWrrXJ-ZJKHd-xq-On7Hqhs5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737"/>
            <a:ext cx="3563888" cy="25922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6895" y="639384"/>
            <a:ext cx="4698061" cy="1938992"/>
          </a:xfrm>
          <a:prstGeom prst="rect">
            <a:avLst/>
          </a:prstGeom>
          <a:noFill/>
        </p:spPr>
        <p:txBody>
          <a:bodyPr wrap="square" rtlCol="0">
            <a:spAutoFit/>
          </a:bodyPr>
          <a:lstStyle/>
          <a:p>
            <a:r>
              <a:rPr lang="ru-RU" sz="2000" b="1" i="1" dirty="0" smtClean="0">
                <a:latin typeface="Times New Roman" pitchFamily="18" charset="0"/>
                <a:cs typeface="Times New Roman" pitchFamily="18" charset="0"/>
              </a:rPr>
              <a:t>С</a:t>
            </a:r>
            <a:r>
              <a:rPr lang="kk-KZ" sz="2000" b="1" i="1" dirty="0" smtClean="0">
                <a:latin typeface="Times New Roman" pitchFamily="18" charset="0"/>
                <a:cs typeface="Times New Roman" pitchFamily="18" charset="0"/>
              </a:rPr>
              <a:t>ұлтанмахмұт жас ақындардың ішіндегі бір күшті ақын еді. Тірі жүрсе өзі айтқандай қараңғы қазақ көгіне өрмелеп күн болғандай, от – жалындай зулаған болат қайрат, құрыш жігердің кекті жүректің ақыны еді...</a:t>
            </a:r>
            <a:endParaRPr lang="ru-RU" sz="2000" b="1" i="1" dirty="0">
              <a:latin typeface="Times New Roman" pitchFamily="18" charset="0"/>
              <a:cs typeface="Times New Roman" pitchFamily="18" charset="0"/>
            </a:endParaRPr>
          </a:p>
        </p:txBody>
      </p:sp>
      <p:sp>
        <p:nvSpPr>
          <p:cNvPr id="3" name="AutoShape 4" descr="data:image/jpeg;base64,/9j/4AAQSkZJRgABAQAAAQABAAD/2wCEAAkGBhQSERUUExQWFBQWGBgXGBgXFxUXGBgYFxUXGhgXGBUXHSYeGhojGhoUIC8gIycpLCwsFh8xNTAqNSYrLCkBCQoKDgwOGg8PGikcHBwpLCkpKSkpKSksKSkpKSkpKSkpKSkpLCkpLCkpKSkpLCwsLCksKSkpLCkpLCwsMiksLP/AABEIAOAAqAMBIgACEQEDEQH/xAAcAAAABwEBAAAAAAAAAAAAAAAAAQIDBAUGBwj/xAA4EAABAgMFBQYGAQQDAQAAAAABAAIDBBEFEiEx8AZBUWFxB4GRobHBEyIy0eHxQiMkUmIUFnIV/8QAGQEAAwEBAQAAAAAAAAAAAAAAAAECAwQF/8QAIxEAAgICAgICAwEAAAAAAAAAAAECESExAxJBURMiMjNxBP/aAAwDAQACEQMRAD8AYOvOnVKada1ikka1mgTrBeLZqHVCuteoSUY1r3STAUDrXj3pbTXWqcUqHLE54KRCiMbvyy15oGIhShNNfripLbLqdeHujFqsAxIFFEmNp2lt1lS7Llrkr6iJf/zGjM0Ov3ikiRZuiDvI+6q3WfMxvpwHOvp91Ol9k3ml4VI3nBNpAIjy100qD3qMY1MN4z5a5q0OyTtziOuO9G/Z59PmpUb6a80lECrhuqNemggXITUjFgu+YVG4jL8Jlrq92vypaoB0uxRXqJNzFAnXv+UkAddyTfp6fhLcU256djFB2/WuSMn27tZpN7Xt+EVUNgODWvPvQSQfVBODEwOOtZ0480V7X55e6DjrWfVJ+JqusvdSwDINcNHHwpyUxsG719NZVCs7JsejLztfbuTc7CpkOafXFgVkzMXRj9Xoqybny6jWYk67sU7OwnRN90bzwV7srsziHEY89w4D3TiBEsjYp8QB0UnHMDctjZmykOGMGjwV9LQAAAFNZDoulcd7FZBg2Y0KQ2RCltanQFv8aomyv/4Azom32eOCtAERan8aCzNTtlggghZG29lKfPDrXgPsumRYKgR5YFc8+IpM5XDG52Dhu4azQiQ7uYprRWp2jsMEF7R8zfNUki4RmlpHzDVeS5nGnQyrrr35ogcTr99E7Hli0mo0NdU0Na88UgBr8fgogjJ1r0Qada8VLGG0a1rFElAa14oLWEXQmERrXrmpFnQA6IBuGJUeI7Wv2rKwINS5x4+imsgagxW0oOGCprQJodd35U+VcccMtaoqy0BQEinN3DkOJ3LV6AzUg18WYDP4g92a6xZkqGtA5Ln+xckTMFxGFCfNdOlW0AT4o5sTHYUJSobE2xPsXXFEhsCXRCiAWpICEV1GSiqmAhwUeI1SHJt4USGism4GC5/aMASszeBo15rQ5V9uq6VGbgsXtxZXxIV4Zsx+/RcvJEpEG15YOZfHU015rPObTXl+1abP2l8SEYbswPED3Hjiqt7KOPfru5rnkUJcNay9ENa1RA6z0EayANp13oIwEFrB4BhHPWvfBaDZloLKrPk6468VdbMxDQiu/WuShbA0M9BozArMW251zwpyWgiT4qW5gb+azNvTIdTgKfLx4LSWgNHsfLANrvOFei1sIqh2ah3YLcKGiv2BacWEDJd5LbETFSlscupMgfD0PiJDXDJOOYqyIAcgSkXEpoVAESm3lOOamIpUsBmIq+eYHNIVgQocxTFYyKRyeGTDmokP6cajWinI8SjtZ63FSbYlgJu9TOo88NDFR50C93a0VxS2UNhGOiJg1rJHVZ2MUGoIDXigtIBVjbs1NsSYpELa5qG52OteCsmWOHs+JBNXtzad/uCop2AVuTfwi1wrU1oquEDHjVr8pIJG+utYqBPW1fcARQiuBzBpj7q52MhtdFwrXM+StpoR0ezJe6wdFYNTEJ1AjjTFGrqi6QhM1aQhgknLn7rNzHahLMrU1I3DGvQrObTzEaO8woY+rLxT9g9kjXC9HcSafS00FTzUxlYNE6L2ywqi7DcRvOAor2zO0JkUYtpVVbuzGWZQhp7ym5ayIbIt0gUROck8Akb2UnQ9taZpyLNhoJJVbCjhrcAsrtNtA41aPJavk6xFRdWpt3BgfU5Z2L2uwODj3KHZmxTpgXoxoDuzKvR2WylDVte+izhKUvY2qDsztBgR3BrTQnj6K9eQ7Jc3t3s5dLu+JLuJaDiN45g71q9m45EOjjeI45/nuScs0wKraSTpFYSMz+Vnpp/znhkO7WXNbG3vmuHeCsjPfWadNfZYS2MZGs9BKATYCXSiyYxYQSW61rFBUo2MYjGqv9mKsF4ZHzWfjjAq/s2Lclw7cUJ5EQ9q9nmujCOzC+CHD/amfrUpjYWARGvUIGgpcpa3xr7HNyxGvdPbOMDIp5mo/apythRvW1PcoVrQy5uBOSlQIoog9hIPTgt9oRXWXJtbTLLOgUG0+1SVgEsbejObgQyl2vC8cPBLnLBixzdLiyHvDc3DgTw5Jz/oMoWBroTcN+/xzRxutIGZie7WnPoRAcxh3k19ArSwLRE1FaQCRmcKAK0tKx4Ja2GGAtbgBQUHRWViWW2E0BraKXcpBovodntu0IWL2jsxrIjQ1ubsTicB+VuYTsFU2rBBcN635YrqSnkxUztk+G74UvDMWIM86AKul+2KK192NAFAaG4TUccDmt5LSTYf0tpXgEiDs3AvF/wmXnZuuiqzg2lQ2iokNsIE20iE4k/yYQQR3e4RQIIMSjcNayVhF2OhB99rA124jCngrGWsxrG5VPHeim2BQWqcR0WIikXjjXd56wW0tyZGIWHI+bOutYLDkaspDl2msvtvRtQvYa8EQGCyAWM0Em/4a8ES1ihoZi+evFaWwHNfL3D9TCcPMFZ6I2uXNS9n5i5HF7AHA+2HXGqzTyIvpyAwMJaACBXD1VfZhN6pzVlbsqQC5uIOft+1TSjsdeqc8MDYSUyMK4eyvYBqAspJxCAOXktDIRfJbwYmWPwwjfBqg0FPNhEroSJIjJEE5KZQAZIosQMbU4UWdbtJ8Q/I11ytA7jzHJK1DYbNJBKjTbxVO2c0ltSoNs1aKgYqpP6WC2PwwCE9Das7Ye0N6IYbwWuG47+YWpuVCnjaksA8DT1FmYuCkvgmirJ7AFVN0JGB2kiEudjy6qhYAKY61uU+3YxL3HOp8aKqY6p8l572WS3HXsia/jgmWRRkltNVNMYt7saa1kgjoQEa0i6GhLjRNwpgiI1xyqK+Pl1Sn6801FPy00OeuKy8sDpdwPhUzqFiYYLXEcCfVLs3bAwoYa4E0ypjhrektmQ8l7cia7lpyZoEX1nRKrUWeslZb6keq1Mk5XDQmaCCE46IAoDJigVXbFqlrTTNdvyKKIoo9ttoC+KyXh1oXD4pH+Nfp71dy9y4KEUAw9lBsTZ4CG4xPmfExcTnjuWft7YSM1xfLxoja/xvHXBcqbb7Mo6RZ8w27mmLXjtoBVcklpm04Hy0c7Oh7+P34KYZCej0vxbg4NzWj5vr1FWS52unAxjYkM/1IZrhnQ5jp9lrNmLbEeC128hZGxtl7jSH1eSMS7GvipdiQjKv+HkK4ftZwl1djaN5Efgs1bc0QCrITBu1WZtWYLjTiVtyztEpGOtp4DqHeanz8VVNfQ5qftDG/q0G4D3Va0V6eW9cdFDrDu1rcpeFBzUM5ChUo1opYxYdiNfr8IJu/U9EapKxpgIrVJMHDWh3JwuFfFBrte/LuWdCGHSow5ay+ycs/BxG4a14petfhNF1117uP71xT2BprKi460PRaeTfksJZcxR+B17ei2UjMY03rSOgLxzsFBl5EuiXnZDL7qzlId4dEVqz4gtrQk7gMydy6qtWyR9xASqDeQspBs6ZikvixS2uTGYBo3CuZPNGdnoZHzvin/08lJcnpBRqYkow5gKK+VaMqLJxWQ4VQJhzeV4lQGsgOzfEceTnKJTi/A0mbeGW8RRRbTkGxKEfUMlnIezzYratdFYdxvur4HPotBsrZhhikR5e4YVOCI/bFCFR47xDoAKincs295c/HILb2mwXTuWNjkMDnk0DQXHw/COSLToaMTbJBjvPOngo8MGiiQ7Q+IXGuJNSOuPfmpkJ9BrHWSxaaYhTWYhS7pIGtcVGgONeWvFSASoZQoNx1r2RonCvugrgMbDkoDn7fruSK6y/WuKJz6b8td3Ue6zoQtzqa9lHmXXstfZE91Tjrur6e6rbTtRsMfLiT+Vai2xWWdkTrWxC1x+YYjpy4buS2knMYg1XLNlrOMzMZ0IBdXy10W2k7Q+H8jxQjD8quRdHgE7R0mTm6DBP/DvkErFym0sNjalwp156zVjI7awXGl6nXBbRnayBsYcPJG6Ua4Yiqiyk4HCoKnMeAF0R6tEZK1+z8E5sB6hKbYsMZNA7gpro6S6KFPSHodsaMu0BRYrw0VyR2habWNJJ3Lldu9ojjFLIf0NwvVzO+nJKVLQf03lrWwA2iwHaBtAGQBCYfmiZ03NBx8cKd6asudmJx4DQaA540A5lVHaTZghTDACSTDBPWpCxj9pZCWEZCBNuY6rTQq/kbXD8CaU4/lZoN5JTa8d/NdM+NSITo3knG54eamNiLAQLQe04O8fsrGBtM8YEVXLL/O/BamjXHMnQwQVTJbQMiUr8pw1yQUKDWCrHo0zRV0xbDW7661kqicnzU4/juVa55OZW8eD2Q5FvMbQPyFBrh9lVRIxccTXz80gomBdEYRjoizedl0GsWIeDR5k/bWC21t2IHi+Bjv8AusR2YR/6sQHMtHkdcl1aFQ4Zgj1XHyfkzWOjmM9Ybm1LXA/6nCvLlwoVQuDg41rrkulWvZRhv/1OR9vws1PWU1zq0oaqIzrY2h3Z7bKJCAaauA8VtJLbphFSQOqwLrFGFCaqNNy1DQknWuiamvAUdLibbQci8Ksmu0CGAbrr3IflYESzTzw+2qKNEl72AwVJ2IuLa2siTHy1ut4A++9FYez3xHNLhnkPv9k9YGzvzA0qfXXArodk2OGZjGmevRJtvERpex6yLObDaAGgAcBguX9rh/u2jgwdeK7PChUC4l2rRL02eAGHotYRpomejClxqjYg4INPDousyAUmpSqoqJAOy5xQRy4x1uRJYKI7nYoq4pT8+9EAqJDqiYBjuKFcaoNzQBquz2OBNtr/ACBHfzXbZRtAuA7NRrkxDPBw8NFd+k3XmhcfJiRrHRLjSrXto7EFZK0LFLXUphuqtjAqDRSI0gHihSlDusFWcxfBLcDgONPXisxa81edgThv409V022LCdDBNC5uOQrhzG9YuPZkMBxJzrTW88ljXR5B5KGQin+O/DHNaawNnC53E17hrySNldmokc1Auwgc6YuO8D7810+zrIbDaA1tFSi5OloNEWzLFazIU9VawZVPsh0TzAuqHGkiWxp4o08gvPnaZE/vXdBTvqfsvQc8fkPgvOnaFHJnovKg44ADdxVS/JIl6My7PqmnDD9pxzuGKKtOYWhmIDdYo92aUDgdcUhAD0uQSEEqWzQSopEZ7tdUk8UpwRXdYKhBBLKIhECUAaTYyzxFjButc13mz5UiG3ouHdnzrs2w8M+/D3XoeWg4DguRq5s1WhmHAwU6XYjhQwCpAFF0QgJsbjNFDeoBQ1rkBvqeFFyqe2gs973vDC5ocRWoaHUzIaTko3ax2gF7nScB39NuEVw/m7ewH/EHPicNy5Yx9SlywUsEqVHp/ZqYl4sBj5cgwyKYbiP4kbiOCthCC857GbXxZCLeabzHECJD3PHEcHDce7JehLJtWHMQmxYTrzHioPqCNxGRCuCVUNsf+GlBqUUS0oREnIdRRea9sDenI793xHeRovR1vT4gS8WKcmMc7vAwHjQLzDPRC5zjmXEuO/MklYzWQeiC+GevPwqmjz1knntOApqoTLhgmSGacKImivXz/aMQzTIHvH3QbgUwodgtxQQhYmpz1+0EkikM3Kk06onBBwxONMeKMCnt90yABCiKmskCkM1nZ2AZtoONWv8AStfJehrKfehNO+lPBedOz9397B6nza78L0BsvF+R7Dm11e536WK/Z/TTwXLWrHdp+15k5a5DNI8aoYRmxo+p/sOZ5LXTc02Exz3kBjQXOJ3ADErCymzrZ9zpuO298TCG0/whj6R139635J9FgSycImnGuNeOPrj6plh1muv7ZdnIdLPiQgXRWUIAxvN/kAN5Ax7lyBjKGm9ZxlaslqiRCJJ9l0rsxtiPKxS1zH/8d9LwIIo7Cj2130z4qZ2T7FglszFFf8ARl/t19F1iLZrHChaEk5SzEuktj0OIHAEGoORCMqDd+BSmLCceXNTXHBdCdktGI7WLSuSRZWhiOA7hifZcCiON449NeC6j2xz16Kxm5g83YnyouWuZVwHP2WLdtiYiZZz+yjUy15KRMQzXHy6JinjqqpCCoEGHXcgBijA9EwHYAogigH5kSkp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data:image/jpeg;base64,/9j/4AAQSkZJRgABAQAAAQABAAD/2wCEAAkGBhQSERUUExQWFBQWGBgXGBgXFxUXGBgYFxUXGhgXGBUXHSYeGhojGhoUIC8gIycpLCwsFh8xNTAqNSYrLCkBCQoKDgwOGg8PGikcHBwpLCkpKSkpKSksKSkpKSkpKSkpKSkpLCkpLCkpKSkpLCwsLCksKSkpLCkpLCwsMiksLP/AABEIAOAAqAMBIgACEQEDEQH/xAAcAAAABwEBAAAAAAAAAAAAAAAAAQIDBAUGBwj/xAA4EAABAgMFBQYGAQQDAQAAAAABAAIDBBEFEiEx8AZBUWFxB4GRobHBEyIy0eHxQiMkUmIUFnIV/8QAGQEAAwEBAQAAAAAAAAAAAAAAAAECAwQF/8QAIxEAAgICAgICAwEAAAAAAAAAAAECESExAxJBURMiMjNxBP/aAAwDAQACEQMRAD8AYOvOnVKada1ikka1mgTrBeLZqHVCuteoSUY1r3STAUDrXj3pbTXWqcUqHLE54KRCiMbvyy15oGIhShNNfripLbLqdeHujFqsAxIFFEmNp2lt1lS7Llrkr6iJf/zGjM0Ov3ikiRZuiDvI+6q3WfMxvpwHOvp91Ol9k3ml4VI3nBNpAIjy100qD3qMY1MN4z5a5q0OyTtziOuO9G/Z59PmpUb6a80lECrhuqNemggXITUjFgu+YVG4jL8Jlrq92vypaoB0uxRXqJNzFAnXv+UkAddyTfp6fhLcU256djFB2/WuSMn27tZpN7Xt+EVUNgODWvPvQSQfVBODEwOOtZ0480V7X55e6DjrWfVJ+JqusvdSwDINcNHHwpyUxsG719NZVCs7JsejLztfbuTc7CpkOafXFgVkzMXRj9Xoqybny6jWYk67sU7OwnRN90bzwV7srsziHEY89w4D3TiBEsjYp8QB0UnHMDctjZmykOGMGjwV9LQAAAFNZDoulcd7FZBg2Y0KQ2RCltanQFv8aomyv/4Azom32eOCtAERan8aCzNTtlggghZG29lKfPDrXgPsumRYKgR5YFc8+IpM5XDG52Dhu4azQiQ7uYprRWp2jsMEF7R8zfNUki4RmlpHzDVeS5nGnQyrrr35ogcTr99E7Hli0mo0NdU0Na88UgBr8fgogjJ1r0Qada8VLGG0a1rFElAa14oLWEXQmERrXrmpFnQA6IBuGJUeI7Wv2rKwINS5x4+imsgagxW0oOGCprQJodd35U+VcccMtaoqy0BQEinN3DkOJ3LV6AzUg18WYDP4g92a6xZkqGtA5Ln+xckTMFxGFCfNdOlW0AT4o5sTHYUJSobE2xPsXXFEhsCXRCiAWpICEV1GSiqmAhwUeI1SHJt4USGism4GC5/aMASszeBo15rQ5V9uq6VGbgsXtxZXxIV4Zsx+/RcvJEpEG15YOZfHU015rPObTXl+1abP2l8SEYbswPED3Hjiqt7KOPfru5rnkUJcNay9ENa1RA6z0EayANp13oIwEFrB4BhHPWvfBaDZloLKrPk6468VdbMxDQiu/WuShbA0M9BozArMW251zwpyWgiT4qW5gb+azNvTIdTgKfLx4LSWgNHsfLANrvOFei1sIqh2ah3YLcKGiv2BacWEDJd5LbETFSlscupMgfD0PiJDXDJOOYqyIAcgSkXEpoVAESm3lOOamIpUsBmIq+eYHNIVgQocxTFYyKRyeGTDmokP6cajWinI8SjtZ63FSbYlgJu9TOo88NDFR50C93a0VxS2UNhGOiJg1rJHVZ2MUGoIDXigtIBVjbs1NsSYpELa5qG52OteCsmWOHs+JBNXtzad/uCop2AVuTfwi1wrU1oquEDHjVr8pIJG+utYqBPW1fcARQiuBzBpj7q52MhtdFwrXM+StpoR0ezJe6wdFYNTEJ1AjjTFGrqi6QhM1aQhgknLn7rNzHahLMrU1I3DGvQrObTzEaO8woY+rLxT9g9kjXC9HcSafS00FTzUxlYNE6L2ywqi7DcRvOAor2zO0JkUYtpVVbuzGWZQhp7ym5ayIbIt0gUROck8Akb2UnQ9taZpyLNhoJJVbCjhrcAsrtNtA41aPJavk6xFRdWpt3BgfU5Z2L2uwODj3KHZmxTpgXoxoDuzKvR2WylDVte+izhKUvY2qDsztBgR3BrTQnj6K9eQ7Jc3t3s5dLu+JLuJaDiN45g71q9m45EOjjeI45/nuScs0wKraSTpFYSMz+Vnpp/znhkO7WXNbG3vmuHeCsjPfWadNfZYS2MZGs9BKATYCXSiyYxYQSW61rFBUo2MYjGqv9mKsF4ZHzWfjjAq/s2Lclw7cUJ5EQ9q9nmujCOzC+CHD/amfrUpjYWARGvUIGgpcpa3xr7HNyxGvdPbOMDIp5mo/apythRvW1PcoVrQy5uBOSlQIoog9hIPTgt9oRXWXJtbTLLOgUG0+1SVgEsbejObgQyl2vC8cPBLnLBixzdLiyHvDc3DgTw5Jz/oMoWBroTcN+/xzRxutIGZie7WnPoRAcxh3k19ArSwLRE1FaQCRmcKAK0tKx4Ja2GGAtbgBQUHRWViWW2E0BraKXcpBovodntu0IWL2jsxrIjQ1ubsTicB+VuYTsFU2rBBcN635YrqSnkxUztk+G74UvDMWIM86AKul+2KK192NAFAaG4TUccDmt5LSTYf0tpXgEiDs3AvF/wmXnZuuiqzg2lQ2iokNsIE20iE4k/yYQQR3e4RQIIMSjcNayVhF2OhB99rA124jCngrGWsxrG5VPHeim2BQWqcR0WIikXjjXd56wW0tyZGIWHI+bOutYLDkaspDl2msvtvRtQvYa8EQGCyAWM0Em/4a8ES1ihoZi+evFaWwHNfL3D9TCcPMFZ6I2uXNS9n5i5HF7AHA+2HXGqzTyIvpyAwMJaACBXD1VfZhN6pzVlbsqQC5uIOft+1TSjsdeqc8MDYSUyMK4eyvYBqAspJxCAOXktDIRfJbwYmWPwwjfBqg0FPNhEroSJIjJEE5KZQAZIosQMbU4UWdbtJ8Q/I11ytA7jzHJK1DYbNJBKjTbxVO2c0ltSoNs1aKgYqpP6WC2PwwCE9Das7Ye0N6IYbwWuG47+YWpuVCnjaksA8DT1FmYuCkvgmirJ7AFVN0JGB2kiEudjy6qhYAKY61uU+3YxL3HOp8aKqY6p8l572WS3HXsia/jgmWRRkltNVNMYt7saa1kgjoQEa0i6GhLjRNwpgiI1xyqK+Pl1Sn6801FPy00OeuKy8sDpdwPhUzqFiYYLXEcCfVLs3bAwoYa4E0ypjhrektmQ8l7cia7lpyZoEX1nRKrUWeslZb6keq1Mk5XDQmaCCE46IAoDJigVXbFqlrTTNdvyKKIoo9ttoC+KyXh1oXD4pH+Nfp71dy9y4KEUAw9lBsTZ4CG4xPmfExcTnjuWft7YSM1xfLxoja/xvHXBcqbb7Mo6RZ8w27mmLXjtoBVcklpm04Hy0c7Oh7+P34KYZCej0vxbg4NzWj5vr1FWS52unAxjYkM/1IZrhnQ5jp9lrNmLbEeC128hZGxtl7jSH1eSMS7GvipdiQjKv+HkK4ftZwl1djaN5Efgs1bc0QCrITBu1WZtWYLjTiVtyztEpGOtp4DqHeanz8VVNfQ5qftDG/q0G4D3Va0V6eW9cdFDrDu1rcpeFBzUM5ChUo1opYxYdiNfr8IJu/U9EapKxpgIrVJMHDWh3JwuFfFBrte/LuWdCGHSow5ay+ycs/BxG4a14petfhNF1117uP71xT2BprKi460PRaeTfksJZcxR+B17ei2UjMY03rSOgLxzsFBl5EuiXnZDL7qzlId4dEVqz4gtrQk7gMydy6qtWyR9xASqDeQspBs6ZikvixS2uTGYBo3CuZPNGdnoZHzvin/08lJcnpBRqYkow5gKK+VaMqLJxWQ4VQJhzeV4lQGsgOzfEceTnKJTi/A0mbeGW8RRRbTkGxKEfUMlnIezzYratdFYdxvur4HPotBsrZhhikR5e4YVOCI/bFCFR47xDoAKincs295c/HILb2mwXTuWNjkMDnk0DQXHw/COSLToaMTbJBjvPOngo8MGiiQ7Q+IXGuJNSOuPfmpkJ9BrHWSxaaYhTWYhS7pIGtcVGgONeWvFSASoZQoNx1r2RonCvugrgMbDkoDn7fruSK6y/WuKJz6b8td3Ue6zoQtzqa9lHmXXstfZE91Tjrur6e6rbTtRsMfLiT+Vai2xWWdkTrWxC1x+YYjpy4buS2knMYg1XLNlrOMzMZ0IBdXy10W2k7Q+H8jxQjD8quRdHgE7R0mTm6DBP/DvkErFym0sNjalwp156zVjI7awXGl6nXBbRnayBsYcPJG6Ua4Yiqiyk4HCoKnMeAF0R6tEZK1+z8E5sB6hKbYsMZNA7gpro6S6KFPSHodsaMu0BRYrw0VyR2habWNJJ3Lldu9ojjFLIf0NwvVzO+nJKVLQf03lrWwA2iwHaBtAGQBCYfmiZ03NBx8cKd6asudmJx4DQaA540A5lVHaTZghTDACSTDBPWpCxj9pZCWEZCBNuY6rTQq/kbXD8CaU4/lZoN5JTa8d/NdM+NSITo3knG54eamNiLAQLQe04O8fsrGBtM8YEVXLL/O/BamjXHMnQwQVTJbQMiUr8pw1yQUKDWCrHo0zRV0xbDW7661kqicnzU4/juVa55OZW8eD2Q5FvMbQPyFBrh9lVRIxccTXz80gomBdEYRjoizedl0GsWIeDR5k/bWC21t2IHi+Bjv8AusR2YR/6sQHMtHkdcl1aFQ4Zgj1XHyfkzWOjmM9Ybm1LXA/6nCvLlwoVQuDg41rrkulWvZRhv/1OR9vws1PWU1zq0oaqIzrY2h3Z7bKJCAaauA8VtJLbphFSQOqwLrFGFCaqNNy1DQknWuiamvAUdLibbQci8Ksmu0CGAbrr3IflYESzTzw+2qKNEl72AwVJ2IuLa2siTHy1ut4A++9FYez3xHNLhnkPv9k9YGzvzA0qfXXArodk2OGZjGmevRJtvERpex6yLObDaAGgAcBguX9rh/u2jgwdeK7PChUC4l2rRL02eAGHotYRpomejClxqjYg4INPDousyAUmpSqoqJAOy5xQRy4x1uRJYKI7nYoq4pT8+9EAqJDqiYBjuKFcaoNzQBquz2OBNtr/ACBHfzXbZRtAuA7NRrkxDPBw8NFd+k3XmhcfJiRrHRLjSrXto7EFZK0LFLXUphuqtjAqDRSI0gHihSlDusFWcxfBLcDgONPXisxa81edgThv409V022LCdDBNC5uOQrhzG9YuPZkMBxJzrTW88ljXR5B5KGQin+O/DHNaawNnC53E17hrySNldmokc1Auwgc6YuO8D7810+zrIbDaA1tFSi5OloNEWzLFazIU9VawZVPsh0TzAuqHGkiWxp4o08gvPnaZE/vXdBTvqfsvQc8fkPgvOnaFHJnovKg44ADdxVS/JIl6My7PqmnDD9pxzuGKKtOYWhmIDdYo92aUDgdcUhAD0uQSEEqWzQSopEZ7tdUk8UpwRXdYKhBBLKIhECUAaTYyzxFjButc13mz5UiG3ouHdnzrs2w8M+/D3XoeWg4DguRq5s1WhmHAwU6XYjhQwCpAFF0QgJsbjNFDeoBQ1rkBvqeFFyqe2gs973vDC5ocRWoaHUzIaTko3ax2gF7nScB39NuEVw/m7ewH/EHPicNy5Yx9SlywUsEqVHp/ZqYl4sBj5cgwyKYbiP4kbiOCthCC857GbXxZCLeabzHECJD3PHEcHDce7JehLJtWHMQmxYTrzHioPqCNxGRCuCVUNsf+GlBqUUS0oREnIdRRea9sDenI793xHeRovR1vT4gS8WKcmMc7vAwHjQLzDPRC5zjmXEuO/MklYzWQeiC+GevPwqmjz1knntOApqoTLhgmSGacKImivXz/aMQzTIHvH3QbgUwodgtxQQhYmpz1+0EkikM3Kk06onBBwxONMeKMCnt90yABCiKmskCkM1nZ2AZtoONWv8AStfJehrKfehNO+lPBedOz9397B6nza78L0BsvF+R7Dm11e536WK/Z/TTwXLWrHdp+15k5a5DNI8aoYRmxo+p/sOZ5LXTc02Exz3kBjQXOJ3ADErCymzrZ9zpuO298TCG0/whj6R139635J9FgSycImnGuNeOPrj6plh1muv7ZdnIdLPiQgXRWUIAxvN/kAN5Ax7lyBjKGm9ZxlaslqiRCJJ9l0rsxtiPKxS1zH/8d9LwIIo7Cj2130z4qZ2T7FglszFFf8ARl/t19F1iLZrHChaEk5SzEuktj0OIHAEGoORCMqDd+BSmLCceXNTXHBdCdktGI7WLSuSRZWhiOA7hifZcCiON449NeC6j2xz16Kxm5g83YnyouWuZVwHP2WLdtiYiZZz+yjUy15KRMQzXHy6JinjqqpCCoEGHXcgBijA9EwHYAogigH5kSkp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data:image/jpeg;base64,/9j/4AAQSkZJRgABAQAAAQABAAD/2wCEAAkGBhQSERUUExQWFBQWGBgXGBgXFxUXGBgYFxUXGhgXGBUXHSYeGhojGhoUIC8gIycpLCwsFh8xNTAqNSYrLCkBCQoKDgwOGg8PGikcHBwpLCkpKSkpKSksKSkpKSkpKSkpKSkpLCkpLCkpKSkpLCwsLCksKSkpLCkpLCwsMiksLP/AABEIAOAAqAMBIgACEQEDEQH/xAAcAAAABwEBAAAAAAAAAAAAAAAAAQIDBAUGBwj/xAA4EAABAgMFBQYGAQQDAQAAAAABAAIDBBEFEiEx8AZBUWFxB4GRobHBEyIy0eHxQiMkUmIUFnIV/8QAGQEAAwEBAQAAAAAAAAAAAAAAAAECAwQF/8QAIxEAAgICAgICAwEAAAAAAAAAAAECESExAxJBURMiMjNxBP/aAAwDAQACEQMRAD8AYOvOnVKada1ikka1mgTrBeLZqHVCuteoSUY1r3STAUDrXj3pbTXWqcUqHLE54KRCiMbvyy15oGIhShNNfripLbLqdeHujFqsAxIFFEmNp2lt1lS7Llrkr6iJf/zGjM0Ov3ikiRZuiDvI+6q3WfMxvpwHOvp91Ol9k3ml4VI3nBNpAIjy100qD3qMY1MN4z5a5q0OyTtziOuO9G/Z59PmpUb6a80lECrhuqNemggXITUjFgu+YVG4jL8Jlrq92vypaoB0uxRXqJNzFAnXv+UkAddyTfp6fhLcU256djFB2/WuSMn27tZpN7Xt+EVUNgODWvPvQSQfVBODEwOOtZ0480V7X55e6DjrWfVJ+JqusvdSwDINcNHHwpyUxsG719NZVCs7JsejLztfbuTc7CpkOafXFgVkzMXRj9Xoqybny6jWYk67sU7OwnRN90bzwV7srsziHEY89w4D3TiBEsjYp8QB0UnHMDctjZmykOGMGjwV9LQAAAFNZDoulcd7FZBg2Y0KQ2RCltanQFv8aomyv/4Azom32eOCtAERan8aCzNTtlggghZG29lKfPDrXgPsumRYKgR5YFc8+IpM5XDG52Dhu4azQiQ7uYprRWp2jsMEF7R8zfNUki4RmlpHzDVeS5nGnQyrrr35ogcTr99E7Hli0mo0NdU0Na88UgBr8fgogjJ1r0Qada8VLGG0a1rFElAa14oLWEXQmERrXrmpFnQA6IBuGJUeI7Wv2rKwINS5x4+imsgagxW0oOGCprQJodd35U+VcccMtaoqy0BQEinN3DkOJ3LV6AzUg18WYDP4g92a6xZkqGtA5Ln+xckTMFxGFCfNdOlW0AT4o5sTHYUJSobE2xPsXXFEhsCXRCiAWpICEV1GSiqmAhwUeI1SHJt4USGism4GC5/aMASszeBo15rQ5V9uq6VGbgsXtxZXxIV4Zsx+/RcvJEpEG15YOZfHU015rPObTXl+1abP2l8SEYbswPED3Hjiqt7KOPfru5rnkUJcNay9ENa1RA6z0EayANp13oIwEFrB4BhHPWvfBaDZloLKrPk6468VdbMxDQiu/WuShbA0M9BozArMW251zwpyWgiT4qW5gb+azNvTIdTgKfLx4LSWgNHsfLANrvOFei1sIqh2ah3YLcKGiv2BacWEDJd5LbETFSlscupMgfD0PiJDXDJOOYqyIAcgSkXEpoVAESm3lOOamIpUsBmIq+eYHNIVgQocxTFYyKRyeGTDmokP6cajWinI8SjtZ63FSbYlgJu9TOo88NDFR50C93a0VxS2UNhGOiJg1rJHVZ2MUGoIDXigtIBVjbs1NsSYpELa5qG52OteCsmWOHs+JBNXtzad/uCop2AVuTfwi1wrU1oquEDHjVr8pIJG+utYqBPW1fcARQiuBzBpj7q52MhtdFwrXM+StpoR0ezJe6wdFYNTEJ1AjjTFGrqi6QhM1aQhgknLn7rNzHahLMrU1I3DGvQrObTzEaO8woY+rLxT9g9kjXC9HcSafS00FTzUxlYNE6L2ywqi7DcRvOAor2zO0JkUYtpVVbuzGWZQhp7ym5ayIbIt0gUROck8Akb2UnQ9taZpyLNhoJJVbCjhrcAsrtNtA41aPJavk6xFRdWpt3BgfU5Z2L2uwODj3KHZmxTpgXoxoDuzKvR2WylDVte+izhKUvY2qDsztBgR3BrTQnj6K9eQ7Jc3t3s5dLu+JLuJaDiN45g71q9m45EOjjeI45/nuScs0wKraSTpFYSMz+Vnpp/znhkO7WXNbG3vmuHeCsjPfWadNfZYS2MZGs9BKATYCXSiyYxYQSW61rFBUo2MYjGqv9mKsF4ZHzWfjjAq/s2Lclw7cUJ5EQ9q9nmujCOzC+CHD/amfrUpjYWARGvUIGgpcpa3xr7HNyxGvdPbOMDIp5mo/apythRvW1PcoVrQy5uBOSlQIoog9hIPTgt9oRXWXJtbTLLOgUG0+1SVgEsbejObgQyl2vC8cPBLnLBixzdLiyHvDc3DgTw5Jz/oMoWBroTcN+/xzRxutIGZie7WnPoRAcxh3k19ArSwLRE1FaQCRmcKAK0tKx4Ja2GGAtbgBQUHRWViWW2E0BraKXcpBovodntu0IWL2jsxrIjQ1ubsTicB+VuYTsFU2rBBcN635YrqSnkxUztk+G74UvDMWIM86AKul+2KK192NAFAaG4TUccDmt5LSTYf0tpXgEiDs3AvF/wmXnZuuiqzg2lQ2iokNsIE20iE4k/yYQQR3e4RQIIMSjcNayVhF2OhB99rA124jCngrGWsxrG5VPHeim2BQWqcR0WIikXjjXd56wW0tyZGIWHI+bOutYLDkaspDl2msvtvRtQvYa8EQGCyAWM0Em/4a8ES1ihoZi+evFaWwHNfL3D9TCcPMFZ6I2uXNS9n5i5HF7AHA+2HXGqzTyIvpyAwMJaACBXD1VfZhN6pzVlbsqQC5uIOft+1TSjsdeqc8MDYSUyMK4eyvYBqAspJxCAOXktDIRfJbwYmWPwwjfBqg0FPNhEroSJIjJEE5KZQAZIosQMbU4UWdbtJ8Q/I11ytA7jzHJK1DYbNJBKjTbxVO2c0ltSoNs1aKgYqpP6WC2PwwCE9Das7Ye0N6IYbwWuG47+YWpuVCnjaksA8DT1FmYuCkvgmirJ7AFVN0JGB2kiEudjy6qhYAKY61uU+3YxL3HOp8aKqY6p8l572WS3HXsia/jgmWRRkltNVNMYt7saa1kgjoQEa0i6GhLjRNwpgiI1xyqK+Pl1Sn6801FPy00OeuKy8sDpdwPhUzqFiYYLXEcCfVLs3bAwoYa4E0ypjhrektmQ8l7cia7lpyZoEX1nRKrUWeslZb6keq1Mk5XDQmaCCE46IAoDJigVXbFqlrTTNdvyKKIoo9ttoC+KyXh1oXD4pH+Nfp71dy9y4KEUAw9lBsTZ4CG4xPmfExcTnjuWft7YSM1xfLxoja/xvHXBcqbb7Mo6RZ8w27mmLXjtoBVcklpm04Hy0c7Oh7+P34KYZCej0vxbg4NzWj5vr1FWS52unAxjYkM/1IZrhnQ5jp9lrNmLbEeC128hZGxtl7jSH1eSMS7GvipdiQjKv+HkK4ftZwl1djaN5Efgs1bc0QCrITBu1WZtWYLjTiVtyztEpGOtp4DqHeanz8VVNfQ5qftDG/q0G4D3Va0V6eW9cdFDrDu1rcpeFBzUM5ChUo1opYxYdiNfr8IJu/U9EapKxpgIrVJMHDWh3JwuFfFBrte/LuWdCGHSow5ay+ycs/BxG4a14petfhNF1117uP71xT2BprKi460PRaeTfksJZcxR+B17ei2UjMY03rSOgLxzsFBl5EuiXnZDL7qzlId4dEVqz4gtrQk7gMydy6qtWyR9xASqDeQspBs6ZikvixS2uTGYBo3CuZPNGdnoZHzvin/08lJcnpBRqYkow5gKK+VaMqLJxWQ4VQJhzeV4lQGsgOzfEceTnKJTi/A0mbeGW8RRRbTkGxKEfUMlnIezzYratdFYdxvur4HPotBsrZhhikR5e4YVOCI/bFCFR47xDoAKincs295c/HILb2mwXTuWNjkMDnk0DQXHw/COSLToaMTbJBjvPOngo8MGiiQ7Q+IXGuJNSOuPfmpkJ9BrHWSxaaYhTWYhS7pIGtcVGgONeWvFSASoZQoNx1r2RonCvugrgMbDkoDn7fruSK6y/WuKJz6b8td3Ue6zoQtzqa9lHmXXstfZE91Tjrur6e6rbTtRsMfLiT+Vai2xWWdkTrWxC1x+YYjpy4buS2knMYg1XLNlrOMzMZ0IBdXy10W2k7Q+H8jxQjD8quRdHgE7R0mTm6DBP/DvkErFym0sNjalwp156zVjI7awXGl6nXBbRnayBsYcPJG6Ua4Yiqiyk4HCoKnMeAF0R6tEZK1+z8E5sB6hKbYsMZNA7gpro6S6KFPSHodsaMu0BRYrw0VyR2habWNJJ3Lldu9ojjFLIf0NwvVzO+nJKVLQf03lrWwA2iwHaBtAGQBCYfmiZ03NBx8cKd6asudmJx4DQaA540A5lVHaTZghTDACSTDBPWpCxj9pZCWEZCBNuY6rTQq/kbXD8CaU4/lZoN5JTa8d/NdM+NSITo3knG54eamNiLAQLQe04O8fsrGBtM8YEVXLL/O/BamjXHMnQwQVTJbQMiUr8pw1yQUKDWCrHo0zRV0xbDW7661kqicnzU4/juVa55OZW8eD2Q5FvMbQPyFBrh9lVRIxccTXz80gomBdEYRjoizedl0GsWIeDR5k/bWC21t2IHi+Bjv8AusR2YR/6sQHMtHkdcl1aFQ4Zgj1XHyfkzWOjmM9Ybm1LXA/6nCvLlwoVQuDg41rrkulWvZRhv/1OR9vws1PWU1zq0oaqIzrY2h3Z7bKJCAaauA8VtJLbphFSQOqwLrFGFCaqNNy1DQknWuiamvAUdLibbQci8Ksmu0CGAbrr3IflYESzTzw+2qKNEl72AwVJ2IuLa2siTHy1ut4A++9FYez3xHNLhnkPv9k9YGzvzA0qfXXArodk2OGZjGmevRJtvERpex6yLObDaAGgAcBguX9rh/u2jgwdeK7PChUC4l2rRL02eAGHotYRpomejClxqjYg4INPDousyAUmpSqoqJAOy5xQRy4x1uRJYKI7nYoq4pT8+9EAqJDqiYBjuKFcaoNzQBquz2OBNtr/ACBHfzXbZRtAuA7NRrkxDPBw8NFd+k3XmhcfJiRrHRLjSrXto7EFZK0LFLXUphuqtjAqDRSI0gHihSlDusFWcxfBLcDgONPXisxa81edgThv409V022LCdDBNC5uOQrhzG9YuPZkMBxJzrTW88ljXR5B5KGQin+O/DHNaawNnC53E17hrySNldmokc1Auwgc6YuO8D7810+zrIbDaA1tFSi5OloNEWzLFazIU9VawZVPsh0TzAuqHGkiWxp4o08gvPnaZE/vXdBTvqfsvQc8fkPgvOnaFHJnovKg44ADdxVS/JIl6My7PqmnDD9pxzuGKKtOYWhmIDdYo92aUDgdcUhAD0uQSEEqWzQSopEZ7tdUk8UpwRXdYKhBBLKIhECUAaTYyzxFjButc13mz5UiG3ouHdnzrs2w8M+/D3XoeWg4DguRq5s1WhmHAwU6XYjhQwCpAFF0QgJsbjNFDeoBQ1rkBvqeFFyqe2gs973vDC5ocRWoaHUzIaTko3ax2gF7nScB39NuEVw/m7ewH/EHPicNy5Yx9SlywUsEqVHp/ZqYl4sBj5cgwyKYbiP4kbiOCthCC857GbXxZCLeabzHECJD3PHEcHDce7JehLJtWHMQmxYTrzHioPqCNxGRCuCVUNsf+GlBqUUS0oREnIdRRea9sDenI793xHeRovR1vT4gS8WKcmMc7vAwHjQLzDPRC5zjmXEuO/MklYzWQeiC+GevPwqmjz1knntOApqoTLhgmSGacKImivXz/aMQzTIHvH3QbgUwodgtxQQhYmpz1+0EkikM3Kk06onBBwxONMeKMCnt90yABCiKmskCkM1nZ2AZtoONWv8AStfJehrKfehNO+lPBedOz9397B6nza78L0BsvF+R7Dm11e536WK/Z/TTwXLWrHdp+15k5a5DNI8aoYRmxo+p/sOZ5LXTc02Exz3kBjQXOJ3ADErCymzrZ9zpuO298TCG0/whj6R139635J9FgSycImnGuNeOPrj6plh1muv7ZdnIdLPiQgXRWUIAxvN/kAN5Ax7lyBjKGm9ZxlaslqiRCJJ9l0rsxtiPKxS1zH/8d9LwIIo7Cj2130z4qZ2T7FglszFFf8ARl/t19F1iLZrHChaEk5SzEuktj0OIHAEGoORCMqDd+BSmLCceXNTXHBdCdktGI7WLSuSRZWhiOA7hifZcCiON449NeC6j2xz16Kxm5g83YnyouWuZVwHP2WLdtiYiZZz+yjUy15KRMQzXHy6JinjqqpCCoEGHXcgBijA9EwHYAogigH5kSkp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33626"/>
            <a:ext cx="1934617" cy="21602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2775" y="5685971"/>
            <a:ext cx="2510681" cy="646331"/>
          </a:xfrm>
          <a:prstGeom prst="rect">
            <a:avLst/>
          </a:prstGeom>
          <a:noFill/>
        </p:spPr>
        <p:txBody>
          <a:bodyPr wrap="square" rtlCol="0">
            <a:spAutoFit/>
          </a:bodyPr>
          <a:lstStyle/>
          <a:p>
            <a:pPr algn="ctr"/>
            <a:r>
              <a:rPr lang="kk-KZ" b="1" dirty="0" smtClean="0">
                <a:latin typeface="Times New Roman" pitchFamily="18" charset="0"/>
                <a:cs typeface="Times New Roman" pitchFamily="18" charset="0"/>
              </a:rPr>
              <a:t>Дихан Әбілев</a:t>
            </a:r>
          </a:p>
          <a:p>
            <a:pPr algn="ctr"/>
            <a:r>
              <a:rPr lang="kk-KZ" b="1" dirty="0" smtClean="0">
                <a:latin typeface="Times New Roman" pitchFamily="18" charset="0"/>
                <a:cs typeface="Times New Roman" pitchFamily="18" charset="0"/>
              </a:rPr>
              <a:t>(1907-2003)</a:t>
            </a:r>
            <a:endParaRPr lang="ru-RU" b="1" dirty="0">
              <a:latin typeface="Times New Roman" pitchFamily="18" charset="0"/>
              <a:cs typeface="Times New Roman" pitchFamily="18" charset="0"/>
            </a:endParaRPr>
          </a:p>
        </p:txBody>
      </p:sp>
      <p:sp>
        <p:nvSpPr>
          <p:cNvPr id="7" name="TextBox 6"/>
          <p:cNvSpPr txBox="1"/>
          <p:nvPr/>
        </p:nvSpPr>
        <p:spPr>
          <a:xfrm>
            <a:off x="3430786" y="3473079"/>
            <a:ext cx="5472608" cy="2554545"/>
          </a:xfrm>
          <a:prstGeom prst="rect">
            <a:avLst/>
          </a:prstGeom>
          <a:noFill/>
        </p:spPr>
        <p:txBody>
          <a:bodyPr wrap="square" rtlCol="0">
            <a:spAutoFit/>
          </a:bodyPr>
          <a:lstStyle/>
          <a:p>
            <a:r>
              <a:rPr lang="kk-KZ" sz="2000" b="1" i="1" dirty="0" smtClean="0">
                <a:latin typeface="Times New Roman" pitchFamily="18" charset="0"/>
                <a:cs typeface="Times New Roman" pitchFamily="18" charset="0"/>
              </a:rPr>
              <a:t>...Сұлтанмахмұт өмірінің жан өзегін бала жасынан «дертті» еткен жүрек шері – халық шері. Сұлтанмахмұт – сол шерді халық жүрегінен қалай арылту жолына – күреске басын тіккен, өмірін қиған әділет күрескері – ар перзенті, ақ арманның қияпат қияншыл жас сұңқары, бүгінін де, алдын да көре білген қыран.</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2738037981"/>
      </p:ext>
    </p:extLst>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506782"/>
            <a:ext cx="8157688" cy="2448272"/>
          </a:xfrm>
        </p:spPr>
        <p:txBody>
          <a:bodyPr anchor="t">
            <a:normAutofit fontScale="90000"/>
          </a:bodyPr>
          <a:lstStyle/>
          <a:p>
            <a:pPr algn="l"/>
            <a:r>
              <a:rPr lang="kk-KZ" sz="6000" b="1" i="1" dirty="0" smtClean="0">
                <a:solidFill>
                  <a:srgbClr val="0000FF"/>
                </a:solidFill>
                <a:latin typeface="Times New Roman" pitchFamily="18" charset="0"/>
                <a:cs typeface="Times New Roman" pitchFamily="18" charset="0"/>
              </a:rPr>
              <a:t>	Асқақ арманды ақын</a:t>
            </a:r>
            <a:br>
              <a:rPr lang="kk-KZ" sz="6000" b="1" i="1" dirty="0" smtClean="0">
                <a:solidFill>
                  <a:srgbClr val="0000FF"/>
                </a:solidFill>
                <a:latin typeface="Times New Roman" pitchFamily="18" charset="0"/>
                <a:cs typeface="Times New Roman" pitchFamily="18" charset="0"/>
              </a:rPr>
            </a:br>
            <a:r>
              <a:rPr lang="kk-KZ" sz="6000" i="1" dirty="0" smtClean="0">
                <a:solidFill>
                  <a:srgbClr val="0000FF"/>
                </a:solidFill>
                <a:latin typeface="Times New Roman" pitchFamily="18" charset="0"/>
                <a:cs typeface="Times New Roman" pitchFamily="18" charset="0"/>
              </a:rPr>
              <a:t>				</a:t>
            </a:r>
            <a:br>
              <a:rPr lang="kk-KZ" sz="6000" i="1" dirty="0" smtClean="0">
                <a:solidFill>
                  <a:srgbClr val="0000FF"/>
                </a:solidFill>
                <a:latin typeface="Times New Roman" pitchFamily="18" charset="0"/>
                <a:cs typeface="Times New Roman" pitchFamily="18" charset="0"/>
              </a:rPr>
            </a:br>
            <a:r>
              <a:rPr lang="kk-KZ" sz="6000" i="1" dirty="0">
                <a:solidFill>
                  <a:srgbClr val="0000FF"/>
                </a:solidFill>
                <a:latin typeface="Times New Roman" pitchFamily="18" charset="0"/>
                <a:cs typeface="Times New Roman" pitchFamily="18" charset="0"/>
              </a:rPr>
              <a:t>	</a:t>
            </a:r>
            <a:r>
              <a:rPr lang="kk-KZ" sz="6000" i="1" dirty="0" smtClean="0">
                <a:solidFill>
                  <a:srgbClr val="0000FF"/>
                </a:solidFill>
                <a:latin typeface="Times New Roman" pitchFamily="18" charset="0"/>
                <a:cs typeface="Times New Roman" pitchFamily="18" charset="0"/>
              </a:rPr>
              <a:t>			</a:t>
            </a:r>
            <a:r>
              <a:rPr lang="kk-KZ" sz="2700" i="1" dirty="0" smtClean="0">
                <a:solidFill>
                  <a:srgbClr val="FF0000"/>
                </a:solidFill>
                <a:latin typeface="Times New Roman" pitchFamily="18" charset="0"/>
                <a:cs typeface="Times New Roman" pitchFamily="18" charset="0"/>
              </a:rPr>
              <a:t>Жасамаймын еңбектің,</a:t>
            </a:r>
            <a:br>
              <a:rPr lang="kk-KZ" sz="2700" i="1" dirty="0" smtClean="0">
                <a:solidFill>
                  <a:srgbClr val="FF0000"/>
                </a:solidFill>
                <a:latin typeface="Times New Roman" pitchFamily="18" charset="0"/>
                <a:cs typeface="Times New Roman" pitchFamily="18" charset="0"/>
              </a:rPr>
            </a:br>
            <a:r>
              <a:rPr lang="kk-KZ" sz="2700" i="1" dirty="0" smtClean="0">
                <a:solidFill>
                  <a:srgbClr val="FF0000"/>
                </a:solidFill>
                <a:latin typeface="Times New Roman" pitchFamily="18" charset="0"/>
                <a:cs typeface="Times New Roman" pitchFamily="18" charset="0"/>
              </a:rPr>
              <a:t>				Жемісін көзбен көрем деп.</a:t>
            </a:r>
            <a:br>
              <a:rPr lang="kk-KZ" sz="2700" i="1" dirty="0" smtClean="0">
                <a:solidFill>
                  <a:srgbClr val="FF0000"/>
                </a:solidFill>
                <a:latin typeface="Times New Roman" pitchFamily="18" charset="0"/>
                <a:cs typeface="Times New Roman" pitchFamily="18" charset="0"/>
              </a:rPr>
            </a:br>
            <a:r>
              <a:rPr lang="kk-KZ" sz="2700" i="1" dirty="0" smtClean="0">
                <a:solidFill>
                  <a:srgbClr val="FF0000"/>
                </a:solidFill>
                <a:latin typeface="Times New Roman" pitchFamily="18" charset="0"/>
                <a:cs typeface="Times New Roman" pitchFamily="18" charset="0"/>
              </a:rPr>
              <a:t>				Жасаймын бір қолғабыс,</a:t>
            </a:r>
            <a:br>
              <a:rPr lang="kk-KZ" sz="2700" i="1" dirty="0" smtClean="0">
                <a:solidFill>
                  <a:srgbClr val="FF0000"/>
                </a:solidFill>
                <a:latin typeface="Times New Roman" pitchFamily="18" charset="0"/>
                <a:cs typeface="Times New Roman" pitchFamily="18" charset="0"/>
              </a:rPr>
            </a:br>
            <a:r>
              <a:rPr lang="kk-KZ" sz="2700" i="1" dirty="0" smtClean="0">
                <a:solidFill>
                  <a:srgbClr val="FF0000"/>
                </a:solidFill>
                <a:latin typeface="Times New Roman" pitchFamily="18" charset="0"/>
                <a:cs typeface="Times New Roman" pitchFamily="18" charset="0"/>
              </a:rPr>
              <a:t>				Кейінгіге берем деп. </a:t>
            </a:r>
            <a:endParaRPr lang="ru-RU" sz="3100" dirty="0">
              <a:solidFill>
                <a:srgbClr val="FF0000"/>
              </a:solidFill>
            </a:endParaRPr>
          </a:p>
        </p:txBody>
      </p:sp>
      <mc:AlternateContent xmlns:mc="http://schemas.openxmlformats.org/markup-compatibility/2006" xmlns:p14="http://schemas.microsoft.com/office/powerpoint/2010/main">
        <mc:Choice Requires="p14">
          <p:contentPart p14:bwMode="auto" r:id="rId2">
            <p14:nvContentPartPr>
              <p14:cNvPr id="5" name="Рукописные данные 4"/>
              <p14:cNvContentPartPr/>
              <p14:nvPr/>
            </p14:nvContentPartPr>
            <p14:xfrm>
              <a:off x="723415" y="711865"/>
              <a:ext cx="360" cy="360"/>
            </p14:xfrm>
          </p:contentPart>
        </mc:Choice>
        <mc:Fallback xmlns="">
          <p:pic>
            <p:nvPicPr>
              <p:cNvPr id="5" name="Рукописные данные 4"/>
              <p:cNvPicPr/>
              <p:nvPr/>
            </p:nvPicPr>
            <p:blipFill>
              <a:blip r:embed="rId3"/>
              <a:stretch>
                <a:fillRect/>
              </a:stretch>
            </p:blipFill>
            <p:spPr>
              <a:xfrm>
                <a:off x="711535" y="699985"/>
                <a:ext cx="24120" cy="24120"/>
              </a:xfrm>
              <a:prstGeom prst="rect">
                <a:avLst/>
              </a:prstGeom>
            </p:spPr>
          </p:pic>
        </mc:Fallback>
      </mc:AlternateContent>
    </p:spTree>
    <p:extLst>
      <p:ext uri="{BB962C8B-B14F-4D97-AF65-F5344CB8AC3E}">
        <p14:creationId xmlns:p14="http://schemas.microsoft.com/office/powerpoint/2010/main" val="1719926858"/>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kk-KZ" sz="2800" dirty="0" smtClean="0">
                <a:latin typeface="Times New Roman" pitchFamily="18" charset="0"/>
                <a:cs typeface="Times New Roman" pitchFamily="18" charset="0"/>
              </a:rPr>
              <a:t>Сұлтанмахмұт </a:t>
            </a:r>
            <a:r>
              <a:rPr lang="kk-KZ" sz="2800" dirty="0">
                <a:latin typeface="Times New Roman" pitchFamily="18" charset="0"/>
                <a:cs typeface="Times New Roman" pitchFamily="18" charset="0"/>
              </a:rPr>
              <a:t>Торайғыров –кемеңгерше болжайтын, Ер Түрік атынан сөйлейтін, ұлттық сезімі, ойы, қөзқарасы бөлекше,ақындық тегеуріні, серпіні ерен, өршіл рухты, от екпінді, қиялы шалқыған, жарқын келешекті, тәуелсіздікті көксеген Алаштың ардақты ақыны. </a:t>
            </a:r>
          </a:p>
          <a:p>
            <a:pPr marL="109728" indent="0" algn="r">
              <a:buNone/>
            </a:pPr>
            <a:r>
              <a:rPr lang="kk-KZ" sz="2800" dirty="0">
                <a:latin typeface="Times New Roman" pitchFamily="18" charset="0"/>
                <a:cs typeface="Times New Roman" pitchFamily="18" charset="0"/>
              </a:rPr>
              <a:t>Серік Негимов</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07515520"/>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260648"/>
            <a:ext cx="8229600" cy="5746643"/>
          </a:xfrm>
        </p:spPr>
        <p:txBody>
          <a:bodyPr>
            <a:normAutofit/>
          </a:bodyPr>
          <a:lstStyle/>
          <a:p>
            <a:endParaRPr lang="kk-KZ" sz="3200" dirty="0" smtClean="0"/>
          </a:p>
          <a:p>
            <a:pPr marL="109728" indent="0">
              <a:buNone/>
            </a:pPr>
            <a:endParaRPr lang="kk-KZ" sz="3200" dirty="0"/>
          </a:p>
          <a:p>
            <a:endParaRPr lang="kk-KZ" sz="3200" dirty="0" smtClean="0"/>
          </a:p>
          <a:p>
            <a:r>
              <a:rPr lang="kk-KZ" sz="3200" b="1" i="1" dirty="0" smtClean="0">
                <a:latin typeface="Times New Roman" pitchFamily="18" charset="0"/>
                <a:cs typeface="Times New Roman" pitchFamily="18" charset="0"/>
              </a:rPr>
              <a:t>С.Торайғыровтың шығармалары: 140 өлең, 4 поэма, 4 көркем проза, 2 драмалық шығарма, 5 публицистикалық туынды, 30-ға тарта өлеңі әнге айналған.</a:t>
            </a:r>
            <a:endParaRPr lang="ru-RU"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3947086792"/>
      </p:ext>
    </p:extLst>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18256559"/>
              </p:ext>
            </p:extLst>
          </p:nvPr>
        </p:nvGraphicFramePr>
        <p:xfrm>
          <a:off x="36512" y="-315416"/>
          <a:ext cx="9144000" cy="705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963786"/>
      </p:ext>
    </p:extLst>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83357"/>
            <a:ext cx="8568952" cy="2293715"/>
          </a:xfrm>
        </p:spPr>
        <p:txBody>
          <a:bodyPr/>
          <a:lstStyle/>
          <a:p>
            <a:pPr marL="109728" indent="0">
              <a:buNone/>
            </a:pPr>
            <a:r>
              <a:rPr lang="kk-KZ" b="1" dirty="0" smtClean="0">
                <a:latin typeface="Arial" pitchFamily="34" charset="0"/>
                <a:cs typeface="Arial" pitchFamily="34" charset="0"/>
              </a:rPr>
              <a:t>     </a:t>
            </a:r>
            <a:r>
              <a:rPr lang="kk-KZ" b="1" dirty="0" smtClean="0">
                <a:latin typeface="Times New Roman" pitchFamily="18" charset="0"/>
                <a:cs typeface="Times New Roman" pitchFamily="18" charset="0"/>
              </a:rPr>
              <a:t>Шындықтың ауылын іздеп түстім жолға,</a:t>
            </a:r>
          </a:p>
          <a:p>
            <a:pPr marL="109728" indent="0">
              <a:buNone/>
            </a:pPr>
            <a:r>
              <a:rPr lang="kk-KZ" b="1" dirty="0" smtClean="0">
                <a:latin typeface="Times New Roman" pitchFamily="18" charset="0"/>
                <a:cs typeface="Times New Roman" pitchFamily="18" charset="0"/>
              </a:rPr>
              <a:t>     Разымын не көрсем де осы жолда.</a:t>
            </a:r>
          </a:p>
          <a:p>
            <a:pPr marL="109728" indent="0">
              <a:buNone/>
            </a:pPr>
            <a:r>
              <a:rPr lang="kk-KZ" b="1" dirty="0" smtClean="0">
                <a:latin typeface="Times New Roman" pitchFamily="18" charset="0"/>
                <a:cs typeface="Times New Roman" pitchFamily="18" charset="0"/>
              </a:rPr>
              <a:t>     Шаршармын, адасармын, шалдығармын,     </a:t>
            </a:r>
          </a:p>
          <a:p>
            <a:pPr marL="109728" indent="0">
              <a:buNone/>
            </a:pPr>
            <a:r>
              <a:rPr lang="kk-KZ" b="1" dirty="0" smtClean="0">
                <a:latin typeface="Times New Roman" pitchFamily="18" charset="0"/>
                <a:cs typeface="Times New Roman" pitchFamily="18" charset="0"/>
              </a:rPr>
              <a:t>     Бірақ бір табамын деп, көңілім сонда.</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584819263"/>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212976"/>
            <a:ext cx="7851648" cy="1828800"/>
          </a:xfrm>
        </p:spPr>
        <p:txBody>
          <a:bodyPr>
            <a:normAutofit fontScale="90000"/>
          </a:bodyPr>
          <a:lstStyle/>
          <a:p>
            <a:pPr algn="ctr"/>
            <a:r>
              <a:rPr lang="kk-KZ" sz="6000" dirty="0" smtClean="0">
                <a:solidFill>
                  <a:srgbClr val="006600"/>
                </a:solidFill>
                <a:latin typeface="Times New Roman" pitchFamily="18" charset="0"/>
                <a:cs typeface="Times New Roman" pitchFamily="18" charset="0"/>
              </a:rPr>
              <a:t/>
            </a:r>
            <a:br>
              <a:rPr lang="kk-KZ" sz="6000" dirty="0" smtClean="0">
                <a:solidFill>
                  <a:srgbClr val="006600"/>
                </a:solidFill>
                <a:latin typeface="Times New Roman" pitchFamily="18" charset="0"/>
                <a:cs typeface="Times New Roman" pitchFamily="18" charset="0"/>
              </a:rPr>
            </a:br>
            <a:r>
              <a:rPr lang="kk-KZ" sz="6000" dirty="0">
                <a:solidFill>
                  <a:srgbClr val="006600"/>
                </a:solidFill>
                <a:latin typeface="Times New Roman" pitchFamily="18" charset="0"/>
                <a:cs typeface="Times New Roman" pitchFamily="18" charset="0"/>
              </a:rPr>
              <a:t/>
            </a:r>
            <a:br>
              <a:rPr lang="kk-KZ" sz="6000" dirty="0">
                <a:solidFill>
                  <a:srgbClr val="006600"/>
                </a:solidFill>
                <a:latin typeface="Times New Roman" pitchFamily="18" charset="0"/>
                <a:cs typeface="Times New Roman" pitchFamily="18" charset="0"/>
              </a:rPr>
            </a:br>
            <a:r>
              <a:rPr lang="kk-KZ" sz="6000" dirty="0" smtClean="0">
                <a:solidFill>
                  <a:srgbClr val="006600"/>
                </a:solidFill>
                <a:latin typeface="Times New Roman" pitchFamily="18" charset="0"/>
                <a:cs typeface="Times New Roman" pitchFamily="18" charset="0"/>
              </a:rPr>
              <a:t/>
            </a:r>
            <a:br>
              <a:rPr lang="kk-KZ" sz="6000" dirty="0" smtClean="0">
                <a:solidFill>
                  <a:srgbClr val="006600"/>
                </a:solidFill>
                <a:latin typeface="Times New Roman" pitchFamily="18" charset="0"/>
                <a:cs typeface="Times New Roman" pitchFamily="18" charset="0"/>
              </a:rPr>
            </a:br>
            <a:r>
              <a:rPr lang="kk-KZ" sz="6000" dirty="0">
                <a:solidFill>
                  <a:srgbClr val="006600"/>
                </a:solidFill>
                <a:latin typeface="Times New Roman" pitchFamily="18" charset="0"/>
                <a:cs typeface="Times New Roman" pitchFamily="18" charset="0"/>
              </a:rPr>
              <a:t/>
            </a:r>
            <a:br>
              <a:rPr lang="kk-KZ" sz="6000" dirty="0">
                <a:solidFill>
                  <a:srgbClr val="006600"/>
                </a:solidFill>
                <a:latin typeface="Times New Roman" pitchFamily="18" charset="0"/>
                <a:cs typeface="Times New Roman" pitchFamily="18" charset="0"/>
              </a:rPr>
            </a:br>
            <a:r>
              <a:rPr lang="kk-KZ" sz="4900" dirty="0" smtClean="0">
                <a:solidFill>
                  <a:srgbClr val="006600"/>
                </a:solidFill>
                <a:latin typeface="Times New Roman" pitchFamily="18" charset="0"/>
                <a:cs typeface="Times New Roman" pitchFamily="18" charset="0"/>
              </a:rPr>
              <a:t>Сабақтың </a:t>
            </a:r>
            <a:r>
              <a:rPr lang="kk-KZ" sz="4900" dirty="0">
                <a:solidFill>
                  <a:srgbClr val="006600"/>
                </a:solidFill>
                <a:latin typeface="Times New Roman" pitchFamily="18" charset="0"/>
                <a:cs typeface="Times New Roman" pitchFamily="18" charset="0"/>
              </a:rPr>
              <a:t>тақырыбы:</a:t>
            </a:r>
            <a:br>
              <a:rPr lang="kk-KZ" sz="4900" dirty="0">
                <a:solidFill>
                  <a:srgbClr val="006600"/>
                </a:solidFill>
                <a:latin typeface="Times New Roman" pitchFamily="18" charset="0"/>
                <a:cs typeface="Times New Roman" pitchFamily="18" charset="0"/>
              </a:rPr>
            </a:br>
            <a:r>
              <a:rPr lang="kk-KZ" sz="5300" dirty="0">
                <a:solidFill>
                  <a:srgbClr val="006600"/>
                </a:solidFill>
                <a:latin typeface="Times New Roman" pitchFamily="18" charset="0"/>
                <a:cs typeface="Times New Roman" pitchFamily="18" charset="0"/>
              </a:rPr>
              <a:t>Сұлтанмахмұт Торайғыровтың </a:t>
            </a:r>
            <a:br>
              <a:rPr lang="kk-KZ" sz="5300" dirty="0">
                <a:solidFill>
                  <a:srgbClr val="006600"/>
                </a:solidFill>
                <a:latin typeface="Times New Roman" pitchFamily="18" charset="0"/>
                <a:cs typeface="Times New Roman" pitchFamily="18" charset="0"/>
              </a:rPr>
            </a:br>
            <a:r>
              <a:rPr lang="kk-KZ" sz="5300" dirty="0" smtClean="0">
                <a:solidFill>
                  <a:srgbClr val="006600"/>
                </a:solidFill>
                <a:latin typeface="Times New Roman" pitchFamily="18" charset="0"/>
                <a:cs typeface="Times New Roman" pitchFamily="18" charset="0"/>
              </a:rPr>
              <a:t>«</a:t>
            </a:r>
            <a:r>
              <a:rPr lang="kk-KZ" sz="5300" dirty="0">
                <a:solidFill>
                  <a:srgbClr val="006600"/>
                </a:solidFill>
                <a:latin typeface="Times New Roman" pitchFamily="18" charset="0"/>
                <a:cs typeface="Times New Roman" pitchFamily="18" charset="0"/>
              </a:rPr>
              <a:t>Қамар сұлу» романы</a:t>
            </a:r>
            <a:endParaRPr lang="en-US" sz="5300" dirty="0"/>
          </a:p>
        </p:txBody>
      </p:sp>
      <p:sp>
        <p:nvSpPr>
          <p:cNvPr id="3" name="Подзаголовок 2"/>
          <p:cNvSpPr>
            <a:spLocks noGrp="1"/>
          </p:cNvSpPr>
          <p:nvPr>
            <p:ph type="subTitle" idx="1"/>
          </p:nvPr>
        </p:nvSpPr>
        <p:spPr>
          <a:xfrm>
            <a:off x="395536" y="2636912"/>
            <a:ext cx="7854696" cy="1176536"/>
          </a:xfrm>
        </p:spPr>
        <p:txBody>
          <a:bodyPr/>
          <a:lstStyle/>
          <a:p>
            <a:endParaRPr lang="en-US" dirty="0"/>
          </a:p>
        </p:txBody>
      </p:sp>
    </p:spTree>
    <p:extLst>
      <p:ext uri="{BB962C8B-B14F-4D97-AF65-F5344CB8AC3E}">
        <p14:creationId xmlns:p14="http://schemas.microsoft.com/office/powerpoint/2010/main" val="30930775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340768"/>
            <a:ext cx="8305800" cy="1008112"/>
          </a:xfrm>
        </p:spPr>
        <p:txBody>
          <a:bodyPr>
            <a:normAutofit/>
          </a:bodyPr>
          <a:lstStyle/>
          <a:p>
            <a:r>
              <a:rPr lang="kk-KZ" sz="4000" dirty="0" smtClean="0">
                <a:latin typeface="Times New Roman" pitchFamily="18" charset="0"/>
                <a:cs typeface="Times New Roman" pitchFamily="18" charset="0"/>
              </a:rPr>
              <a:t>Арулар тырнақтының уысында</a:t>
            </a:r>
            <a:endParaRPr lang="ru-RU" sz="4000" dirty="0">
              <a:latin typeface="Times New Roman" pitchFamily="18" charset="0"/>
              <a:cs typeface="Times New Roman" pitchFamily="18" charset="0"/>
            </a:endParaRPr>
          </a:p>
        </p:txBody>
      </p:sp>
      <p:pic>
        <p:nvPicPr>
          <p:cNvPr id="1026" name="Picture 2" descr="C:\Users\user\Desktop\PrtScr captur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94885"/>
            <a:ext cx="3168352" cy="3526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user\Desktop\PrtScr captur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94884"/>
            <a:ext cx="3168352" cy="3526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62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йхан\86833.jpg"/>
          <p:cNvPicPr>
            <a:picLocks noGrp="1" noChangeAspect="1" noChangeArrowheads="1"/>
          </p:cNvPicPr>
          <p:nvPr>
            <p:ph idx="1"/>
          </p:nvPr>
        </p:nvPicPr>
        <p:blipFill>
          <a:blip r:embed="rId2" cstate="print"/>
          <a:srcRect/>
          <a:stretch>
            <a:fillRect/>
          </a:stretch>
        </p:blipFill>
        <p:spPr bwMode="auto">
          <a:xfrm>
            <a:off x="467544" y="1124744"/>
            <a:ext cx="3035734" cy="4572000"/>
          </a:xfrm>
          <a:prstGeom prst="rect">
            <a:avLst/>
          </a:prstGeom>
          <a:ln>
            <a:noFill/>
          </a:ln>
          <a:effectLst>
            <a:softEdge rad="112500"/>
          </a:effectLst>
        </p:spPr>
      </p:pic>
      <p:sp>
        <p:nvSpPr>
          <p:cNvPr id="2" name="Заголовок 1"/>
          <p:cNvSpPr>
            <a:spLocks noGrp="1"/>
          </p:cNvSpPr>
          <p:nvPr>
            <p:ph type="title"/>
          </p:nvPr>
        </p:nvSpPr>
        <p:spPr>
          <a:xfrm>
            <a:off x="3995936" y="2132856"/>
            <a:ext cx="4834880" cy="3600400"/>
          </a:xfrm>
        </p:spPr>
        <p:txBody>
          <a:bodyPr>
            <a:noAutofit/>
          </a:bodyPr>
          <a:lstStyle/>
          <a:p>
            <a:r>
              <a:rPr lang="kk-KZ" sz="2800" dirty="0" smtClean="0">
                <a:latin typeface="Times New Roman" pitchFamily="18" charset="0"/>
                <a:cs typeface="Times New Roman" pitchFamily="18" charset="0"/>
              </a:rPr>
              <a:t>Бұрынғы қазақ әйелдерінің қорлықтағы хал жайы озат ойшылдардың Ы.Алтынсарин, Ш.Уәлиханов, А.Құнанбаев сияқты ағартушылардың ашу-ызасын тудырып, қатты тебірентетін. Қызды мал есебінде сату сияқты сұмдық құбылыс С.Торайғыровтың да жүрегін жаншытатын мәселелердің бірі еді.</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0355157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16832"/>
            <a:ext cx="8229600" cy="4090459"/>
          </a:xfrm>
        </p:spPr>
        <p:txBody>
          <a:bodyPr>
            <a:normAutofit lnSpcReduction="10000"/>
          </a:bodyPr>
          <a:lstStyle/>
          <a:p>
            <a:r>
              <a:rPr lang="kk-KZ" dirty="0" smtClean="0"/>
              <a:t>«Неке қияр»</a:t>
            </a:r>
          </a:p>
          <a:p>
            <a:r>
              <a:rPr lang="kk-KZ" dirty="0" smtClean="0"/>
              <a:t>«Әйел»</a:t>
            </a:r>
          </a:p>
          <a:p>
            <a:r>
              <a:rPr lang="kk-KZ" dirty="0" smtClean="0"/>
              <a:t>«Жарлау»</a:t>
            </a:r>
          </a:p>
          <a:p>
            <a:r>
              <a:rPr lang="kk-KZ" dirty="0" smtClean="0"/>
              <a:t>«Таңқы мұрын, быртиған, қара бұжыр»</a:t>
            </a:r>
          </a:p>
          <a:p>
            <a:r>
              <a:rPr lang="kk-KZ" dirty="0" smtClean="0"/>
              <a:t>«Қайқы құйрық, шұбар қыз, істік мұрын» </a:t>
            </a:r>
          </a:p>
          <a:p>
            <a:r>
              <a:rPr lang="kk-KZ" dirty="0" smtClean="0"/>
              <a:t>«Ауырмай есімнен жаңылғаным»</a:t>
            </a:r>
          </a:p>
          <a:p>
            <a:r>
              <a:rPr lang="kk-KZ" dirty="0" smtClean="0"/>
              <a:t>«Жазықсыз тамған қан»</a:t>
            </a:r>
          </a:p>
          <a:p>
            <a:r>
              <a:rPr lang="kk-KZ" dirty="0" smtClean="0"/>
              <a:t>«Кім жазықты?»</a:t>
            </a:r>
          </a:p>
          <a:p>
            <a:r>
              <a:rPr lang="kk-KZ" dirty="0" smtClean="0"/>
              <a:t>«Қамар сұлу»</a:t>
            </a:r>
          </a:p>
          <a:p>
            <a:endParaRPr lang="kk-KZ" dirty="0" smtClean="0"/>
          </a:p>
          <a:p>
            <a:endParaRPr lang="ru-RU" dirty="0"/>
          </a:p>
        </p:txBody>
      </p:sp>
      <p:sp>
        <p:nvSpPr>
          <p:cNvPr id="2" name="Заголовок 1"/>
          <p:cNvSpPr>
            <a:spLocks noGrp="1"/>
          </p:cNvSpPr>
          <p:nvPr>
            <p:ph type="title"/>
          </p:nvPr>
        </p:nvSpPr>
        <p:spPr>
          <a:xfrm>
            <a:off x="457200" y="152400"/>
            <a:ext cx="8229600" cy="1764432"/>
          </a:xfrm>
        </p:spPr>
        <p:txBody>
          <a:bodyPr>
            <a:normAutofit fontScale="90000"/>
          </a:bodyPr>
          <a:lstStyle/>
          <a:p>
            <a:r>
              <a:rPr lang="ru-RU" dirty="0" err="1" smtClean="0"/>
              <a:t>Сұлтанмахмұт</a:t>
            </a:r>
            <a:r>
              <a:rPr lang="ru-RU" dirty="0" smtClean="0"/>
              <a:t> </a:t>
            </a:r>
            <a:r>
              <a:rPr lang="ru-RU" dirty="0" err="1" smtClean="0"/>
              <a:t>Торайғыровтың</a:t>
            </a:r>
            <a:r>
              <a:rPr lang="ru-RU" dirty="0" smtClean="0"/>
              <a:t> </a:t>
            </a:r>
            <a:r>
              <a:rPr lang="ru-RU" dirty="0" err="1" smtClean="0"/>
              <a:t>әйел</a:t>
            </a:r>
            <a:r>
              <a:rPr lang="ru-RU" dirty="0" smtClean="0"/>
              <a:t> </a:t>
            </a:r>
            <a:r>
              <a:rPr lang="ru-RU" dirty="0" err="1" smtClean="0"/>
              <a:t>теңсіздігі</a:t>
            </a:r>
            <a:r>
              <a:rPr lang="ru-RU" dirty="0" smtClean="0"/>
              <a:t> </a:t>
            </a:r>
            <a:r>
              <a:rPr lang="ru-RU" dirty="0" err="1" smtClean="0"/>
              <a:t>жайында</a:t>
            </a:r>
            <a:r>
              <a:rPr lang="ru-RU" dirty="0" smtClean="0"/>
              <a:t> </a:t>
            </a:r>
            <a:r>
              <a:rPr lang="ru-RU" dirty="0" err="1" smtClean="0"/>
              <a:t>жазған</a:t>
            </a:r>
            <a:r>
              <a:rPr lang="ru-RU" dirty="0" smtClean="0"/>
              <a:t> </a:t>
            </a:r>
            <a:r>
              <a:rPr lang="ru-RU" dirty="0" err="1" smtClean="0"/>
              <a:t>шығармалары</a:t>
            </a:r>
            <a:r>
              <a:rPr lang="ru-RU" dirty="0" smtClean="0"/>
              <a:t>:</a:t>
            </a:r>
            <a:endParaRPr lang="ru-RU" dirty="0"/>
          </a:p>
        </p:txBody>
      </p:sp>
    </p:spTree>
    <p:extLst>
      <p:ext uri="{BB962C8B-B14F-4D97-AF65-F5344CB8AC3E}">
        <p14:creationId xmlns:p14="http://schemas.microsoft.com/office/powerpoint/2010/main" val="23600885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560025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288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kk-KZ" dirty="0" smtClean="0">
                <a:latin typeface="Times New Roman" pitchFamily="18" charset="0"/>
                <a:cs typeface="Times New Roman" pitchFamily="18" charset="0"/>
              </a:rPr>
              <a:t>«Ауырмай есімнен жаңылғаным» әңгімесінде жарынан айырылған жесірді ата жолымен саңырау Жүсіп деген шалға қосылғандығы туралы айтылса, ал «Жазықсыз тамған қан» шығармасында қалың мал, байлыққа адам сатып алу, еркінен тыс өзіне меншіктеу мәселесі сөз болады. Автор осы арқылы бұрынғы салтқа көнгісі келмеген, азаттық іздеп, өз бақытын тапқысы келген ғашықтар туралы айтқысы келген.</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038640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lgn="ctr">
              <a:buNone/>
            </a:pPr>
            <a:r>
              <a:rPr lang="kk-KZ" sz="2800" dirty="0">
                <a:latin typeface="Times New Roman" pitchFamily="18" charset="0"/>
                <a:cs typeface="Times New Roman" pitchFamily="18" charset="0"/>
              </a:rPr>
              <a:t>Күн туар бұл теңсіздік болмауға </a:t>
            </a:r>
            <a:r>
              <a:rPr lang="kk-KZ" sz="2800" dirty="0" smtClean="0">
                <a:latin typeface="Times New Roman" pitchFamily="18" charset="0"/>
                <a:cs typeface="Times New Roman" pitchFamily="18" charset="0"/>
              </a:rPr>
              <a:t>да,</a:t>
            </a:r>
            <a:endParaRPr lang="kk-KZ" sz="2800" dirty="0">
              <a:latin typeface="Times New Roman" pitchFamily="18" charset="0"/>
              <a:cs typeface="Times New Roman" pitchFamily="18" charset="0"/>
            </a:endParaRPr>
          </a:p>
          <a:p>
            <a:pPr marL="109728" indent="0" algn="ctr">
              <a:buNone/>
            </a:pPr>
            <a:r>
              <a:rPr lang="kk-KZ" sz="2800" dirty="0">
                <a:latin typeface="Times New Roman" pitchFamily="18" charset="0"/>
                <a:cs typeface="Times New Roman" pitchFamily="18" charset="0"/>
              </a:rPr>
              <a:t>Әйел түспес айла мен торлауға </a:t>
            </a:r>
            <a:r>
              <a:rPr lang="kk-KZ" sz="2800" dirty="0" smtClean="0">
                <a:latin typeface="Times New Roman" pitchFamily="18" charset="0"/>
                <a:cs typeface="Times New Roman" pitchFamily="18" charset="0"/>
              </a:rPr>
              <a:t>да.</a:t>
            </a:r>
            <a:endParaRPr lang="kk-KZ" sz="2800" dirty="0">
              <a:latin typeface="Times New Roman" pitchFamily="18" charset="0"/>
              <a:cs typeface="Times New Roman" pitchFamily="18" charset="0"/>
            </a:endParaRPr>
          </a:p>
          <a:p>
            <a:pPr marL="109728" indent="0" algn="ctr">
              <a:buNone/>
            </a:pPr>
            <a:r>
              <a:rPr lang="kk-KZ" sz="2800" dirty="0">
                <a:latin typeface="Times New Roman" pitchFamily="18" charset="0"/>
                <a:cs typeface="Times New Roman" pitchFamily="18" charset="0"/>
              </a:rPr>
              <a:t>Ер, әйелдің салмағы бірдей болып,</a:t>
            </a:r>
          </a:p>
          <a:p>
            <a:pPr marL="109728" indent="0" algn="ctr">
              <a:buNone/>
            </a:pPr>
            <a:r>
              <a:rPr lang="kk-KZ" sz="2800" dirty="0">
                <a:latin typeface="Times New Roman" pitchFamily="18" charset="0"/>
                <a:cs typeface="Times New Roman" pitchFamily="18" charset="0"/>
              </a:rPr>
              <a:t>Күн жетер оларды да қолдауға да.</a:t>
            </a:r>
          </a:p>
          <a:p>
            <a:pPr marL="109728" indent="0" algn="ctr">
              <a:buNone/>
            </a:pPr>
            <a:r>
              <a:rPr lang="kk-KZ" sz="2800" dirty="0">
                <a:latin typeface="Times New Roman" pitchFamily="18" charset="0"/>
                <a:cs typeface="Times New Roman" pitchFamily="18" charset="0"/>
              </a:rPr>
              <a:t>                                С.Торайғыров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421088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87424"/>
            <a:ext cx="8229600" cy="1224136"/>
          </a:xfrm>
        </p:spPr>
        <p:txBody>
          <a:bodyPr/>
          <a:lstStyle/>
          <a:p>
            <a:pPr algn="ctr"/>
            <a:r>
              <a:rPr lang="kk-KZ" sz="4800" b="1" dirty="0" smtClean="0">
                <a:solidFill>
                  <a:schemeClr val="tx1"/>
                </a:solidFill>
                <a:latin typeface="Times New Roman" pitchFamily="18" charset="0"/>
                <a:cs typeface="Times New Roman" pitchFamily="18" charset="0"/>
              </a:rPr>
              <a:t>Сұлтанмахмұт Торайғыров</a:t>
            </a:r>
            <a:endParaRPr lang="en-US" sz="4800" b="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395536" y="1124744"/>
            <a:ext cx="8352928" cy="5869340"/>
          </a:xfrm>
        </p:spPr>
        <p:txBody>
          <a:bodyPr/>
          <a:lstStyle/>
          <a:p>
            <a:pPr marL="0" indent="0">
              <a:buNone/>
            </a:pPr>
            <a:r>
              <a:rPr lang="kk-KZ" b="1" i="1" dirty="0" smtClean="0"/>
              <a:t>                                                                      </a:t>
            </a:r>
            <a:r>
              <a:rPr lang="kk-KZ" b="1" i="1" dirty="0" smtClean="0">
                <a:latin typeface="Times New Roman" pitchFamily="18" charset="0"/>
                <a:cs typeface="Times New Roman" pitchFamily="18" charset="0"/>
              </a:rPr>
              <a:t>Сабақ </a:t>
            </a:r>
            <a:r>
              <a:rPr lang="kk-KZ" b="1" i="1" dirty="0">
                <a:latin typeface="Times New Roman" pitchFamily="18" charset="0"/>
                <a:cs typeface="Times New Roman" pitchFamily="18" charset="0"/>
              </a:rPr>
              <a:t>айдары:</a:t>
            </a:r>
          </a:p>
          <a:p>
            <a:pPr marL="0" indent="0" algn="r">
              <a:buNone/>
            </a:pPr>
            <a:r>
              <a:rPr lang="kk-KZ" i="1" dirty="0">
                <a:latin typeface="Times New Roman" pitchFamily="18" charset="0"/>
                <a:cs typeface="Times New Roman" pitchFamily="18" charset="0"/>
              </a:rPr>
              <a:t>Ақын елінің тілі ғой,</a:t>
            </a:r>
          </a:p>
          <a:p>
            <a:pPr marL="0" indent="0" algn="r">
              <a:buNone/>
            </a:pPr>
            <a:r>
              <a:rPr lang="kk-KZ" i="1" dirty="0">
                <a:latin typeface="Times New Roman" pitchFamily="18" charset="0"/>
                <a:cs typeface="Times New Roman" pitchFamily="18" charset="0"/>
              </a:rPr>
              <a:t>Адал туған ұлы ғой,</a:t>
            </a:r>
          </a:p>
          <a:p>
            <a:pPr marL="0" indent="0" algn="r">
              <a:buNone/>
            </a:pPr>
            <a:r>
              <a:rPr lang="kk-KZ" i="1" dirty="0">
                <a:latin typeface="Times New Roman" pitchFamily="18" charset="0"/>
                <a:cs typeface="Times New Roman" pitchFamily="18" charset="0"/>
              </a:rPr>
              <a:t>Бүлк-бүлк еткен жаны ғой,</a:t>
            </a:r>
          </a:p>
          <a:p>
            <a:pPr marL="0" indent="0" algn="r">
              <a:buNone/>
            </a:pPr>
            <a:r>
              <a:rPr lang="kk-KZ" i="1" dirty="0">
                <a:latin typeface="Times New Roman" pitchFamily="18" charset="0"/>
                <a:cs typeface="Times New Roman" pitchFamily="18" charset="0"/>
              </a:rPr>
              <a:t>Жаны жеген ары ғой,</a:t>
            </a:r>
          </a:p>
          <a:p>
            <a:pPr marL="0" indent="0" algn="r">
              <a:buNone/>
            </a:pPr>
            <a:r>
              <a:rPr lang="kk-KZ" i="1" dirty="0">
                <a:latin typeface="Times New Roman" pitchFamily="18" charset="0"/>
                <a:cs typeface="Times New Roman" pitchFamily="18" charset="0"/>
              </a:rPr>
              <a:t>Айта алмай жүрген зары ғой.</a:t>
            </a:r>
          </a:p>
          <a:p>
            <a:pPr marL="0" indent="0" algn="r">
              <a:buNone/>
            </a:pPr>
            <a:r>
              <a:rPr lang="kk-KZ" i="1" dirty="0">
                <a:latin typeface="Times New Roman" pitchFamily="18" charset="0"/>
                <a:cs typeface="Times New Roman" pitchFamily="18" charset="0"/>
              </a:rPr>
              <a:t>Жаннан, ардан безбесе,</a:t>
            </a:r>
          </a:p>
          <a:p>
            <a:pPr marL="0" indent="0" algn="r">
              <a:buNone/>
            </a:pPr>
            <a:r>
              <a:rPr lang="kk-KZ" i="1" dirty="0">
                <a:latin typeface="Times New Roman" pitchFamily="18" charset="0"/>
                <a:cs typeface="Times New Roman" pitchFamily="18" charset="0"/>
              </a:rPr>
              <a:t>Ақынын қандай ел қастерлемесін</a:t>
            </a:r>
            <a:r>
              <a:rPr lang="kk-KZ" i="1"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a:t>
            </a:r>
            <a:r>
              <a:rPr lang="kk-KZ" sz="2000" b="1" i="1" dirty="0">
                <a:latin typeface="Times New Roman" pitchFamily="18" charset="0"/>
                <a:cs typeface="Times New Roman" pitchFamily="18" charset="0"/>
              </a:rPr>
              <a:t>Жүсіпбек Аймауытов</a:t>
            </a:r>
          </a:p>
          <a:p>
            <a:pPr marL="0" indent="0" algn="ctr">
              <a:buNone/>
            </a:pPr>
            <a:endParaRPr lang="kk-KZ" b="1" i="1" dirty="0" smtClean="0">
              <a:latin typeface="Times New Roman" pitchFamily="18" charset="0"/>
              <a:cs typeface="Times New Roman" pitchFamily="18" charset="0"/>
            </a:endParaRPr>
          </a:p>
          <a:p>
            <a:pPr marL="0" indent="0" algn="ctr">
              <a:buNone/>
            </a:pPr>
            <a:endParaRPr lang="kk-KZ" sz="800" b="1" i="1" dirty="0" smtClean="0">
              <a:latin typeface="Times New Roman" pitchFamily="18" charset="0"/>
              <a:cs typeface="Times New Roman" pitchFamily="18" charset="0"/>
            </a:endParaRPr>
          </a:p>
          <a:p>
            <a:pPr marL="0" indent="0" algn="ctr">
              <a:buNone/>
            </a:pPr>
            <a:r>
              <a:rPr lang="kk-KZ" sz="2800" b="1" i="1" dirty="0" smtClean="0">
                <a:latin typeface="Times New Roman" pitchFamily="18" charset="0"/>
                <a:cs typeface="Times New Roman" pitchFamily="18" charset="0"/>
              </a:rPr>
              <a:t>Қазақ поэзиясының аққан жұлдызы</a:t>
            </a:r>
            <a:endParaRPr lang="en-US" sz="2800" b="1" i="1"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45" y="1124744"/>
            <a:ext cx="345638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666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2" end="2"/>
                                            </p:txEl>
                                          </p:spTgt>
                                        </p:tgtEl>
                                        <p:attrNameLst>
                                          <p:attrName>ppt_x</p:attrName>
                                          <p:attrName>ppt_y</p:attrName>
                                        </p:attrNameLst>
                                      </p:cBhvr>
                                    </p:animMotion>
                                    <p:animRot by="1500000">
                                      <p:cBhvr>
                                        <p:cTn id="13" dur="125" fill="hold">
                                          <p:stCondLst>
                                            <p:cond delay="0"/>
                                          </p:stCondLst>
                                        </p:cTn>
                                        <p:tgtEl>
                                          <p:spTgt spid="3">
                                            <p:txEl>
                                              <p:pRg st="2" end="2"/>
                                            </p:txEl>
                                          </p:spTgt>
                                        </p:tgtEl>
                                        <p:attrNameLst>
                                          <p:attrName>r</p:attrName>
                                        </p:attrNameLst>
                                      </p:cBhvr>
                                    </p:animRot>
                                    <p:animRot by="-1500000">
                                      <p:cBhvr>
                                        <p:cTn id="14" dur="125" fill="hold">
                                          <p:stCondLst>
                                            <p:cond delay="125"/>
                                          </p:stCondLst>
                                        </p:cTn>
                                        <p:tgtEl>
                                          <p:spTgt spid="3">
                                            <p:txEl>
                                              <p:pRg st="2" end="2"/>
                                            </p:txEl>
                                          </p:spTgt>
                                        </p:tgtEl>
                                        <p:attrNameLst>
                                          <p:attrName>r</p:attrName>
                                        </p:attrNameLst>
                                      </p:cBhvr>
                                    </p:animRot>
                                    <p:animRot by="-1500000">
                                      <p:cBhvr>
                                        <p:cTn id="15" dur="125" fill="hold">
                                          <p:stCondLst>
                                            <p:cond delay="250"/>
                                          </p:stCondLst>
                                        </p:cTn>
                                        <p:tgtEl>
                                          <p:spTgt spid="3">
                                            <p:txEl>
                                              <p:pRg st="2" end="2"/>
                                            </p:txEl>
                                          </p:spTgt>
                                        </p:tgtEl>
                                        <p:attrNameLst>
                                          <p:attrName>r</p:attrName>
                                        </p:attrNameLst>
                                      </p:cBhvr>
                                    </p:animRot>
                                    <p:animRot by="1500000">
                                      <p:cBhvr>
                                        <p:cTn id="16" dur="125" fill="hold">
                                          <p:stCondLst>
                                            <p:cond delay="375"/>
                                          </p:stCondLst>
                                        </p:cTn>
                                        <p:tgtEl>
                                          <p:spTgt spid="3">
                                            <p:txEl>
                                              <p:pRg st="2" end="2"/>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3" end="3"/>
                                            </p:txEl>
                                          </p:spTgt>
                                        </p:tgtEl>
                                        <p:attrNameLst>
                                          <p:attrName>ppt_x</p:attrName>
                                          <p:attrName>ppt_y</p:attrName>
                                        </p:attrNameLst>
                                      </p:cBhvr>
                                    </p:animMotion>
                                    <p:animRot by="1500000">
                                      <p:cBhvr>
                                        <p:cTn id="19" dur="125" fill="hold">
                                          <p:stCondLst>
                                            <p:cond delay="0"/>
                                          </p:stCondLst>
                                        </p:cTn>
                                        <p:tgtEl>
                                          <p:spTgt spid="3">
                                            <p:txEl>
                                              <p:pRg st="3" end="3"/>
                                            </p:txEl>
                                          </p:spTgt>
                                        </p:tgtEl>
                                        <p:attrNameLst>
                                          <p:attrName>r</p:attrName>
                                        </p:attrNameLst>
                                      </p:cBhvr>
                                    </p:animRot>
                                    <p:animRot by="-1500000">
                                      <p:cBhvr>
                                        <p:cTn id="20" dur="125" fill="hold">
                                          <p:stCondLst>
                                            <p:cond delay="125"/>
                                          </p:stCondLst>
                                        </p:cTn>
                                        <p:tgtEl>
                                          <p:spTgt spid="3">
                                            <p:txEl>
                                              <p:pRg st="3" end="3"/>
                                            </p:txEl>
                                          </p:spTgt>
                                        </p:tgtEl>
                                        <p:attrNameLst>
                                          <p:attrName>r</p:attrName>
                                        </p:attrNameLst>
                                      </p:cBhvr>
                                    </p:animRot>
                                    <p:animRot by="-1500000">
                                      <p:cBhvr>
                                        <p:cTn id="21" dur="125" fill="hold">
                                          <p:stCondLst>
                                            <p:cond delay="250"/>
                                          </p:stCondLst>
                                        </p:cTn>
                                        <p:tgtEl>
                                          <p:spTgt spid="3">
                                            <p:txEl>
                                              <p:pRg st="3" end="3"/>
                                            </p:txEl>
                                          </p:spTgt>
                                        </p:tgtEl>
                                        <p:attrNameLst>
                                          <p:attrName>r</p:attrName>
                                        </p:attrNameLst>
                                      </p:cBhvr>
                                    </p:animRot>
                                    <p:animRot by="1500000">
                                      <p:cBhvr>
                                        <p:cTn id="22" dur="125" fill="hold">
                                          <p:stCondLst>
                                            <p:cond delay="375"/>
                                          </p:stCondLst>
                                        </p:cTn>
                                        <p:tgtEl>
                                          <p:spTgt spid="3">
                                            <p:txEl>
                                              <p:pRg st="3" end="3"/>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4" end="4"/>
                                            </p:txEl>
                                          </p:spTgt>
                                        </p:tgtEl>
                                        <p:attrNameLst>
                                          <p:attrName>ppt_x</p:attrName>
                                          <p:attrName>ppt_y</p:attrName>
                                        </p:attrNameLst>
                                      </p:cBhvr>
                                    </p:animMotion>
                                    <p:animRot by="1500000">
                                      <p:cBhvr>
                                        <p:cTn id="25" dur="125" fill="hold">
                                          <p:stCondLst>
                                            <p:cond delay="0"/>
                                          </p:stCondLst>
                                        </p:cTn>
                                        <p:tgtEl>
                                          <p:spTgt spid="3">
                                            <p:txEl>
                                              <p:pRg st="4" end="4"/>
                                            </p:txEl>
                                          </p:spTgt>
                                        </p:tgtEl>
                                        <p:attrNameLst>
                                          <p:attrName>r</p:attrName>
                                        </p:attrNameLst>
                                      </p:cBhvr>
                                    </p:animRot>
                                    <p:animRot by="-1500000">
                                      <p:cBhvr>
                                        <p:cTn id="26" dur="125" fill="hold">
                                          <p:stCondLst>
                                            <p:cond delay="125"/>
                                          </p:stCondLst>
                                        </p:cTn>
                                        <p:tgtEl>
                                          <p:spTgt spid="3">
                                            <p:txEl>
                                              <p:pRg st="4" end="4"/>
                                            </p:txEl>
                                          </p:spTgt>
                                        </p:tgtEl>
                                        <p:attrNameLst>
                                          <p:attrName>r</p:attrName>
                                        </p:attrNameLst>
                                      </p:cBhvr>
                                    </p:animRot>
                                    <p:animRot by="-1500000">
                                      <p:cBhvr>
                                        <p:cTn id="27" dur="125" fill="hold">
                                          <p:stCondLst>
                                            <p:cond delay="250"/>
                                          </p:stCondLst>
                                        </p:cTn>
                                        <p:tgtEl>
                                          <p:spTgt spid="3">
                                            <p:txEl>
                                              <p:pRg st="4" end="4"/>
                                            </p:txEl>
                                          </p:spTgt>
                                        </p:tgtEl>
                                        <p:attrNameLst>
                                          <p:attrName>r</p:attrName>
                                        </p:attrNameLst>
                                      </p:cBhvr>
                                    </p:animRot>
                                    <p:animRot by="1500000">
                                      <p:cBhvr>
                                        <p:cTn id="28" dur="125" fill="hold">
                                          <p:stCondLst>
                                            <p:cond delay="375"/>
                                          </p:stCondLst>
                                        </p:cTn>
                                        <p:tgtEl>
                                          <p:spTgt spid="3">
                                            <p:txEl>
                                              <p:pRg st="4" end="4"/>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5" end="5"/>
                                            </p:txEl>
                                          </p:spTgt>
                                        </p:tgtEl>
                                        <p:attrNameLst>
                                          <p:attrName>ppt_x</p:attrName>
                                          <p:attrName>ppt_y</p:attrName>
                                        </p:attrNameLst>
                                      </p:cBhvr>
                                    </p:animMotion>
                                    <p:animRot by="1500000">
                                      <p:cBhvr>
                                        <p:cTn id="31" dur="125" fill="hold">
                                          <p:stCondLst>
                                            <p:cond delay="0"/>
                                          </p:stCondLst>
                                        </p:cTn>
                                        <p:tgtEl>
                                          <p:spTgt spid="3">
                                            <p:txEl>
                                              <p:pRg st="5" end="5"/>
                                            </p:txEl>
                                          </p:spTgt>
                                        </p:tgtEl>
                                        <p:attrNameLst>
                                          <p:attrName>r</p:attrName>
                                        </p:attrNameLst>
                                      </p:cBhvr>
                                    </p:animRot>
                                    <p:animRot by="-1500000">
                                      <p:cBhvr>
                                        <p:cTn id="32" dur="125" fill="hold">
                                          <p:stCondLst>
                                            <p:cond delay="125"/>
                                          </p:stCondLst>
                                        </p:cTn>
                                        <p:tgtEl>
                                          <p:spTgt spid="3">
                                            <p:txEl>
                                              <p:pRg st="5" end="5"/>
                                            </p:txEl>
                                          </p:spTgt>
                                        </p:tgtEl>
                                        <p:attrNameLst>
                                          <p:attrName>r</p:attrName>
                                        </p:attrNameLst>
                                      </p:cBhvr>
                                    </p:animRot>
                                    <p:animRot by="-1500000">
                                      <p:cBhvr>
                                        <p:cTn id="33" dur="125" fill="hold">
                                          <p:stCondLst>
                                            <p:cond delay="250"/>
                                          </p:stCondLst>
                                        </p:cTn>
                                        <p:tgtEl>
                                          <p:spTgt spid="3">
                                            <p:txEl>
                                              <p:pRg st="5" end="5"/>
                                            </p:txEl>
                                          </p:spTgt>
                                        </p:tgtEl>
                                        <p:attrNameLst>
                                          <p:attrName>r</p:attrName>
                                        </p:attrNameLst>
                                      </p:cBhvr>
                                    </p:animRot>
                                    <p:animRot by="1500000">
                                      <p:cBhvr>
                                        <p:cTn id="34" dur="125" fill="hold">
                                          <p:stCondLst>
                                            <p:cond delay="375"/>
                                          </p:stCondLst>
                                        </p:cTn>
                                        <p:tgtEl>
                                          <p:spTgt spid="3">
                                            <p:txEl>
                                              <p:pRg st="5" end="5"/>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3">
                                            <p:txEl>
                                              <p:pRg st="6" end="6"/>
                                            </p:txEl>
                                          </p:spTgt>
                                        </p:tgtEl>
                                        <p:attrNameLst>
                                          <p:attrName>ppt_x</p:attrName>
                                          <p:attrName>ppt_y</p:attrName>
                                        </p:attrNameLst>
                                      </p:cBhvr>
                                    </p:animMotion>
                                    <p:animRot by="1500000">
                                      <p:cBhvr>
                                        <p:cTn id="37" dur="125" fill="hold">
                                          <p:stCondLst>
                                            <p:cond delay="0"/>
                                          </p:stCondLst>
                                        </p:cTn>
                                        <p:tgtEl>
                                          <p:spTgt spid="3">
                                            <p:txEl>
                                              <p:pRg st="6" end="6"/>
                                            </p:txEl>
                                          </p:spTgt>
                                        </p:tgtEl>
                                        <p:attrNameLst>
                                          <p:attrName>r</p:attrName>
                                        </p:attrNameLst>
                                      </p:cBhvr>
                                    </p:animRot>
                                    <p:animRot by="-1500000">
                                      <p:cBhvr>
                                        <p:cTn id="38" dur="125" fill="hold">
                                          <p:stCondLst>
                                            <p:cond delay="125"/>
                                          </p:stCondLst>
                                        </p:cTn>
                                        <p:tgtEl>
                                          <p:spTgt spid="3">
                                            <p:txEl>
                                              <p:pRg st="6" end="6"/>
                                            </p:txEl>
                                          </p:spTgt>
                                        </p:tgtEl>
                                        <p:attrNameLst>
                                          <p:attrName>r</p:attrName>
                                        </p:attrNameLst>
                                      </p:cBhvr>
                                    </p:animRot>
                                    <p:animRot by="-1500000">
                                      <p:cBhvr>
                                        <p:cTn id="39" dur="125" fill="hold">
                                          <p:stCondLst>
                                            <p:cond delay="250"/>
                                          </p:stCondLst>
                                        </p:cTn>
                                        <p:tgtEl>
                                          <p:spTgt spid="3">
                                            <p:txEl>
                                              <p:pRg st="6" end="6"/>
                                            </p:txEl>
                                          </p:spTgt>
                                        </p:tgtEl>
                                        <p:attrNameLst>
                                          <p:attrName>r</p:attrName>
                                        </p:attrNameLst>
                                      </p:cBhvr>
                                    </p:animRot>
                                    <p:animRot by="1500000">
                                      <p:cBhvr>
                                        <p:cTn id="40" dur="125" fill="hold">
                                          <p:stCondLst>
                                            <p:cond delay="375"/>
                                          </p:stCondLst>
                                        </p:cTn>
                                        <p:tgtEl>
                                          <p:spTgt spid="3">
                                            <p:txEl>
                                              <p:pRg st="6" end="6"/>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7" end="7"/>
                                            </p:txEl>
                                          </p:spTgt>
                                        </p:tgtEl>
                                        <p:attrNameLst>
                                          <p:attrName>ppt_x</p:attrName>
                                          <p:attrName>ppt_y</p:attrName>
                                        </p:attrNameLst>
                                      </p:cBhvr>
                                    </p:animMotion>
                                    <p:animRot by="1500000">
                                      <p:cBhvr>
                                        <p:cTn id="43" dur="125" fill="hold">
                                          <p:stCondLst>
                                            <p:cond delay="0"/>
                                          </p:stCondLst>
                                        </p:cTn>
                                        <p:tgtEl>
                                          <p:spTgt spid="3">
                                            <p:txEl>
                                              <p:pRg st="7" end="7"/>
                                            </p:txEl>
                                          </p:spTgt>
                                        </p:tgtEl>
                                        <p:attrNameLst>
                                          <p:attrName>r</p:attrName>
                                        </p:attrNameLst>
                                      </p:cBhvr>
                                    </p:animRot>
                                    <p:animRot by="-1500000">
                                      <p:cBhvr>
                                        <p:cTn id="44" dur="125" fill="hold">
                                          <p:stCondLst>
                                            <p:cond delay="125"/>
                                          </p:stCondLst>
                                        </p:cTn>
                                        <p:tgtEl>
                                          <p:spTgt spid="3">
                                            <p:txEl>
                                              <p:pRg st="7" end="7"/>
                                            </p:txEl>
                                          </p:spTgt>
                                        </p:tgtEl>
                                        <p:attrNameLst>
                                          <p:attrName>r</p:attrName>
                                        </p:attrNameLst>
                                      </p:cBhvr>
                                    </p:animRot>
                                    <p:animRot by="-1500000">
                                      <p:cBhvr>
                                        <p:cTn id="45" dur="125" fill="hold">
                                          <p:stCondLst>
                                            <p:cond delay="250"/>
                                          </p:stCondLst>
                                        </p:cTn>
                                        <p:tgtEl>
                                          <p:spTgt spid="3">
                                            <p:txEl>
                                              <p:pRg st="7" end="7"/>
                                            </p:txEl>
                                          </p:spTgt>
                                        </p:tgtEl>
                                        <p:attrNameLst>
                                          <p:attrName>r</p:attrName>
                                        </p:attrNameLst>
                                      </p:cBhvr>
                                    </p:animRot>
                                    <p:animRot by="1500000">
                                      <p:cBhvr>
                                        <p:cTn id="46" dur="125" fill="hold">
                                          <p:stCondLst>
                                            <p:cond delay="375"/>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467544" y="2452611"/>
            <a:ext cx="8229600" cy="4389437"/>
          </a:xfrm>
        </p:spPr>
        <p:txBody>
          <a:bodyPr/>
          <a:lstStyle/>
          <a:p>
            <a:pPr marL="0" indent="0" algn="ctr">
              <a:buNone/>
            </a:pPr>
            <a:r>
              <a:rPr lang="kk-KZ" sz="4400" b="1" dirty="0">
                <a:solidFill>
                  <a:srgbClr val="006600"/>
                </a:solidFill>
                <a:latin typeface="Times New Roman" pitchFamily="18" charset="0"/>
                <a:cs typeface="Times New Roman" pitchFamily="18" charset="0"/>
              </a:rPr>
              <a:t>Сабақтың тақырыбы:</a:t>
            </a:r>
            <a:br>
              <a:rPr lang="kk-KZ" sz="4400" b="1" dirty="0">
                <a:solidFill>
                  <a:srgbClr val="006600"/>
                </a:solidFill>
                <a:latin typeface="Times New Roman" pitchFamily="18" charset="0"/>
                <a:cs typeface="Times New Roman" pitchFamily="18" charset="0"/>
              </a:rPr>
            </a:br>
            <a:r>
              <a:rPr lang="kk-KZ" sz="4400" b="1" dirty="0">
                <a:solidFill>
                  <a:srgbClr val="006600"/>
                </a:solidFill>
                <a:latin typeface="Times New Roman" pitchFamily="18" charset="0"/>
                <a:cs typeface="Times New Roman" pitchFamily="18" charset="0"/>
              </a:rPr>
              <a:t>Сұлтанмахмұт Торайғыровтың </a:t>
            </a:r>
            <a:br>
              <a:rPr lang="kk-KZ" sz="4400" b="1" dirty="0">
                <a:solidFill>
                  <a:srgbClr val="006600"/>
                </a:solidFill>
                <a:latin typeface="Times New Roman" pitchFamily="18" charset="0"/>
                <a:cs typeface="Times New Roman" pitchFamily="18" charset="0"/>
              </a:rPr>
            </a:br>
            <a:r>
              <a:rPr lang="kk-KZ" sz="4400" b="1" dirty="0">
                <a:solidFill>
                  <a:srgbClr val="006600"/>
                </a:solidFill>
                <a:latin typeface="Times New Roman" pitchFamily="18" charset="0"/>
                <a:cs typeface="Times New Roman" pitchFamily="18" charset="0"/>
              </a:rPr>
              <a:t>«Қамар сұлу» романы</a:t>
            </a:r>
            <a:endParaRPr lang="en-US" sz="4000" b="1" dirty="0"/>
          </a:p>
        </p:txBody>
      </p:sp>
    </p:spTree>
    <p:extLst>
      <p:ext uri="{BB962C8B-B14F-4D97-AF65-F5344CB8AC3E}">
        <p14:creationId xmlns:p14="http://schemas.microsoft.com/office/powerpoint/2010/main" val="235701578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667" y="2060848"/>
            <a:ext cx="8229600" cy="1143000"/>
          </a:xfrm>
        </p:spPr>
        <p:txBody>
          <a:bodyPr/>
          <a:lstStyle/>
          <a:p>
            <a:r>
              <a:rPr lang="kk-KZ" sz="2400" b="1" i="1" dirty="0" smtClean="0">
                <a:solidFill>
                  <a:srgbClr val="003399"/>
                </a:solidFill>
                <a:latin typeface="Times New Roman" pitchFamily="18" charset="0"/>
                <a:cs typeface="Times New Roman" pitchFamily="18" charset="0"/>
              </a:rPr>
              <a:t>Үнтаспадан </a:t>
            </a:r>
            <a:r>
              <a:rPr lang="kk-KZ" sz="2400" b="1" i="1" dirty="0">
                <a:solidFill>
                  <a:srgbClr val="003399"/>
                </a:solidFill>
                <a:latin typeface="Times New Roman" pitchFamily="18" charset="0"/>
                <a:cs typeface="Times New Roman" pitchFamily="18" charset="0"/>
              </a:rPr>
              <a:t>«Қамар сұлу» романының басталуы мәнерлеп оқылады.</a:t>
            </a:r>
            <a:br>
              <a:rPr lang="kk-KZ" sz="2400" b="1" i="1" dirty="0">
                <a:solidFill>
                  <a:srgbClr val="003399"/>
                </a:solidFill>
                <a:latin typeface="Times New Roman" pitchFamily="18" charset="0"/>
                <a:cs typeface="Times New Roman" pitchFamily="18" charset="0"/>
              </a:rPr>
            </a:br>
            <a:r>
              <a:rPr lang="kk-KZ" b="1" i="1" dirty="0">
                <a:solidFill>
                  <a:srgbClr val="003399"/>
                </a:solidFill>
              </a:rPr>
              <a:t/>
            </a:r>
            <a:br>
              <a:rPr lang="kk-KZ" b="1" i="1" dirty="0">
                <a:solidFill>
                  <a:srgbClr val="003399"/>
                </a:solidFill>
              </a:rPr>
            </a:br>
            <a:endParaRPr lang="en-US" b="1" i="1" dirty="0">
              <a:solidFill>
                <a:srgbClr val="003399"/>
              </a:solidFill>
            </a:endParaRPr>
          </a:p>
        </p:txBody>
      </p:sp>
      <p:sp>
        <p:nvSpPr>
          <p:cNvPr id="3" name="Объект 2"/>
          <p:cNvSpPr>
            <a:spLocks noGrp="1"/>
          </p:cNvSpPr>
          <p:nvPr>
            <p:ph idx="1"/>
          </p:nvPr>
        </p:nvSpPr>
        <p:spPr/>
        <p:txBody>
          <a:bodyPr/>
          <a:lstStyle/>
          <a:p>
            <a:pPr marL="0" indent="0">
              <a:lnSpc>
                <a:spcPct val="115000"/>
              </a:lnSpc>
              <a:spcAft>
                <a:spcPts val="1000"/>
              </a:spcAft>
              <a:buNone/>
            </a:pPr>
            <a:r>
              <a:rPr lang="kk-KZ" sz="2800" dirty="0">
                <a:latin typeface="Calibri"/>
                <a:ea typeface="Calibri"/>
                <a:cs typeface="Times New Roman"/>
              </a:rPr>
              <a:t> </a:t>
            </a:r>
            <a:endParaRPr lang="en-US" sz="2800" dirty="0">
              <a:latin typeface="Calibri"/>
              <a:ea typeface="Calibri"/>
              <a:cs typeface="Times New Roman"/>
            </a:endParaRPr>
          </a:p>
          <a:p>
            <a:pPr marL="0" indent="0">
              <a:buNone/>
            </a:pPr>
            <a:endParaRPr lang="en-US"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997" y="1844824"/>
            <a:ext cx="3852863"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9634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00" y="1899940"/>
            <a:ext cx="8437563"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9900" y="985820"/>
            <a:ext cx="8172400" cy="830997"/>
          </a:xfrm>
          <a:prstGeom prst="rect">
            <a:avLst/>
          </a:prstGeom>
        </p:spPr>
        <p:txBody>
          <a:bodyPr wrap="square">
            <a:spAutoFit/>
          </a:bodyPr>
          <a:lstStyle/>
          <a:p>
            <a:r>
              <a:rPr lang="ru-RU" sz="2400" b="1" i="1" dirty="0" err="1">
                <a:solidFill>
                  <a:srgbClr val="003399"/>
                </a:solidFill>
                <a:latin typeface="Times New Roman" pitchFamily="18" charset="0"/>
                <a:cs typeface="Times New Roman" pitchFamily="18" charset="0"/>
              </a:rPr>
              <a:t>Қамардың</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портретін</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жасайтын</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қыз</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сұлулығын</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суреттейтін</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айшықты</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сөздерді</a:t>
            </a:r>
            <a:r>
              <a:rPr lang="ru-RU" sz="2400" b="1" i="1" dirty="0">
                <a:solidFill>
                  <a:srgbClr val="003399"/>
                </a:solidFill>
                <a:latin typeface="Times New Roman" pitchFamily="18" charset="0"/>
                <a:cs typeface="Times New Roman" pitchFamily="18" charset="0"/>
              </a:rPr>
              <a:t> </a:t>
            </a:r>
            <a:r>
              <a:rPr lang="ru-RU" sz="2400" b="1" i="1" dirty="0" err="1">
                <a:solidFill>
                  <a:srgbClr val="003399"/>
                </a:solidFill>
                <a:latin typeface="Times New Roman" pitchFamily="18" charset="0"/>
                <a:cs typeface="Times New Roman" pitchFamily="18" charset="0"/>
              </a:rPr>
              <a:t>іздестіру</a:t>
            </a:r>
            <a:endParaRPr lang="ru-RU" sz="2400" b="1" i="1" dirty="0">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3617832933"/>
      </p:ext>
    </p:extLst>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309320"/>
            <a:ext cx="7851648" cy="1828800"/>
          </a:xfrm>
        </p:spPr>
        <p:txBody>
          <a:bodyPr>
            <a:normAutofit/>
          </a:bodyPr>
          <a:lstStyle/>
          <a:p>
            <a:pPr algn="just"/>
            <a:r>
              <a:rPr lang="kk-KZ" dirty="0">
                <a:effectLst/>
              </a:rPr>
              <a:t> </a:t>
            </a:r>
            <a:r>
              <a:rPr lang="en-US" dirty="0">
                <a:effectLst/>
              </a:rPr>
              <a:t/>
            </a:r>
            <a:br>
              <a:rPr lang="en-US" dirty="0">
                <a:effectLst/>
              </a:rPr>
            </a:br>
            <a:endParaRPr lang="en-US" dirty="0"/>
          </a:p>
        </p:txBody>
      </p:sp>
      <p:sp>
        <p:nvSpPr>
          <p:cNvPr id="3" name="Подзаголовок 2"/>
          <p:cNvSpPr>
            <a:spLocks noGrp="1"/>
          </p:cNvSpPr>
          <p:nvPr>
            <p:ph type="subTitle" idx="1"/>
          </p:nvPr>
        </p:nvSpPr>
        <p:spPr>
          <a:xfrm>
            <a:off x="539552" y="6741368"/>
            <a:ext cx="7854696" cy="2448272"/>
          </a:xfrm>
        </p:spPr>
        <p:txBody>
          <a:bodyPr/>
          <a:lstStyle/>
          <a:p>
            <a:endParaRPr lang="en-US" dirty="0"/>
          </a:p>
        </p:txBody>
      </p:sp>
      <p:sp>
        <p:nvSpPr>
          <p:cNvPr id="4" name="Прямоугольник 3"/>
          <p:cNvSpPr/>
          <p:nvPr/>
        </p:nvSpPr>
        <p:spPr>
          <a:xfrm>
            <a:off x="467544" y="1398534"/>
            <a:ext cx="8496944" cy="4154984"/>
          </a:xfrm>
          <a:prstGeom prst="rect">
            <a:avLst/>
          </a:prstGeom>
        </p:spPr>
        <p:txBody>
          <a:bodyPr wrap="square">
            <a:spAutoFit/>
          </a:bodyPr>
          <a:lstStyle/>
          <a:p>
            <a:r>
              <a:rPr lang="kk-KZ" sz="2400" b="1" dirty="0">
                <a:latin typeface="Times New Roman" pitchFamily="18" charset="0"/>
                <a:cs typeface="Times New Roman" pitchFamily="18" charset="0"/>
              </a:rPr>
              <a:t>Сабақтың мақсаты: </a:t>
            </a:r>
            <a:endParaRPr lang="en-US" sz="2400" dirty="0">
              <a:latin typeface="Times New Roman" pitchFamily="18" charset="0"/>
              <a:cs typeface="Times New Roman" pitchFamily="18" charset="0"/>
            </a:endParaRPr>
          </a:p>
          <a:p>
            <a:r>
              <a:rPr lang="kk-KZ" sz="2400" b="1" i="1" dirty="0">
                <a:latin typeface="Times New Roman" pitchFamily="18" charset="0"/>
                <a:cs typeface="Times New Roman" pitchFamily="18" charset="0"/>
              </a:rPr>
              <a:t>Білімділік:</a:t>
            </a:r>
            <a:r>
              <a:rPr lang="kk-KZ" sz="2400" dirty="0">
                <a:latin typeface="Times New Roman" pitchFamily="18" charset="0"/>
                <a:cs typeface="Times New Roman" pitchFamily="18" charset="0"/>
              </a:rPr>
              <a:t> оқушыларға романның негізгі оқиға желісін меңгерте отырып, тақырыбын ашуға, ақынның негізгі айтайын деген ойын аңғартуға мүмкіндік туғызу.</a:t>
            </a:r>
            <a:endParaRPr lang="en-US" sz="2400" dirty="0">
              <a:latin typeface="Times New Roman" pitchFamily="18" charset="0"/>
              <a:cs typeface="Times New Roman" pitchFamily="18" charset="0"/>
            </a:endParaRPr>
          </a:p>
          <a:p>
            <a:r>
              <a:rPr lang="kk-KZ" sz="2400" b="1" i="1" dirty="0">
                <a:latin typeface="Times New Roman" pitchFamily="18" charset="0"/>
                <a:cs typeface="Times New Roman" pitchFamily="18" charset="0"/>
              </a:rPr>
              <a:t>Дамытушылық: </a:t>
            </a:r>
            <a:r>
              <a:rPr lang="kk-KZ" sz="2400" dirty="0">
                <a:latin typeface="Times New Roman" pitchFamily="18" charset="0"/>
                <a:cs typeface="Times New Roman" pitchFamily="18" charset="0"/>
              </a:rPr>
              <a:t>ғылыми бағыттағы ізденіс жұмыстары арқылы өз беттерімен ізденуге, өзіндік ой-пікірлерін еркін жеткізуге дағдыландыру, шығармашылық қабілеттерін шыңдау.</a:t>
            </a:r>
            <a:endParaRPr lang="en-US" sz="2400" dirty="0">
              <a:latin typeface="Times New Roman" pitchFamily="18" charset="0"/>
              <a:cs typeface="Times New Roman" pitchFamily="18" charset="0"/>
            </a:endParaRPr>
          </a:p>
          <a:p>
            <a:r>
              <a:rPr lang="kk-KZ" sz="2400" b="1" i="1" dirty="0">
                <a:latin typeface="Times New Roman" pitchFamily="18" charset="0"/>
                <a:cs typeface="Times New Roman" pitchFamily="18" charset="0"/>
              </a:rPr>
              <a:t>Тәрбиелік: </a:t>
            </a:r>
            <a:r>
              <a:rPr lang="kk-KZ" sz="2400" dirty="0">
                <a:latin typeface="Times New Roman" pitchFamily="18" charset="0"/>
                <a:cs typeface="Times New Roman" pitchFamily="18" charset="0"/>
              </a:rPr>
              <a:t>романды талдау арқылы әдет-ғұрыптарды сақтауға, ұлттық салт-дәстүрлерімізді биік ұстауға, тәрбиелі ұл-қыздар болып өсулеріне ықпал жасау.</a:t>
            </a:r>
            <a:endParaRPr lang="en-US"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87184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2800" dirty="0" smtClean="0">
                <a:solidFill>
                  <a:schemeClr val="tx1"/>
                </a:solidFill>
                <a:latin typeface="Times New Roman" pitchFamily="18" charset="0"/>
                <a:cs typeface="Times New Roman" pitchFamily="18" charset="0"/>
              </a:rPr>
              <a:t>Кейіпкерлердің </a:t>
            </a:r>
            <a:r>
              <a:rPr lang="kk-KZ" sz="2800" dirty="0">
                <a:solidFill>
                  <a:schemeClr val="tx1"/>
                </a:solidFill>
                <a:latin typeface="Times New Roman" pitchFamily="18" charset="0"/>
                <a:cs typeface="Times New Roman" pitchFamily="18" charset="0"/>
              </a:rPr>
              <a:t>болмысы, мінез-бітімі, бойындағы түрлі қасиеттерін тауып, көркем бейнені даралау (топтық жұмыс)</a:t>
            </a:r>
            <a:endParaRPr lang="en-US" sz="2800" dirty="0">
              <a:solidFill>
                <a:schemeClr val="tx1"/>
              </a:solidFill>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85944658"/>
              </p:ext>
            </p:extLst>
          </p:nvPr>
        </p:nvGraphicFramePr>
        <p:xfrm>
          <a:off x="683568" y="1988840"/>
          <a:ext cx="7776864" cy="4076025"/>
        </p:xfrm>
        <a:graphic>
          <a:graphicData uri="http://schemas.openxmlformats.org/drawingml/2006/table">
            <a:tbl>
              <a:tblPr>
                <a:tableStyleId>{69C7853C-536D-4A76-A0AE-DD22124D55A5}</a:tableStyleId>
              </a:tblPr>
              <a:tblGrid>
                <a:gridCol w="2736304"/>
                <a:gridCol w="5040560"/>
              </a:tblGrid>
              <a:tr h="1353007">
                <a:tc>
                  <a:txBody>
                    <a:bodyPr/>
                    <a:lstStyle/>
                    <a:p>
                      <a:pPr algn="ctr">
                        <a:lnSpc>
                          <a:spcPct val="100000"/>
                        </a:lnSpc>
                        <a:spcAft>
                          <a:spcPts val="0"/>
                        </a:spcAft>
                      </a:pPr>
                      <a:r>
                        <a:rPr lang="kk-KZ" sz="2400" dirty="0" smtClean="0">
                          <a:effectLst/>
                          <a:latin typeface="Times New Roman" pitchFamily="18" charset="0"/>
                          <a:cs typeface="Times New Roman" pitchFamily="18" charset="0"/>
                        </a:rPr>
                        <a:t>Қамар</a:t>
                      </a:r>
                      <a:endParaRPr lang="en-US" sz="1800" dirty="0">
                        <a:effectLst/>
                        <a:latin typeface="Times New Roman" pitchFamily="18" charset="0"/>
                        <a:ea typeface="Calibri"/>
                        <a:cs typeface="Times New Roman" pitchFamily="18" charset="0"/>
                      </a:endParaRPr>
                    </a:p>
                  </a:txBody>
                  <a:tcPr marL="68580" marR="68580" marT="0" marB="0"/>
                </a:tc>
                <a:tc>
                  <a:txBody>
                    <a:bodyPr/>
                    <a:lstStyle/>
                    <a:p>
                      <a:pPr algn="ctr">
                        <a:lnSpc>
                          <a:spcPct val="100000"/>
                        </a:lnSpc>
                        <a:spcAft>
                          <a:spcPts val="0"/>
                        </a:spcAft>
                      </a:pPr>
                      <a:endParaRPr lang="en-US" sz="2400" dirty="0">
                        <a:effectLst/>
                        <a:latin typeface="Times New Roman" pitchFamily="18" charset="0"/>
                        <a:ea typeface="Calibri"/>
                        <a:cs typeface="Times New Roman" pitchFamily="18" charset="0"/>
                      </a:endParaRPr>
                    </a:p>
                  </a:txBody>
                  <a:tcPr marL="68580" marR="68580" marT="0" marB="0"/>
                </a:tc>
              </a:tr>
              <a:tr h="1239281">
                <a:tc>
                  <a:txBody>
                    <a:bodyPr/>
                    <a:lstStyle/>
                    <a:p>
                      <a:pPr algn="ctr">
                        <a:lnSpc>
                          <a:spcPct val="100000"/>
                        </a:lnSpc>
                        <a:spcAft>
                          <a:spcPts val="0"/>
                        </a:spcAft>
                      </a:pPr>
                      <a:r>
                        <a:rPr lang="kk-KZ" sz="2400" dirty="0" smtClean="0">
                          <a:effectLst/>
                          <a:latin typeface="Times New Roman" pitchFamily="18" charset="0"/>
                          <a:ea typeface="Calibri"/>
                          <a:cs typeface="Times New Roman" pitchFamily="18" charset="0"/>
                        </a:rPr>
                        <a:t>Ахмет</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endParaRPr lang="en-US" sz="1800" dirty="0">
                        <a:effectLst/>
                        <a:latin typeface="Times New Roman" pitchFamily="18" charset="0"/>
                        <a:ea typeface="Calibri"/>
                        <a:cs typeface="Times New Roman" pitchFamily="18" charset="0"/>
                      </a:endParaRPr>
                    </a:p>
                  </a:txBody>
                  <a:tcPr marL="68580" marR="68580" marT="0" marB="0"/>
                </a:tc>
              </a:tr>
              <a:tr h="1483737">
                <a:tc>
                  <a:txBody>
                    <a:bodyPr/>
                    <a:lstStyle/>
                    <a:p>
                      <a:pPr algn="ctr">
                        <a:lnSpc>
                          <a:spcPct val="100000"/>
                        </a:lnSpc>
                        <a:spcAft>
                          <a:spcPts val="0"/>
                        </a:spcAft>
                      </a:pPr>
                      <a:r>
                        <a:rPr lang="kk-KZ" sz="2400" dirty="0" smtClean="0">
                          <a:effectLst/>
                          <a:latin typeface="Times New Roman" pitchFamily="18" charset="0"/>
                          <a:ea typeface="Calibri"/>
                          <a:cs typeface="Times New Roman" pitchFamily="18" charset="0"/>
                        </a:rPr>
                        <a:t>Жорға Нұрым</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endParaRPr lang="en-US" sz="18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768261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path" presetSubtype="0" accel="50000" decel="50000" fill="hold" grpId="0" nodeType="clickEffect">
                                  <p:stCondLst>
                                    <p:cond delay="0"/>
                                  </p:stCondLst>
                                  <p:childTnLst>
                                    <p:animMotion origin="layout" path="M 0 0.00786 C -0.01406 0.00277 -0.02899 -0.00116 -0.04392 -0.00116 C -0.11406 -0.00116 -0.16892 0.05597 -0.16892 0.12488 C -0.16892 0.19288 -0.11406 0.24884 -0.04392 0.24884 C -0.02899 0.24884 -0.01406 0.24584 0 0.24075 C -0.04705 0.22294 -0.08003 0.17784 -0.08003 0.12488 C -0.08003 0.07077 -0.04705 0.0259 0 0.00786 Z " pathEditMode="relative" rAng="0" ptsTypes="fffffff">
                                      <p:cBhvr>
                                        <p:cTn id="6" dur="2000" fill="hold"/>
                                        <p:tgtEl>
                                          <p:spTgt spid="2"/>
                                        </p:tgtEl>
                                        <p:attrNameLst>
                                          <p:attrName>ppt_x</p:attrName>
                                          <p:attrName>ppt_y</p:attrName>
                                        </p:attrNameLst>
                                      </p:cBhvr>
                                      <p:rCtr x="-8455" y="115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graphicFrame>
        <p:nvGraphicFramePr>
          <p:cNvPr id="5" name="Объект 4"/>
          <p:cNvGraphicFramePr>
            <a:graphicFrameLocks noGrp="1"/>
          </p:cNvGraphicFramePr>
          <p:nvPr>
            <p:ph idx="1"/>
            <p:extLst>
              <p:ext uri="{D42A27DB-BD31-4B8C-83A1-F6EECF244321}">
                <p14:modId xmlns:p14="http://schemas.microsoft.com/office/powerpoint/2010/main" val="1457741055"/>
              </p:ext>
            </p:extLst>
          </p:nvPr>
        </p:nvGraphicFramePr>
        <p:xfrm>
          <a:off x="683568" y="2132856"/>
          <a:ext cx="7848872" cy="3372967"/>
        </p:xfrm>
        <a:graphic>
          <a:graphicData uri="http://schemas.openxmlformats.org/drawingml/2006/table">
            <a:tbl>
              <a:tblPr>
                <a:tableStyleId>{69C7853C-536D-4A76-A0AE-DD22124D55A5}</a:tableStyleId>
              </a:tblPr>
              <a:tblGrid>
                <a:gridCol w="3987733"/>
                <a:gridCol w="3861139"/>
              </a:tblGrid>
              <a:tr h="735157">
                <a:tc>
                  <a:txBody>
                    <a:bodyPr/>
                    <a:lstStyle/>
                    <a:p>
                      <a:pPr>
                        <a:lnSpc>
                          <a:spcPct val="100000"/>
                        </a:lnSpc>
                        <a:spcAft>
                          <a:spcPts val="0"/>
                        </a:spcAft>
                        <a:tabLst>
                          <a:tab pos="2171700" algn="l"/>
                        </a:tabLst>
                      </a:pPr>
                      <a:r>
                        <a:rPr lang="kk-KZ" sz="2000" dirty="0">
                          <a:effectLst/>
                          <a:latin typeface="Times New Roman" pitchFamily="18" charset="0"/>
                          <a:cs typeface="Times New Roman" pitchFamily="18" charset="0"/>
                        </a:rPr>
                        <a:t>Әділдік, шындық, адамгершілік бағытты көксеген жаңашылдар</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a:lnSpc>
                          <a:spcPct val="100000"/>
                        </a:lnSpc>
                        <a:spcAft>
                          <a:spcPts val="0"/>
                        </a:spcAft>
                        <a:tabLst>
                          <a:tab pos="2171700" algn="l"/>
                        </a:tabLst>
                      </a:pPr>
                      <a:r>
                        <a:rPr lang="kk-KZ" sz="2000" dirty="0">
                          <a:effectLst/>
                          <a:latin typeface="Times New Roman" pitchFamily="18" charset="0"/>
                          <a:cs typeface="Times New Roman" pitchFamily="18" charset="0"/>
                        </a:rPr>
                        <a:t>Ескі салтты ту еткен зорлық-зомбылық иелері</a:t>
                      </a:r>
                      <a:endParaRPr lang="en-US" sz="1600" dirty="0">
                        <a:effectLst/>
                        <a:latin typeface="Times New Roman" pitchFamily="18" charset="0"/>
                        <a:ea typeface="Calibri"/>
                        <a:cs typeface="Times New Roman" pitchFamily="18" charset="0"/>
                      </a:endParaRPr>
                    </a:p>
                  </a:txBody>
                  <a:tcPr marL="68580" marR="68580" marT="0" marB="0"/>
                </a:tc>
              </a:tr>
              <a:tr h="2637810">
                <a:tc>
                  <a:txBody>
                    <a:bodyPr/>
                    <a:lstStyle/>
                    <a:p>
                      <a:pPr>
                        <a:lnSpc>
                          <a:spcPct val="115000"/>
                        </a:lnSpc>
                        <a:spcAft>
                          <a:spcPts val="1000"/>
                        </a:spcAft>
                        <a:tabLst>
                          <a:tab pos="2171700" algn="l"/>
                        </a:tabLst>
                      </a:pPr>
                      <a:r>
                        <a:rPr lang="kk-KZ" sz="1400" dirty="0">
                          <a:effectLst/>
                        </a:rPr>
                        <a:t> </a:t>
                      </a:r>
                      <a:endParaRPr lang="en-US" sz="1100" dirty="0">
                        <a:effectLst/>
                        <a:latin typeface="Calibri"/>
                        <a:ea typeface="Calibri"/>
                        <a:cs typeface="Times New Roman"/>
                      </a:endParaRPr>
                    </a:p>
                  </a:txBody>
                  <a:tcPr marL="68580" marR="68580" marT="0" marB="0"/>
                </a:tc>
                <a:tc>
                  <a:txBody>
                    <a:bodyPr/>
                    <a:lstStyle/>
                    <a:p>
                      <a:pPr>
                        <a:lnSpc>
                          <a:spcPct val="115000"/>
                        </a:lnSpc>
                        <a:spcAft>
                          <a:spcPts val="1000"/>
                        </a:spcAft>
                        <a:tabLst>
                          <a:tab pos="2171700" algn="l"/>
                        </a:tabLst>
                      </a:pPr>
                      <a:r>
                        <a:rPr lang="kk-KZ" sz="14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91966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1143000"/>
          </a:xfrm>
        </p:spPr>
        <p:txBody>
          <a:bodyPr/>
          <a:lstStyle/>
          <a:p>
            <a:pPr algn="ctr"/>
            <a:r>
              <a:rPr lang="ru-RU" sz="2800" b="1" dirty="0" smtClean="0">
                <a:solidFill>
                  <a:schemeClr val="tx1"/>
                </a:solidFill>
                <a:latin typeface="Times New Roman" pitchFamily="18" charset="0"/>
                <a:cs typeface="Times New Roman" pitchFamily="18" charset="0"/>
              </a:rPr>
              <a:t>«</a:t>
            </a:r>
            <a:r>
              <a:rPr lang="ru-RU" sz="2800" b="1" dirty="0" err="1" smtClean="0">
                <a:solidFill>
                  <a:schemeClr val="tx1"/>
                </a:solidFill>
                <a:latin typeface="Times New Roman" pitchFamily="18" charset="0"/>
                <a:cs typeface="Times New Roman" pitchFamily="18" charset="0"/>
              </a:rPr>
              <a:t>Қамар</a:t>
            </a:r>
            <a:r>
              <a:rPr lang="ru-RU" sz="2800" b="1" dirty="0" smtClean="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сұлу</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романын</a:t>
            </a:r>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6 </a:t>
            </a:r>
            <a:r>
              <a:rPr lang="ru-RU" sz="2800" b="1" dirty="0" err="1">
                <a:solidFill>
                  <a:schemeClr val="tx1"/>
                </a:solidFill>
                <a:latin typeface="Times New Roman" pitchFamily="18" charset="0"/>
                <a:cs typeface="Times New Roman" pitchFamily="18" charset="0"/>
              </a:rPr>
              <a:t>бағытта</a:t>
            </a:r>
            <a:r>
              <a:rPr lang="ru-RU" sz="2800" b="1" dirty="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модельдеу</a:t>
            </a:r>
            <a:r>
              <a:rPr lang="ru-RU" sz="6000" b="1" dirty="0">
                <a:solidFill>
                  <a:schemeClr val="tx1"/>
                </a:solidFill>
              </a:rPr>
              <a:t/>
            </a:r>
            <a:br>
              <a:rPr lang="ru-RU" sz="6000" b="1" dirty="0">
                <a:solidFill>
                  <a:schemeClr val="tx1"/>
                </a:solidFill>
              </a:rPr>
            </a:br>
            <a:endParaRPr lang="en-US" sz="6000" b="1" dirty="0">
              <a:solidFill>
                <a:schemeClr val="tx1"/>
              </a:solidFill>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060848"/>
            <a:ext cx="8280920" cy="359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7297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lstStyle/>
          <a:p>
            <a:pPr algn="ctr"/>
            <a:r>
              <a:rPr lang="kk-KZ" sz="4400" b="1" i="1" dirty="0" smtClean="0">
                <a:solidFill>
                  <a:schemeClr val="tx1"/>
                </a:solidFill>
                <a:latin typeface="Times New Roman" pitchFamily="18" charset="0"/>
                <a:cs typeface="Times New Roman" pitchFamily="18" charset="0"/>
              </a:rPr>
              <a:t>«Қамар сұлу» романы негізінде орындалатын оқушылардың ізденіс тапсырмалары</a:t>
            </a:r>
            <a:endParaRPr lang="en-US" sz="4400" b="1" i="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539552" y="3573016"/>
            <a:ext cx="8229600" cy="4389437"/>
          </a:xfrm>
        </p:spPr>
        <p:txBody>
          <a:bodyPr/>
          <a:lstStyle/>
          <a:p>
            <a:endParaRPr lang="en-US" dirty="0"/>
          </a:p>
        </p:txBody>
      </p:sp>
    </p:spTree>
    <p:extLst>
      <p:ext uri="{BB962C8B-B14F-4D97-AF65-F5344CB8AC3E}">
        <p14:creationId xmlns:p14="http://schemas.microsoft.com/office/powerpoint/2010/main" val="125752895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23528" y="7605464"/>
            <a:ext cx="8229600" cy="45719"/>
          </a:xfrm>
        </p:spPr>
        <p:txBody>
          <a:bodyPr/>
          <a:lstStyle/>
          <a:p>
            <a:endParaRPr lang="en-US" dirty="0"/>
          </a:p>
        </p:txBody>
      </p:sp>
      <p:sp>
        <p:nvSpPr>
          <p:cNvPr id="3" name="Объект 2"/>
          <p:cNvSpPr>
            <a:spLocks noGrp="1"/>
          </p:cNvSpPr>
          <p:nvPr>
            <p:ph idx="1"/>
          </p:nvPr>
        </p:nvSpPr>
        <p:spPr>
          <a:xfrm>
            <a:off x="611560" y="2276872"/>
            <a:ext cx="8229600" cy="4389437"/>
          </a:xfrm>
        </p:spPr>
        <p:txBody>
          <a:bodyPr/>
          <a:lstStyle/>
          <a:p>
            <a:pPr marL="0" indent="0">
              <a:buNone/>
            </a:pPr>
            <a:r>
              <a:rPr lang="kk-KZ" sz="4000" b="1" i="1" dirty="0">
                <a:latin typeface="Times New Roman" pitchFamily="18" charset="0"/>
                <a:cs typeface="Times New Roman" pitchFamily="18" charset="0"/>
              </a:rPr>
              <a:t>І </a:t>
            </a:r>
            <a:r>
              <a:rPr lang="kk-KZ" sz="4000" b="1" i="1" dirty="0" smtClean="0">
                <a:latin typeface="Times New Roman" pitchFamily="18" charset="0"/>
                <a:cs typeface="Times New Roman" pitchFamily="18" charset="0"/>
              </a:rPr>
              <a:t>топ</a:t>
            </a:r>
            <a:endParaRPr lang="kk-KZ" sz="4000" b="1" i="1" dirty="0">
              <a:latin typeface="Times New Roman" pitchFamily="18" charset="0"/>
              <a:cs typeface="Times New Roman" pitchFamily="18" charset="0"/>
            </a:endParaRPr>
          </a:p>
          <a:p>
            <a:pPr marL="0" indent="0">
              <a:buNone/>
            </a:pPr>
            <a:r>
              <a:rPr lang="kk-KZ" sz="4000" b="1" i="1" dirty="0" smtClean="0">
                <a:latin typeface="Times New Roman" pitchFamily="18" charset="0"/>
                <a:cs typeface="Times New Roman" pitchFamily="18" charset="0"/>
              </a:rPr>
              <a:t>1</a:t>
            </a:r>
            <a:r>
              <a:rPr lang="kk-KZ" sz="4000" b="1" i="1" dirty="0">
                <a:latin typeface="Times New Roman" pitchFamily="18" charset="0"/>
                <a:cs typeface="Times New Roman" pitchFamily="18" charset="0"/>
              </a:rPr>
              <a:t>. Қамар сұлу романының тақырыбы мен идеялық мазмұны </a:t>
            </a:r>
            <a:endParaRPr lang="en-US" sz="4000" b="1" i="1" dirty="0">
              <a:latin typeface="Times New Roman" pitchFamily="18" charset="0"/>
              <a:cs typeface="Times New Roman" pitchFamily="18" charset="0"/>
            </a:endParaRPr>
          </a:p>
          <a:p>
            <a:pPr marL="0" indent="0">
              <a:buNone/>
            </a:pPr>
            <a:r>
              <a:rPr lang="kk-KZ" sz="4000" b="1" i="1" dirty="0">
                <a:latin typeface="Times New Roman" pitchFamily="18" charset="0"/>
                <a:cs typeface="Times New Roman" pitchFamily="18" charset="0"/>
              </a:rPr>
              <a:t>2. Бейнелі </a:t>
            </a:r>
            <a:r>
              <a:rPr lang="kk-KZ" sz="4000" b="1" i="1" dirty="0" smtClean="0">
                <a:latin typeface="Times New Roman" pitchFamily="18" charset="0"/>
                <a:cs typeface="Times New Roman" pitchFamily="18" charset="0"/>
              </a:rPr>
              <a:t>сөздерді </a:t>
            </a:r>
            <a:r>
              <a:rPr lang="kk-KZ" sz="4000" b="1" i="1" dirty="0">
                <a:latin typeface="Times New Roman" pitchFamily="18" charset="0"/>
                <a:cs typeface="Times New Roman" pitchFamily="18" charset="0"/>
              </a:rPr>
              <a:t>табу</a:t>
            </a:r>
            <a:r>
              <a:rPr lang="kk-KZ" sz="3200" b="1" i="1" dirty="0">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150613320"/>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229600" cy="4389437"/>
          </a:xfrm>
        </p:spPr>
        <p:txBody>
          <a:bodyPr/>
          <a:lstStyle/>
          <a:p>
            <a:pPr marL="0" indent="0">
              <a:buNone/>
            </a:pPr>
            <a:r>
              <a:rPr lang="kk-KZ" sz="3200" b="1" i="1" dirty="0">
                <a:latin typeface="Times New Roman" pitchFamily="18" charset="0"/>
                <a:cs typeface="Times New Roman" pitchFamily="18" charset="0"/>
              </a:rPr>
              <a:t>ІІ топ </a:t>
            </a:r>
          </a:p>
          <a:p>
            <a:pPr marL="0" indent="0">
              <a:buNone/>
            </a:pPr>
            <a:r>
              <a:rPr lang="kk-KZ" sz="3200" b="1" i="1" dirty="0" smtClean="0">
                <a:latin typeface="Times New Roman" pitchFamily="18" charset="0"/>
                <a:cs typeface="Times New Roman" pitchFamily="18" charset="0"/>
              </a:rPr>
              <a:t>1. Шығарма құрылысы</a:t>
            </a:r>
          </a:p>
          <a:p>
            <a:pPr marL="0" indent="0">
              <a:buNone/>
            </a:pPr>
            <a:r>
              <a:rPr lang="kk-KZ" sz="3200" b="1" i="1" dirty="0">
                <a:latin typeface="Times New Roman" pitchFamily="18" charset="0"/>
                <a:cs typeface="Times New Roman" pitchFamily="18" charset="0"/>
              </a:rPr>
              <a:t>2</a:t>
            </a:r>
            <a:r>
              <a:rPr lang="kk-KZ" sz="3200" b="1" i="1" dirty="0" smtClean="0">
                <a:latin typeface="Times New Roman" pitchFamily="18" charset="0"/>
                <a:cs typeface="Times New Roman" pitchFamily="18" charset="0"/>
              </a:rPr>
              <a:t>. </a:t>
            </a:r>
            <a:r>
              <a:rPr lang="kk-KZ" sz="3200" b="1" i="1" dirty="0">
                <a:latin typeface="Times New Roman" pitchFamily="18" charset="0"/>
                <a:cs typeface="Times New Roman" pitchFamily="18" charset="0"/>
              </a:rPr>
              <a:t>Монолог </a:t>
            </a:r>
          </a:p>
          <a:p>
            <a:pPr marL="0" indent="0">
              <a:buNone/>
            </a:pPr>
            <a:endParaRPr lang="kk-KZ" sz="3200" b="1" i="1" dirty="0">
              <a:latin typeface="Times New Roman" pitchFamily="18" charset="0"/>
              <a:cs typeface="Times New Roman" pitchFamily="18" charset="0"/>
            </a:endParaRPr>
          </a:p>
          <a:p>
            <a:endParaRPr lang="en-US" sz="1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303" y="2132856"/>
            <a:ext cx="921702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7719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467544" y="2636912"/>
            <a:ext cx="8229600" cy="4389437"/>
          </a:xfrm>
        </p:spPr>
        <p:txBody>
          <a:bodyPr/>
          <a:lstStyle/>
          <a:p>
            <a:pPr marL="0" indent="0">
              <a:buNone/>
            </a:pPr>
            <a:r>
              <a:rPr lang="kk-KZ" sz="3200" b="1" i="1" dirty="0">
                <a:latin typeface="Times New Roman" pitchFamily="18" charset="0"/>
                <a:cs typeface="Times New Roman" pitchFamily="18" charset="0"/>
              </a:rPr>
              <a:t>ІІІ топ	</a:t>
            </a:r>
          </a:p>
          <a:p>
            <a:pPr marL="0" indent="0">
              <a:buNone/>
            </a:pPr>
            <a:r>
              <a:rPr lang="kk-KZ" sz="3200" b="1" i="1" dirty="0">
                <a:latin typeface="Times New Roman" pitchFamily="18" charset="0"/>
                <a:cs typeface="Times New Roman" pitchFamily="18" charset="0"/>
              </a:rPr>
              <a:t>1. Салт-дәстүр </a:t>
            </a:r>
          </a:p>
          <a:p>
            <a:pPr marL="0" indent="0">
              <a:buNone/>
            </a:pPr>
            <a:r>
              <a:rPr lang="kk-KZ" sz="3200" b="1" i="1" dirty="0">
                <a:latin typeface="Times New Roman" pitchFamily="18" charset="0"/>
                <a:cs typeface="Times New Roman" pitchFamily="18" charset="0"/>
              </a:rPr>
              <a:t>2. Мақал-мәтел, басқа тілден енген сөздер</a:t>
            </a:r>
          </a:p>
          <a:p>
            <a:pPr marL="0" indent="0">
              <a:buNone/>
            </a:pPr>
            <a:endParaRPr lang="en-US"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3274396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1143000"/>
          </a:xfrm>
        </p:spPr>
        <p:txBody>
          <a:bodyPr/>
          <a:lstStyle/>
          <a:p>
            <a:r>
              <a:rPr lang="kk-KZ" sz="2000" b="1" i="1" dirty="0">
                <a:solidFill>
                  <a:schemeClr val="tx1"/>
                </a:solidFill>
                <a:latin typeface="Times New Roman" pitchFamily="18" charset="0"/>
                <a:cs typeface="Times New Roman" pitchFamily="18" charset="0"/>
              </a:rPr>
              <a:t>Тапсырма</a:t>
            </a:r>
            <a:br>
              <a:rPr lang="kk-KZ" sz="2000" b="1" i="1" dirty="0">
                <a:solidFill>
                  <a:schemeClr val="tx1"/>
                </a:solidFill>
                <a:latin typeface="Times New Roman" pitchFamily="18" charset="0"/>
                <a:cs typeface="Times New Roman" pitchFamily="18" charset="0"/>
              </a:rPr>
            </a:br>
            <a:r>
              <a:rPr lang="kk-KZ" sz="2000" b="1" i="1" dirty="0">
                <a:solidFill>
                  <a:schemeClr val="tx1"/>
                </a:solidFill>
                <a:latin typeface="Times New Roman" pitchFamily="18" charset="0"/>
                <a:cs typeface="Times New Roman" pitchFamily="18" charset="0"/>
              </a:rPr>
              <a:t>     Өткен тақырыптас шығармалардың басты кейіпкерлерін (М.Дулатов «Бақытсыз Жамал», С.Торайғыров «Қамар сұлу»)  Венн диаграммасы арқылы </a:t>
            </a:r>
            <a:r>
              <a:rPr lang="kk-KZ" sz="2000" b="1" i="1" dirty="0" smtClean="0">
                <a:solidFill>
                  <a:schemeClr val="tx1"/>
                </a:solidFill>
                <a:latin typeface="Times New Roman" pitchFamily="18" charset="0"/>
                <a:cs typeface="Times New Roman" pitchFamily="18" charset="0"/>
              </a:rPr>
              <a:t>салыстыру</a:t>
            </a:r>
            <a:r>
              <a:rPr lang="kk-KZ" sz="2400" b="1" i="1" dirty="0">
                <a:solidFill>
                  <a:schemeClr val="tx1"/>
                </a:solidFill>
                <a:latin typeface="Times New Roman" pitchFamily="18" charset="0"/>
                <a:cs typeface="Times New Roman" pitchFamily="18" charset="0"/>
              </a:rPr>
              <a:t/>
            </a:r>
            <a:br>
              <a:rPr lang="kk-KZ" sz="2400" b="1" i="1" dirty="0">
                <a:solidFill>
                  <a:schemeClr val="tx1"/>
                </a:solidFill>
                <a:latin typeface="Times New Roman" pitchFamily="18" charset="0"/>
                <a:cs typeface="Times New Roman" pitchFamily="18" charset="0"/>
              </a:rPr>
            </a:br>
            <a:endParaRPr lang="en-US" sz="2400" b="1" i="1" dirty="0">
              <a:solidFill>
                <a:schemeClr val="tx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2">
            <p14:nvContentPartPr>
              <p14:cNvPr id="11" name="Рукописные данные 10"/>
              <p14:cNvContentPartPr/>
              <p14:nvPr/>
            </p14:nvContentPartPr>
            <p14:xfrm>
              <a:off x="887040" y="3575735"/>
              <a:ext cx="27720" cy="360"/>
            </p14:xfrm>
          </p:contentPart>
        </mc:Choice>
        <mc:Fallback xmlns="">
          <p:pic>
            <p:nvPicPr>
              <p:cNvPr id="11" name="Рукописные данные 10"/>
              <p:cNvPicPr/>
              <p:nvPr/>
            </p:nvPicPr>
            <p:blipFill>
              <a:blip r:embed="rId4"/>
              <a:stretch>
                <a:fillRect/>
              </a:stretch>
            </p:blipFill>
            <p:spPr>
              <a:xfrm>
                <a:off x="875160" y="3563855"/>
                <a:ext cx="51480" cy="24120"/>
              </a:xfrm>
              <a:prstGeom prst="rect">
                <a:avLst/>
              </a:prstGeom>
            </p:spPr>
          </p:pic>
        </mc:Fallback>
      </mc:AlternateContent>
      <p:graphicFrame>
        <p:nvGraphicFramePr>
          <p:cNvPr id="5" name="Объект 4"/>
          <p:cNvGraphicFramePr>
            <a:graphicFrameLocks noGrp="1"/>
          </p:cNvGraphicFramePr>
          <p:nvPr>
            <p:ph idx="1"/>
            <p:extLst>
              <p:ext uri="{D42A27DB-BD31-4B8C-83A1-F6EECF244321}">
                <p14:modId xmlns:p14="http://schemas.microsoft.com/office/powerpoint/2010/main" val="2549662239"/>
              </p:ext>
            </p:extLst>
          </p:nvPr>
        </p:nvGraphicFramePr>
        <p:xfrm>
          <a:off x="457200" y="1935163"/>
          <a:ext cx="8229600" cy="4236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kk-KZ" sz="3200" dirty="0" smtClean="0">
                          <a:solidFill>
                            <a:schemeClr val="tx1"/>
                          </a:solidFill>
                          <a:latin typeface="Times New Roman" pitchFamily="18" charset="0"/>
                          <a:cs typeface="Times New Roman" pitchFamily="18" charset="0"/>
                        </a:rPr>
                        <a:t>Жамал</a:t>
                      </a:r>
                      <a:endParaRPr lang="ru-RU" sz="3200" dirty="0">
                        <a:solidFill>
                          <a:schemeClr val="tx1"/>
                        </a:solidFill>
                        <a:latin typeface="Times New Roman" pitchFamily="18" charset="0"/>
                        <a:cs typeface="Times New Roman" pitchFamily="18" charset="0"/>
                      </a:endParaRPr>
                    </a:p>
                  </a:txBody>
                  <a:tcPr>
                    <a:solidFill>
                      <a:schemeClr val="accent1">
                        <a:lumMod val="40000"/>
                        <a:lumOff val="60000"/>
                      </a:schemeClr>
                    </a:solidFill>
                  </a:tcPr>
                </a:tc>
                <a:tc>
                  <a:txBody>
                    <a:bodyPr/>
                    <a:lstStyle/>
                    <a:p>
                      <a:pPr algn="ctr"/>
                      <a:r>
                        <a:rPr lang="kk-KZ" sz="2800" dirty="0" smtClean="0">
                          <a:solidFill>
                            <a:srgbClr val="C00000"/>
                          </a:solidFill>
                          <a:latin typeface="Times New Roman" pitchFamily="18" charset="0"/>
                          <a:cs typeface="Times New Roman" pitchFamily="18" charset="0"/>
                        </a:rPr>
                        <a:t>Ұқсастығы</a:t>
                      </a:r>
                      <a:endParaRPr lang="ru-RU" sz="2800" dirty="0">
                        <a:solidFill>
                          <a:srgbClr val="C00000"/>
                        </a:solidFill>
                        <a:latin typeface="Times New Roman" pitchFamily="18" charset="0"/>
                        <a:cs typeface="Times New Roman" pitchFamily="18" charset="0"/>
                      </a:endParaRPr>
                    </a:p>
                  </a:txBody>
                  <a:tcPr>
                    <a:solidFill>
                      <a:schemeClr val="accent1">
                        <a:lumMod val="40000"/>
                        <a:lumOff val="60000"/>
                      </a:schemeClr>
                    </a:solidFill>
                  </a:tcPr>
                </a:tc>
                <a:tc>
                  <a:txBody>
                    <a:bodyPr/>
                    <a:lstStyle/>
                    <a:p>
                      <a:pPr algn="ctr"/>
                      <a:r>
                        <a:rPr lang="kk-KZ" sz="3200" dirty="0" smtClean="0">
                          <a:solidFill>
                            <a:schemeClr val="tx1"/>
                          </a:solidFill>
                          <a:latin typeface="Times New Roman" pitchFamily="18" charset="0"/>
                          <a:cs typeface="Times New Roman" pitchFamily="18" charset="0"/>
                        </a:rPr>
                        <a:t>Қамар</a:t>
                      </a:r>
                      <a:endParaRPr lang="ru-RU" sz="3200" dirty="0">
                        <a:solidFill>
                          <a:schemeClr val="tx1"/>
                        </a:solidFill>
                        <a:latin typeface="Times New Roman" pitchFamily="18" charset="0"/>
                        <a:cs typeface="Times New Roman" pitchFamily="18" charset="0"/>
                      </a:endParaRPr>
                    </a:p>
                  </a:txBody>
                  <a:tcPr>
                    <a:solidFill>
                      <a:schemeClr val="accent1">
                        <a:lumMod val="40000"/>
                        <a:lumOff val="60000"/>
                      </a:schemeClr>
                    </a:solidFill>
                  </a:tcPr>
                </a:tc>
              </a:tr>
              <a:tr h="370840">
                <a:tc>
                  <a:txBody>
                    <a:bodyPr/>
                    <a:lstStyle/>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ru-RU" dirty="0"/>
                    </a:p>
                  </a:txBody>
                  <a:tcPr/>
                </a:tc>
                <a:tc>
                  <a:txBody>
                    <a:bodyPr/>
                    <a:lstStyle/>
                    <a:p>
                      <a:endParaRPr lang="ru-RU"/>
                    </a:p>
                  </a:txBody>
                  <a:tcPr/>
                </a:tc>
                <a:tc>
                  <a:txBody>
                    <a:bodyPr/>
                    <a:lstStyle/>
                    <a:p>
                      <a:endParaRPr lang="ru-RU"/>
                    </a:p>
                  </a:txBody>
                  <a:tcPr/>
                </a:tc>
              </a:tr>
            </a:tbl>
          </a:graphicData>
        </a:graphic>
      </p:graphicFrame>
    </p:spTree>
    <p:extLst>
      <p:ext uri="{BB962C8B-B14F-4D97-AF65-F5344CB8AC3E}">
        <p14:creationId xmlns:p14="http://schemas.microsoft.com/office/powerpoint/2010/main" val="23607816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628800"/>
            <a:ext cx="8229600" cy="1143000"/>
          </a:xfrm>
        </p:spPr>
        <p:txBody>
          <a:bodyPr/>
          <a:lstStyle/>
          <a:p>
            <a:r>
              <a:rPr lang="kk-KZ" sz="2400" b="1" i="1" dirty="0">
                <a:solidFill>
                  <a:schemeClr val="tx1"/>
                </a:solidFill>
                <a:latin typeface="Times New Roman" pitchFamily="18" charset="0"/>
                <a:cs typeface="Times New Roman" pitchFamily="18" charset="0"/>
              </a:rPr>
              <a:t>Тапсырма. «Қамар сұлу» романын оқу барысында байқалған психологиялық сезімдерін топтастырып жазу</a:t>
            </a:r>
            <a:r>
              <a:rPr lang="kk-KZ" b="1" i="1" dirty="0"/>
              <a:t/>
            </a:r>
            <a:br>
              <a:rPr lang="kk-KZ" b="1" i="1" dirty="0"/>
            </a:br>
            <a:r>
              <a:rPr lang="kk-KZ" b="1" i="1" dirty="0"/>
              <a:t/>
            </a:r>
            <a:br>
              <a:rPr lang="kk-KZ" b="1" i="1" dirty="0"/>
            </a:br>
            <a:endParaRPr lang="en-US" b="1" i="1"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700808"/>
            <a:ext cx="871745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791477"/>
      </p:ext>
    </p:extLst>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lstStyle/>
          <a:p>
            <a:r>
              <a:rPr lang="kk-KZ" sz="4000" b="1" i="1" dirty="0">
                <a:solidFill>
                  <a:schemeClr val="tx1"/>
                </a:solidFill>
                <a:latin typeface="Times New Roman" pitchFamily="18" charset="0"/>
                <a:cs typeface="Times New Roman" pitchFamily="18" charset="0"/>
              </a:rPr>
              <a:t>К</a:t>
            </a:r>
            <a:r>
              <a:rPr lang="kk-KZ" sz="4000" b="1" i="1" dirty="0" smtClean="0">
                <a:solidFill>
                  <a:schemeClr val="tx1"/>
                </a:solidFill>
                <a:latin typeface="Times New Roman" pitchFamily="18" charset="0"/>
                <a:cs typeface="Times New Roman" pitchFamily="18" charset="0"/>
              </a:rPr>
              <a:t>естемен жұмыс</a:t>
            </a:r>
            <a:endParaRPr lang="en-US" sz="4000" b="1" i="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1315295"/>
              </p:ext>
            </p:extLst>
          </p:nvPr>
        </p:nvGraphicFramePr>
        <p:xfrm>
          <a:off x="395536" y="1844824"/>
          <a:ext cx="7992888" cy="4176464"/>
        </p:xfrm>
        <a:graphic>
          <a:graphicData uri="http://schemas.openxmlformats.org/drawingml/2006/table">
            <a:tbl>
              <a:tblPr>
                <a:tableStyleId>{284E427A-3D55-4303-BF80-6455036E1DE7}</a:tableStyleId>
              </a:tblPr>
              <a:tblGrid>
                <a:gridCol w="2677313"/>
                <a:gridCol w="5315575"/>
              </a:tblGrid>
              <a:tr h="459456">
                <a:tc>
                  <a:txBody>
                    <a:bodyPr/>
                    <a:lstStyle/>
                    <a:p>
                      <a:pPr marL="13335" algn="just">
                        <a:lnSpc>
                          <a:spcPct val="100000"/>
                        </a:lnSpc>
                        <a:spcAft>
                          <a:spcPts val="0"/>
                        </a:spcAft>
                      </a:pPr>
                      <a:r>
                        <a:rPr lang="kk-KZ" sz="2000" dirty="0">
                          <a:effectLst/>
                          <a:latin typeface="Times New Roman" pitchFamily="18" charset="0"/>
                          <a:cs typeface="Times New Roman" pitchFamily="18" charset="0"/>
                        </a:rPr>
                        <a:t>Психологиялық сезім</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algn="just">
                        <a:lnSpc>
                          <a:spcPct val="100000"/>
                        </a:lnSpc>
                        <a:spcAft>
                          <a:spcPts val="0"/>
                        </a:spcAft>
                      </a:pPr>
                      <a:r>
                        <a:rPr lang="kk-KZ" sz="2000" dirty="0">
                          <a:effectLst/>
                          <a:latin typeface="Times New Roman" pitchFamily="18" charset="0"/>
                          <a:cs typeface="Times New Roman" pitchFamily="18" charset="0"/>
                        </a:rPr>
                        <a:t>Психологиялық сезімнің туу себептері</a:t>
                      </a:r>
                      <a:endParaRPr lang="en-US" sz="1600" dirty="0">
                        <a:effectLst/>
                        <a:latin typeface="Times New Roman" pitchFamily="18" charset="0"/>
                        <a:ea typeface="Calibri"/>
                        <a:cs typeface="Times New Roman" pitchFamily="18" charset="0"/>
                      </a:endParaRPr>
                    </a:p>
                  </a:txBody>
                  <a:tcPr marL="68580" marR="68580" marT="0" marB="0"/>
                </a:tc>
              </a:tr>
              <a:tr h="1238348">
                <a:tc>
                  <a:txBody>
                    <a:bodyPr/>
                    <a:lstStyle/>
                    <a:p>
                      <a:pPr marL="13335" algn="just">
                        <a:lnSpc>
                          <a:spcPct val="100000"/>
                        </a:lnSpc>
                        <a:spcAft>
                          <a:spcPts val="0"/>
                        </a:spcAft>
                      </a:pPr>
                      <a:endParaRPr lang="en-US" sz="1600" dirty="0">
                        <a:effectLst/>
                        <a:latin typeface="Times New Roman" pitchFamily="18" charset="0"/>
                        <a:ea typeface="Calibri"/>
                        <a:cs typeface="Times New Roman" pitchFamily="18" charset="0"/>
                      </a:endParaRPr>
                    </a:p>
                  </a:txBody>
                  <a:tcPr marL="68580" marR="68580" marT="0" marB="0"/>
                </a:tc>
                <a:tc>
                  <a:txBody>
                    <a:bodyPr/>
                    <a:lstStyle/>
                    <a:p>
                      <a:pPr algn="l">
                        <a:lnSpc>
                          <a:spcPct val="100000"/>
                        </a:lnSpc>
                        <a:spcAft>
                          <a:spcPts val="0"/>
                        </a:spcAft>
                      </a:pPr>
                      <a:endParaRPr lang="en-US" sz="1600" dirty="0">
                        <a:effectLst/>
                        <a:latin typeface="Times New Roman" pitchFamily="18" charset="0"/>
                        <a:ea typeface="Calibri"/>
                        <a:cs typeface="Times New Roman" pitchFamily="18" charset="0"/>
                      </a:endParaRPr>
                    </a:p>
                  </a:txBody>
                  <a:tcPr marL="68580" marR="68580" marT="0" marB="0"/>
                </a:tc>
              </a:tr>
              <a:tr h="1660043">
                <a:tc>
                  <a:txBody>
                    <a:bodyPr/>
                    <a:lstStyle/>
                    <a:p>
                      <a:pPr algn="just">
                        <a:lnSpc>
                          <a:spcPct val="100000"/>
                        </a:lnSpc>
                        <a:spcAft>
                          <a:spcPts val="0"/>
                        </a:spcAft>
                      </a:pPr>
                      <a:endParaRPr lang="en-US" sz="1600" dirty="0">
                        <a:effectLst/>
                        <a:latin typeface="Times New Roman" pitchFamily="18" charset="0"/>
                        <a:ea typeface="Calibri"/>
                        <a:cs typeface="Times New Roman" pitchFamily="18" charset="0"/>
                      </a:endParaRPr>
                    </a:p>
                  </a:txBody>
                  <a:tcPr marL="68580" marR="68580" marT="0" marB="0"/>
                </a:tc>
                <a:tc>
                  <a:txBody>
                    <a:bodyPr/>
                    <a:lstStyle/>
                    <a:p>
                      <a:pPr algn="l">
                        <a:lnSpc>
                          <a:spcPct val="100000"/>
                        </a:lnSpc>
                        <a:spcAft>
                          <a:spcPts val="0"/>
                        </a:spcAft>
                      </a:pPr>
                      <a:endParaRPr lang="en-US" sz="1600" dirty="0">
                        <a:effectLst/>
                        <a:latin typeface="Times New Roman" pitchFamily="18" charset="0"/>
                        <a:ea typeface="Calibri"/>
                        <a:cs typeface="Times New Roman" pitchFamily="18" charset="0"/>
                      </a:endParaRPr>
                    </a:p>
                  </a:txBody>
                  <a:tcPr marL="68580" marR="68580" marT="0" marB="0"/>
                </a:tc>
              </a:tr>
              <a:tr h="818617">
                <a:tc>
                  <a:txBody>
                    <a:bodyPr/>
                    <a:lstStyle/>
                    <a:p>
                      <a:pPr marL="13335" algn="just">
                        <a:lnSpc>
                          <a:spcPct val="100000"/>
                        </a:lnSpc>
                        <a:spcAft>
                          <a:spcPts val="0"/>
                        </a:spcAft>
                      </a:pPr>
                      <a:endParaRPr lang="en-US" sz="1600" dirty="0">
                        <a:effectLst/>
                        <a:latin typeface="Times New Roman" pitchFamily="18" charset="0"/>
                        <a:ea typeface="Calibri"/>
                        <a:cs typeface="Times New Roman" pitchFamily="18" charset="0"/>
                      </a:endParaRPr>
                    </a:p>
                  </a:txBody>
                  <a:tcPr marL="68580" marR="68580" marT="0" marB="0"/>
                </a:tc>
                <a:tc>
                  <a:txBody>
                    <a:bodyPr/>
                    <a:lstStyle/>
                    <a:p>
                      <a:pPr algn="l">
                        <a:lnSpc>
                          <a:spcPct val="100000"/>
                        </a:lnSpc>
                        <a:spcAft>
                          <a:spcPts val="0"/>
                        </a:spcAft>
                      </a:pPr>
                      <a:endParaRPr lang="en-US"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5" name="Rectangle 1"/>
          <p:cNvSpPr>
            <a:spLocks noChangeArrowheads="1"/>
          </p:cNvSpPr>
          <p:nvPr/>
        </p:nvSpPr>
        <p:spPr bwMode="auto">
          <a:xfrm>
            <a:off x="1647825" y="2892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205401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179512" y="1628800"/>
            <a:ext cx="8507288" cy="4695800"/>
          </a:xfrm>
        </p:spPr>
        <p:txBody>
          <a:bodyPr/>
          <a:lstStyle/>
          <a:p>
            <a:pPr marL="0" indent="0">
              <a:buNone/>
            </a:pPr>
            <a:r>
              <a:rPr lang="kk-KZ" b="1" i="1" dirty="0" smtClean="0">
                <a:solidFill>
                  <a:srgbClr val="0000FF"/>
                </a:solidFill>
                <a:latin typeface="Times New Roman" pitchFamily="18" charset="0"/>
                <a:cs typeface="Times New Roman" pitchFamily="18" charset="0"/>
              </a:rPr>
              <a:t>Үй </a:t>
            </a:r>
            <a:r>
              <a:rPr lang="kk-KZ" b="1" i="1" dirty="0">
                <a:solidFill>
                  <a:srgbClr val="0000FF"/>
                </a:solidFill>
                <a:latin typeface="Times New Roman" pitchFamily="18" charset="0"/>
                <a:cs typeface="Times New Roman" pitchFamily="18" charset="0"/>
              </a:rPr>
              <a:t>тапсырмасы</a:t>
            </a:r>
          </a:p>
          <a:p>
            <a:pPr marL="0" indent="0">
              <a:buNone/>
            </a:pPr>
            <a:r>
              <a:rPr lang="kk-KZ" dirty="0">
                <a:solidFill>
                  <a:srgbClr val="0000FF"/>
                </a:solidFill>
                <a:latin typeface="Times New Roman" pitchFamily="18" charset="0"/>
                <a:cs typeface="Times New Roman" pitchFamily="18" charset="0"/>
              </a:rPr>
              <a:t>С.Торайғыров өмірі мен шығармашылығы туралы оқушылардың ізденулері</a:t>
            </a:r>
          </a:p>
          <a:p>
            <a:pPr marL="0" indent="0">
              <a:buNone/>
            </a:pPr>
            <a:r>
              <a:rPr lang="kk-KZ" dirty="0">
                <a:solidFill>
                  <a:srgbClr val="0000FF"/>
                </a:solidFill>
                <a:latin typeface="Times New Roman" pitchFamily="18" charset="0"/>
                <a:cs typeface="Times New Roman" pitchFamily="18" charset="0"/>
              </a:rPr>
              <a:t>Қарастырған мәселелер:</a:t>
            </a:r>
          </a:p>
          <a:p>
            <a:pPr marL="0" indent="0">
              <a:buNone/>
            </a:pPr>
            <a:r>
              <a:rPr lang="kk-KZ" dirty="0" smtClean="0">
                <a:solidFill>
                  <a:srgbClr val="0000FF"/>
                </a:solidFill>
                <a:latin typeface="Times New Roman" pitchFamily="18" charset="0"/>
                <a:cs typeface="Times New Roman" pitchFamily="18" charset="0"/>
              </a:rPr>
              <a:t>1. І </a:t>
            </a:r>
            <a:r>
              <a:rPr lang="kk-KZ" dirty="0">
                <a:solidFill>
                  <a:srgbClr val="0000FF"/>
                </a:solidFill>
                <a:latin typeface="Times New Roman" pitchFamily="18" charset="0"/>
                <a:cs typeface="Times New Roman" pitchFamily="18" charset="0"/>
              </a:rPr>
              <a:t>топ </a:t>
            </a:r>
            <a:r>
              <a:rPr lang="kk-KZ" b="1" i="1" dirty="0" smtClean="0">
                <a:solidFill>
                  <a:srgbClr val="0000FF"/>
                </a:solidFill>
                <a:latin typeface="Times New Roman" pitchFamily="18" charset="0"/>
                <a:cs typeface="Times New Roman" pitchFamily="18" charset="0"/>
              </a:rPr>
              <a:t>«Ізденіс жолында» </a:t>
            </a:r>
            <a:r>
              <a:rPr lang="kk-KZ" dirty="0">
                <a:solidFill>
                  <a:srgbClr val="0000FF"/>
                </a:solidFill>
                <a:latin typeface="Times New Roman" pitchFamily="18" charset="0"/>
                <a:cs typeface="Times New Roman" pitchFamily="18" charset="0"/>
              </a:rPr>
              <a:t>(С.Торайғыров өмір жолына қысқаша шолу)</a:t>
            </a:r>
          </a:p>
          <a:p>
            <a:pPr marL="0" indent="0">
              <a:buNone/>
            </a:pPr>
            <a:r>
              <a:rPr lang="kk-KZ" dirty="0" smtClean="0">
                <a:solidFill>
                  <a:srgbClr val="0000FF"/>
                </a:solidFill>
                <a:latin typeface="Times New Roman" pitchFamily="18" charset="0"/>
                <a:cs typeface="Times New Roman" pitchFamily="18" charset="0"/>
              </a:rPr>
              <a:t>2. ІІ </a:t>
            </a:r>
            <a:r>
              <a:rPr lang="kk-KZ" dirty="0">
                <a:solidFill>
                  <a:srgbClr val="0000FF"/>
                </a:solidFill>
                <a:latin typeface="Times New Roman" pitchFamily="18" charset="0"/>
                <a:cs typeface="Times New Roman" pitchFamily="18" charset="0"/>
              </a:rPr>
              <a:t>топ </a:t>
            </a:r>
            <a:r>
              <a:rPr lang="kk-KZ" b="1" i="1" dirty="0" smtClean="0">
                <a:solidFill>
                  <a:srgbClr val="0000FF"/>
                </a:solidFill>
                <a:latin typeface="Times New Roman" pitchFamily="18" charset="0"/>
                <a:cs typeface="Times New Roman" pitchFamily="18" charset="0"/>
              </a:rPr>
              <a:t>«Асқақ </a:t>
            </a:r>
            <a:r>
              <a:rPr lang="kk-KZ" b="1" i="1" dirty="0">
                <a:solidFill>
                  <a:srgbClr val="0000FF"/>
                </a:solidFill>
                <a:latin typeface="Times New Roman" pitchFamily="18" charset="0"/>
                <a:cs typeface="Times New Roman" pitchFamily="18" charset="0"/>
              </a:rPr>
              <a:t>арманды </a:t>
            </a:r>
            <a:r>
              <a:rPr lang="kk-KZ" b="1" i="1" dirty="0" smtClean="0">
                <a:solidFill>
                  <a:srgbClr val="0000FF"/>
                </a:solidFill>
                <a:latin typeface="Times New Roman" pitchFamily="18" charset="0"/>
                <a:cs typeface="Times New Roman" pitchFamily="18" charset="0"/>
              </a:rPr>
              <a:t>ақын» </a:t>
            </a:r>
            <a:r>
              <a:rPr lang="kk-KZ" dirty="0" smtClean="0">
                <a:solidFill>
                  <a:srgbClr val="0000FF"/>
                </a:solidFill>
                <a:latin typeface="Times New Roman" pitchFamily="18" charset="0"/>
                <a:cs typeface="Times New Roman" pitchFamily="18" charset="0"/>
              </a:rPr>
              <a:t>(шығармалары </a:t>
            </a:r>
            <a:r>
              <a:rPr lang="kk-KZ" dirty="0">
                <a:solidFill>
                  <a:srgbClr val="0000FF"/>
                </a:solidFill>
                <a:latin typeface="Times New Roman" pitchFamily="18" charset="0"/>
                <a:cs typeface="Times New Roman" pitchFamily="18" charset="0"/>
              </a:rPr>
              <a:t>жайында)</a:t>
            </a:r>
          </a:p>
          <a:p>
            <a:pPr marL="0" indent="0">
              <a:buNone/>
            </a:pPr>
            <a:r>
              <a:rPr lang="kk-KZ" dirty="0" smtClean="0">
                <a:solidFill>
                  <a:srgbClr val="0000FF"/>
                </a:solidFill>
                <a:latin typeface="Times New Roman" pitchFamily="18" charset="0"/>
                <a:cs typeface="Times New Roman" pitchFamily="18" charset="0"/>
              </a:rPr>
              <a:t>3. ІІІ </a:t>
            </a:r>
            <a:r>
              <a:rPr lang="kk-KZ" dirty="0">
                <a:solidFill>
                  <a:srgbClr val="0000FF"/>
                </a:solidFill>
                <a:latin typeface="Times New Roman" pitchFamily="18" charset="0"/>
                <a:cs typeface="Times New Roman" pitchFamily="18" charset="0"/>
              </a:rPr>
              <a:t>топ </a:t>
            </a:r>
            <a:r>
              <a:rPr lang="kk-KZ" b="1" i="1" dirty="0" smtClean="0">
                <a:solidFill>
                  <a:srgbClr val="0000FF"/>
                </a:solidFill>
                <a:latin typeface="Times New Roman" pitchFamily="18" charset="0"/>
                <a:cs typeface="Times New Roman" pitchFamily="18" charset="0"/>
              </a:rPr>
              <a:t>«Арулар </a:t>
            </a:r>
            <a:r>
              <a:rPr lang="kk-KZ" b="1" i="1" dirty="0">
                <a:solidFill>
                  <a:srgbClr val="0000FF"/>
                </a:solidFill>
                <a:latin typeface="Times New Roman" pitchFamily="18" charset="0"/>
                <a:cs typeface="Times New Roman" pitchFamily="18" charset="0"/>
              </a:rPr>
              <a:t>тырнақтының </a:t>
            </a:r>
            <a:r>
              <a:rPr lang="kk-KZ" b="1" i="1" dirty="0" smtClean="0">
                <a:solidFill>
                  <a:srgbClr val="0000FF"/>
                </a:solidFill>
                <a:latin typeface="Times New Roman" pitchFamily="18" charset="0"/>
                <a:cs typeface="Times New Roman" pitchFamily="18" charset="0"/>
              </a:rPr>
              <a:t>уысында»</a:t>
            </a:r>
            <a:r>
              <a:rPr lang="kk-KZ" i="1" dirty="0" smtClean="0">
                <a:solidFill>
                  <a:srgbClr val="0000FF"/>
                </a:solidFill>
                <a:latin typeface="Times New Roman" pitchFamily="18" charset="0"/>
                <a:cs typeface="Times New Roman" pitchFamily="18" charset="0"/>
              </a:rPr>
              <a:t> </a:t>
            </a:r>
            <a:r>
              <a:rPr lang="kk-KZ" dirty="0">
                <a:solidFill>
                  <a:srgbClr val="0000FF"/>
                </a:solidFill>
                <a:latin typeface="Times New Roman" pitchFamily="18" charset="0"/>
                <a:cs typeface="Times New Roman" pitchFamily="18" charset="0"/>
              </a:rPr>
              <a:t>(әйел теңсіздігіне жазған шығармалары)</a:t>
            </a:r>
          </a:p>
          <a:p>
            <a:pPr marL="0" indent="0">
              <a:buNone/>
            </a:pPr>
            <a:endParaRPr lang="en-US" dirty="0"/>
          </a:p>
        </p:txBody>
      </p:sp>
    </p:spTree>
    <p:extLst>
      <p:ext uri="{BB962C8B-B14F-4D97-AF65-F5344CB8AC3E}">
        <p14:creationId xmlns:p14="http://schemas.microsoft.com/office/powerpoint/2010/main" val="14451228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87424"/>
            <a:ext cx="8229600" cy="1143000"/>
          </a:xfrm>
        </p:spPr>
        <p:txBody>
          <a:bodyPr/>
          <a:lstStyle/>
          <a:p>
            <a:endParaRPr lang="en-US" dirty="0"/>
          </a:p>
        </p:txBody>
      </p:sp>
      <p:sp>
        <p:nvSpPr>
          <p:cNvPr id="3" name="Объект 2"/>
          <p:cNvSpPr>
            <a:spLocks noGrp="1"/>
          </p:cNvSpPr>
          <p:nvPr>
            <p:ph idx="1"/>
          </p:nvPr>
        </p:nvSpPr>
        <p:spPr>
          <a:xfrm>
            <a:off x="467544" y="1052736"/>
            <a:ext cx="8229600" cy="4389437"/>
          </a:xfrm>
        </p:spPr>
        <p:txBody>
          <a:bodyPr/>
          <a:lstStyle/>
          <a:p>
            <a:pPr marL="0" indent="0">
              <a:buNone/>
            </a:pPr>
            <a:r>
              <a:rPr lang="kk-KZ" sz="2800" b="1" dirty="0">
                <a:latin typeface="Times New Roman" pitchFamily="18" charset="0"/>
                <a:cs typeface="Times New Roman" pitchFamily="18" charset="0"/>
              </a:rPr>
              <a:t>Проблемалық сұрақтар</a:t>
            </a:r>
            <a:endParaRPr lang="en-US" sz="2800" dirty="0">
              <a:latin typeface="Times New Roman" pitchFamily="18" charset="0"/>
              <a:cs typeface="Times New Roman" pitchFamily="18" charset="0"/>
            </a:endParaRPr>
          </a:p>
          <a:p>
            <a:pPr marL="0" indent="0">
              <a:buNone/>
            </a:pPr>
            <a:r>
              <a:rPr lang="kk-KZ" sz="2800" dirty="0">
                <a:latin typeface="Times New Roman" pitchFamily="18" charset="0"/>
                <a:cs typeface="Times New Roman" pitchFamily="18" charset="0"/>
              </a:rPr>
              <a:t>а) «Қамар сұлу» романындағы салт-дәстүр қазіргі таңда сақталған ба?</a:t>
            </a:r>
            <a:endParaRPr lang="en-US" sz="2800" dirty="0">
              <a:latin typeface="Times New Roman" pitchFamily="18" charset="0"/>
              <a:cs typeface="Times New Roman" pitchFamily="18" charset="0"/>
            </a:endParaRPr>
          </a:p>
          <a:p>
            <a:pPr marL="0" indent="0">
              <a:buNone/>
            </a:pPr>
            <a:r>
              <a:rPr lang="kk-KZ" sz="2800" dirty="0">
                <a:latin typeface="Times New Roman" pitchFamily="18" charset="0"/>
                <a:cs typeface="Times New Roman" pitchFamily="18" charset="0"/>
              </a:rPr>
              <a:t>ә)  Романда кездесетін қарама-қайшылықтар осы өмірде кездесе ме?</a:t>
            </a:r>
            <a:endParaRPr lang="en-US" sz="2800" dirty="0">
              <a:latin typeface="Times New Roman" pitchFamily="18" charset="0"/>
              <a:cs typeface="Times New Roman" pitchFamily="18" charset="0"/>
            </a:endParaRPr>
          </a:p>
          <a:p>
            <a:pPr marL="0" indent="0">
              <a:buNone/>
            </a:pPr>
            <a:r>
              <a:rPr lang="kk-KZ" sz="2800" dirty="0">
                <a:latin typeface="Times New Roman" pitchFamily="18" charset="0"/>
                <a:cs typeface="Times New Roman" pitchFamily="18" charset="0"/>
              </a:rPr>
              <a:t>б) Романдағы әйел дәрменсіздігі, құқықсыздығы сендерді қандай ойға жетеледі</a:t>
            </a:r>
            <a:r>
              <a:rPr lang="kk-KZ"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0" indent="0">
              <a:buNone/>
            </a:pPr>
            <a:r>
              <a:rPr lang="kk-KZ" sz="2800" dirty="0">
                <a:latin typeface="Times New Roman" pitchFamily="18" charset="0"/>
                <a:cs typeface="Times New Roman" pitchFamily="18" charset="0"/>
              </a:rPr>
              <a:t>в</a:t>
            </a:r>
            <a:r>
              <a:rPr lang="kk-KZ" sz="2800" dirty="0" smtClean="0">
                <a:latin typeface="Times New Roman" pitchFamily="18" charset="0"/>
                <a:cs typeface="Times New Roman" pitchFamily="18" charset="0"/>
              </a:rPr>
              <a:t>) </a:t>
            </a:r>
            <a:r>
              <a:rPr lang="kk-KZ" sz="2800" dirty="0">
                <a:latin typeface="Times New Roman" pitchFamily="18" charset="0"/>
                <a:cs typeface="Times New Roman" pitchFamily="18" charset="0"/>
              </a:rPr>
              <a:t>Қазіргі қазақ әйелі кім, қандай?</a:t>
            </a:r>
            <a:endParaRPr lang="en-US" sz="2800" dirty="0">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3354315477"/>
      </p:ext>
    </p:extLst>
  </p:cSld>
  <p:clrMapOvr>
    <a:masterClrMapping/>
  </p:clrMapOvr>
  <p:transition spd="slow">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560" y="1844824"/>
            <a:ext cx="99371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2021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755576" y="2204864"/>
            <a:ext cx="8229600" cy="4389437"/>
          </a:xfrm>
        </p:spPr>
        <p:txBody>
          <a:bodyPr/>
          <a:lstStyle/>
          <a:p>
            <a:pPr marL="0" indent="0">
              <a:buNone/>
            </a:pPr>
            <a:r>
              <a:rPr lang="kk-KZ" sz="4000" b="1" i="1" dirty="0" smtClean="0">
                <a:latin typeface="Times New Roman" pitchFamily="18" charset="0"/>
                <a:cs typeface="Times New Roman" pitchFamily="18" charset="0"/>
              </a:rPr>
              <a:t>Сабақты қорытындылау</a:t>
            </a:r>
            <a:endParaRPr lang="kk-KZ" sz="4000" i="1" dirty="0">
              <a:latin typeface="Times New Roman" pitchFamily="18" charset="0"/>
              <a:cs typeface="Times New Roman" pitchFamily="18" charset="0"/>
            </a:endParaRPr>
          </a:p>
          <a:p>
            <a:pPr marL="0" indent="0">
              <a:buNone/>
            </a:pPr>
            <a:r>
              <a:rPr lang="kk-KZ" sz="4000" b="1" i="1" dirty="0" smtClean="0">
                <a:latin typeface="Times New Roman" pitchFamily="18" charset="0"/>
                <a:cs typeface="Times New Roman" pitchFamily="18" charset="0"/>
              </a:rPr>
              <a:t>«Ақиық </a:t>
            </a:r>
            <a:r>
              <a:rPr lang="kk-KZ" sz="4000" b="1" i="1" dirty="0">
                <a:latin typeface="Times New Roman" pitchFamily="18" charset="0"/>
                <a:cs typeface="Times New Roman" pitchFamily="18" charset="0"/>
              </a:rPr>
              <a:t>ақын мәңгілік!» </a:t>
            </a:r>
            <a:r>
              <a:rPr lang="kk-KZ" sz="4000" i="1" dirty="0">
                <a:latin typeface="Times New Roman" pitchFamily="18" charset="0"/>
                <a:cs typeface="Times New Roman" pitchFamily="18" charset="0"/>
              </a:rPr>
              <a:t>ойтолғау </a:t>
            </a:r>
            <a:r>
              <a:rPr lang="kk-KZ" sz="4000" b="1" i="1" baseline="-25000" dirty="0">
                <a:latin typeface="Times New Roman" pitchFamily="18" charset="0"/>
                <a:cs typeface="Times New Roman" pitchFamily="18" charset="0"/>
              </a:rPr>
              <a:t> </a:t>
            </a:r>
            <a:endParaRPr lang="en-US" sz="4000"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5552646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1907704" y="4293096"/>
            <a:ext cx="8229600" cy="4389437"/>
          </a:xfrm>
        </p:spPr>
        <p:txBody>
          <a:bodyPr/>
          <a:lstStyle/>
          <a:p>
            <a:pPr marL="0" indent="0">
              <a:buNone/>
            </a:pPr>
            <a:endParaRPr lang="kk-KZ" sz="2800" i="1" dirty="0" smtClean="0">
              <a:latin typeface="Times New Roman" pitchFamily="18" charset="0"/>
              <a:cs typeface="Times New Roman" pitchFamily="18" charset="0"/>
            </a:endParaRPr>
          </a:p>
          <a:p>
            <a:pPr marL="0" indent="0">
              <a:buNone/>
            </a:pPr>
            <a:r>
              <a:rPr lang="kk-KZ" sz="2000" i="1" dirty="0" smtClean="0">
                <a:latin typeface="Times New Roman" pitchFamily="18" charset="0"/>
                <a:cs typeface="Times New Roman" pitchFamily="18" charset="0"/>
              </a:rPr>
              <a:t>Қараңғы </a:t>
            </a:r>
            <a:r>
              <a:rPr lang="kk-KZ" sz="2000" i="1" dirty="0">
                <a:latin typeface="Times New Roman" pitchFamily="18" charset="0"/>
                <a:cs typeface="Times New Roman" pitchFamily="18" charset="0"/>
              </a:rPr>
              <a:t>қазақ көгіне күн болам деп ұмтылған,</a:t>
            </a:r>
            <a:endParaRPr lang="en-US" sz="2000" i="1" dirty="0">
              <a:latin typeface="Times New Roman" pitchFamily="18" charset="0"/>
              <a:cs typeface="Times New Roman" pitchFamily="18" charset="0"/>
            </a:endParaRPr>
          </a:p>
          <a:p>
            <a:pPr marL="0" indent="0">
              <a:buNone/>
            </a:pPr>
            <a:r>
              <a:rPr lang="kk-KZ" sz="2000" i="1" dirty="0">
                <a:latin typeface="Times New Roman" pitchFamily="18" charset="0"/>
                <a:cs typeface="Times New Roman" pitchFamily="18" charset="0"/>
              </a:rPr>
              <a:t>Қараңғылықтың  өтінен жарып шыққан бұлтынан.</a:t>
            </a:r>
            <a:endParaRPr lang="en-US" sz="2000" i="1" dirty="0">
              <a:latin typeface="Times New Roman" pitchFamily="18" charset="0"/>
              <a:cs typeface="Times New Roman" pitchFamily="18" charset="0"/>
            </a:endParaRPr>
          </a:p>
          <a:p>
            <a:pPr marL="0" indent="0">
              <a:buNone/>
            </a:pPr>
            <a:r>
              <a:rPr lang="kk-KZ" sz="2000" i="1" dirty="0">
                <a:latin typeface="Times New Roman" pitchFamily="18" charset="0"/>
                <a:cs typeface="Times New Roman" pitchFamily="18" charset="0"/>
              </a:rPr>
              <a:t>Жіптей қысқа ғұмырда елім деп өткен еңіреп,</a:t>
            </a:r>
            <a:endParaRPr lang="en-US" sz="2000" i="1" dirty="0">
              <a:latin typeface="Times New Roman" pitchFamily="18" charset="0"/>
              <a:cs typeface="Times New Roman" pitchFamily="18" charset="0"/>
            </a:endParaRPr>
          </a:p>
          <a:p>
            <a:pPr marL="0" indent="0">
              <a:buNone/>
            </a:pPr>
            <a:r>
              <a:rPr lang="kk-KZ" sz="2000" i="1" dirty="0">
                <a:latin typeface="Times New Roman" pitchFamily="18" charset="0"/>
                <a:cs typeface="Times New Roman" pitchFamily="18" charset="0"/>
              </a:rPr>
              <a:t>Жүрегінде ұрпақтың сақталады нұр тұлғаң.</a:t>
            </a:r>
            <a:endParaRPr lang="en-US" sz="2000" i="1" dirty="0">
              <a:latin typeface="Times New Roman" pitchFamily="18" charset="0"/>
              <a:cs typeface="Times New Roman" pitchFamily="18" charset="0"/>
            </a:endParaRPr>
          </a:p>
          <a:p>
            <a:endParaRPr lang="en-US" i="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8582"/>
            <a:ext cx="4283967" cy="4461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5491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539552"/>
            <a:ext cx="8229600" cy="1143000"/>
          </a:xfrm>
        </p:spPr>
        <p:txBody>
          <a:bodyPr/>
          <a:lstStyle/>
          <a:p>
            <a:endParaRPr lang="en-US" dirty="0"/>
          </a:p>
        </p:txBody>
      </p:sp>
      <p:sp>
        <p:nvSpPr>
          <p:cNvPr id="3" name="Объект 2"/>
          <p:cNvSpPr>
            <a:spLocks noGrp="1"/>
          </p:cNvSpPr>
          <p:nvPr>
            <p:ph idx="1"/>
          </p:nvPr>
        </p:nvSpPr>
        <p:spPr>
          <a:xfrm>
            <a:off x="539552" y="2852936"/>
            <a:ext cx="8229600" cy="4389437"/>
          </a:xfrm>
        </p:spPr>
        <p:txBody>
          <a:bodyPr/>
          <a:lstStyle/>
          <a:p>
            <a:pPr marL="0" indent="0">
              <a:buNone/>
            </a:pPr>
            <a:r>
              <a:rPr lang="kk-KZ" sz="3600" b="1" i="1" dirty="0" smtClean="0">
                <a:latin typeface="Times New Roman" pitchFamily="18" charset="0"/>
                <a:cs typeface="Times New Roman" pitchFamily="18" charset="0"/>
              </a:rPr>
              <a:t>Үйге </a:t>
            </a:r>
            <a:r>
              <a:rPr lang="kk-KZ" sz="3600" b="1" i="1" dirty="0">
                <a:latin typeface="Times New Roman" pitchFamily="18" charset="0"/>
                <a:cs typeface="Times New Roman" pitchFamily="18" charset="0"/>
              </a:rPr>
              <a:t>тапсырма:</a:t>
            </a:r>
          </a:p>
          <a:p>
            <a:pPr marL="0" indent="0">
              <a:buNone/>
            </a:pPr>
            <a:r>
              <a:rPr lang="kk-KZ" sz="3600" b="1" i="1" dirty="0" smtClean="0">
                <a:latin typeface="Times New Roman" pitchFamily="18" charset="0"/>
                <a:cs typeface="Times New Roman" pitchFamily="18" charset="0"/>
              </a:rPr>
              <a:t>Дихан Әбілевтің </a:t>
            </a:r>
            <a:r>
              <a:rPr lang="kk-KZ" sz="3600" b="1" i="1" dirty="0">
                <a:latin typeface="Times New Roman" pitchFamily="18" charset="0"/>
                <a:cs typeface="Times New Roman" pitchFamily="18" charset="0"/>
              </a:rPr>
              <a:t>«Сұлтанмахмұт» </a:t>
            </a:r>
            <a:r>
              <a:rPr lang="kk-KZ" sz="3600" b="1" i="1" dirty="0" smtClean="0">
                <a:latin typeface="Times New Roman" pitchFamily="18" charset="0"/>
                <a:cs typeface="Times New Roman" pitchFamily="18" charset="0"/>
              </a:rPr>
              <a:t>трилогиясын </a:t>
            </a:r>
            <a:r>
              <a:rPr lang="kk-KZ" sz="3600" b="1" i="1" dirty="0">
                <a:latin typeface="Times New Roman" pitchFamily="18" charset="0"/>
                <a:cs typeface="Times New Roman" pitchFamily="18" charset="0"/>
              </a:rPr>
              <a:t>оқу</a:t>
            </a:r>
          </a:p>
          <a:p>
            <a:pPr marL="0" indent="0">
              <a:buNone/>
            </a:pPr>
            <a:endParaRPr lang="en-US" b="1" i="1" dirty="0"/>
          </a:p>
        </p:txBody>
      </p:sp>
    </p:spTree>
    <p:extLst>
      <p:ext uri="{BB962C8B-B14F-4D97-AF65-F5344CB8AC3E}">
        <p14:creationId xmlns:p14="http://schemas.microsoft.com/office/powerpoint/2010/main" val="92733052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683568" y="2060848"/>
            <a:ext cx="7772400" cy="3214687"/>
          </a:xfrm>
          <a:effectLst/>
        </p:spPr>
        <p:txBody>
          <a:bodyPr lIns="90000" tIns="46800" rIns="90000" bIns="46800" anchor="ctr"/>
          <a:lstStyle/>
          <a:p>
            <a:r>
              <a:rPr lang="ru-RU" sz="4800" dirty="0" smtClean="0"/>
              <a:t/>
            </a:r>
            <a:br>
              <a:rPr lang="ru-RU" sz="4800" dirty="0" smtClean="0"/>
            </a:br>
            <a:endParaRPr lang="kk-KZ" sz="4800" dirty="0" smtClean="0"/>
          </a:p>
        </p:txBody>
      </p:sp>
      <p:sp>
        <p:nvSpPr>
          <p:cNvPr id="3074" name="Rectangle 2"/>
          <p:cNvSpPr>
            <a:spLocks noGrp="1" noChangeArrowheads="1"/>
          </p:cNvSpPr>
          <p:nvPr>
            <p:ph type="subTitle" idx="1"/>
          </p:nvPr>
        </p:nvSpPr>
        <p:spPr>
          <a:xfrm>
            <a:off x="2555875" y="5105400"/>
            <a:ext cx="6400800" cy="1752600"/>
          </a:xfrm>
        </p:spPr>
        <p:txBody>
          <a:bodyPr lIns="90000" tIns="46800" rIns="90000" bIns="46800"/>
          <a:lstStyle/>
          <a:p>
            <a:pPr algn="r" eaLnBrk="1" hangingPunct="1">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kk-KZ" sz="2400" dirty="0" smtClean="0"/>
          </a:p>
        </p:txBody>
      </p:sp>
      <p:pic>
        <p:nvPicPr>
          <p:cNvPr id="4101" name="Picture 4"/>
          <p:cNvPicPr>
            <a:picLocks noChangeAspect="1" noChangeArrowheads="1"/>
          </p:cNvPicPr>
          <p:nvPr/>
        </p:nvPicPr>
        <p:blipFill>
          <a:blip r:embed="rId3" cstate="print"/>
          <a:srcRect/>
          <a:stretch>
            <a:fillRect/>
          </a:stretch>
        </p:blipFill>
        <p:spPr bwMode="auto">
          <a:xfrm>
            <a:off x="1187450" y="4221163"/>
            <a:ext cx="2292350" cy="1393825"/>
          </a:xfrm>
          <a:prstGeom prst="rect">
            <a:avLst/>
          </a:prstGeom>
          <a:noFill/>
          <a:ln w="9525">
            <a:noFill/>
            <a:round/>
            <a:headEnd/>
            <a:tailEnd/>
          </a:ln>
        </p:spPr>
      </p:pic>
      <p:pic>
        <p:nvPicPr>
          <p:cNvPr id="6146" name="Picture 2" descr="C:\Documents and Settings\Admin\Рабочий стол\1\PrtScr capture_6.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695647923"/>
      </p:ext>
    </p:extLst>
  </p:cSld>
  <p:clrMapOvr>
    <a:masterClrMapping/>
  </p:clrMapOvr>
  <p:transition spd="slow" advClick="0" advTm="5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withEffect">
                                  <p:stCondLst>
                                    <p:cond delay="0"/>
                                  </p:stCondLst>
                                  <p:iterate type="lt">
                                    <p:tmPct val="10000"/>
                                  </p:iterate>
                                  <p:childTnLst>
                                    <p:set>
                                      <p:cBhvr additive="repl">
                                        <p:cTn id="6" dur="1" fill="hold">
                                          <p:stCondLst>
                                            <p:cond delay="0"/>
                                          </p:stCondLst>
                                        </p:cTn>
                                        <p:tgtEl>
                                          <p:spTgt spid="3073"/>
                                        </p:tgtEl>
                                        <p:attrNameLst>
                                          <p:attrName>style.visibility</p:attrName>
                                        </p:attrNameLst>
                                      </p:cBhvr>
                                      <p:to>
                                        <p:strVal val="visible"/>
                                      </p:to>
                                    </p:set>
                                    <p:animEffect transition="in" filter="fade">
                                      <p:cBhvr additive="repl">
                                        <p:cTn id="7" dur="1000">
                                          <p:stCondLst>
                                            <p:cond delay="0"/>
                                          </p:stCondLst>
                                        </p:cTn>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nodePh="1">
                                  <p:stCondLst>
                                    <p:cond delay="0"/>
                                  </p:stCondLst>
                                  <p:endCondLst>
                                    <p:cond evt="begin" delay="0">
                                      <p:tn val="10"/>
                                    </p:cond>
                                  </p:endCondLst>
                                  <p:iterate type="lt">
                                    <p:tmPct val="10000"/>
                                  </p:iterate>
                                  <p:childTnLst>
                                    <p:set>
                                      <p:cBhvr additive="repl">
                                        <p:cTn id="11" dur="1" fill="hold">
                                          <p:stCondLst>
                                            <p:cond delay="0"/>
                                          </p:stCondLst>
                                        </p:cTn>
                                        <p:tgtEl>
                                          <p:spTgt spid="3074">
                                            <p:txEl>
                                              <p:pRg st="0" end="0"/>
                                            </p:txEl>
                                          </p:spTgt>
                                        </p:tgtEl>
                                        <p:attrNameLst>
                                          <p:attrName>style.visibility</p:attrName>
                                        </p:attrNameLst>
                                      </p:cBhvr>
                                      <p:to>
                                        <p:strVal val="visible"/>
                                      </p:to>
                                    </p:set>
                                    <p:animEffect transition="in" filter="fade">
                                      <p:cBhvr additive="repl">
                                        <p:cTn id="12" dur="1000">
                                          <p:stCondLst>
                                            <p:cond delay="0"/>
                                          </p:stCondLst>
                                        </p:cTn>
                                        <p:tgtEl>
                                          <p:spTgt spid="30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1\PrtScr capture.jpg"/>
          <p:cNvPicPr>
            <a:picLocks noChangeAspect="1" noChangeArrowheads="1"/>
          </p:cNvPicPr>
          <p:nvPr/>
        </p:nvPicPr>
        <p:blipFill>
          <a:blip r:embed="rId2" cstate="print"/>
          <a:srcRect/>
          <a:stretch>
            <a:fillRect/>
          </a:stretch>
        </p:blipFill>
        <p:spPr bwMode="auto">
          <a:xfrm>
            <a:off x="395536" y="332656"/>
            <a:ext cx="4032448" cy="5263059"/>
          </a:xfrm>
          <a:prstGeom prst="ellipse">
            <a:avLst/>
          </a:prstGeom>
          <a:ln>
            <a:noFill/>
          </a:ln>
          <a:effectLst>
            <a:softEdge rad="112500"/>
          </a:effectLst>
        </p:spPr>
      </p:pic>
      <p:pic>
        <p:nvPicPr>
          <p:cNvPr id="1027" name="Picture 3" descr="C:\Documents and Settings\Admin\Рабочий стол\PrtScr capture.jpg"/>
          <p:cNvPicPr>
            <a:picLocks noChangeAspect="1" noChangeArrowheads="1"/>
          </p:cNvPicPr>
          <p:nvPr/>
        </p:nvPicPr>
        <p:blipFill>
          <a:blip r:embed="rId3" cstate="print"/>
          <a:srcRect/>
          <a:stretch>
            <a:fillRect/>
          </a:stretch>
        </p:blipFill>
        <p:spPr bwMode="auto">
          <a:xfrm>
            <a:off x="4499992" y="1052736"/>
            <a:ext cx="3458771" cy="4077072"/>
          </a:xfrm>
          <a:prstGeom prst="ellipse">
            <a:avLst/>
          </a:prstGeom>
          <a:ln>
            <a:noFill/>
          </a:ln>
          <a:effectLst>
            <a:softEdge rad="112500"/>
          </a:effectLst>
        </p:spPr>
      </p:pic>
    </p:spTree>
    <p:extLst>
      <p:ext uri="{BB962C8B-B14F-4D97-AF65-F5344CB8AC3E}">
        <p14:creationId xmlns:p14="http://schemas.microsoft.com/office/powerpoint/2010/main" val="580056582"/>
      </p:ext>
    </p:extLst>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260648"/>
            <a:ext cx="1872208" cy="769441"/>
          </a:xfrm>
          <a:prstGeom prst="rect">
            <a:avLst/>
          </a:prstGeom>
        </p:spPr>
        <p:txBody>
          <a:bodyPr wrap="square">
            <a:spAutoFit/>
          </a:bodyPr>
          <a:lstStyle/>
          <a:p>
            <a:r>
              <a:rPr lang="kk-KZ" sz="4400" b="1" i="1" dirty="0" smtClean="0">
                <a:latin typeface="Times New Roman" pitchFamily="18" charset="0"/>
                <a:cs typeface="Times New Roman" pitchFamily="18" charset="0"/>
              </a:rPr>
              <a:t>Арғын</a:t>
            </a:r>
            <a:r>
              <a:rPr lang="kk-KZ" sz="3200" i="1" dirty="0" smtClean="0">
                <a:latin typeface="Times New Roman" pitchFamily="18" charset="0"/>
                <a:cs typeface="Times New Roman" pitchFamily="18" charset="0"/>
              </a:rPr>
              <a:t> </a:t>
            </a:r>
            <a:endParaRPr lang="ru-RU" sz="3200" dirty="0"/>
          </a:p>
        </p:txBody>
      </p:sp>
      <p:sp>
        <p:nvSpPr>
          <p:cNvPr id="5" name="Прямоугольник 4"/>
          <p:cNvSpPr/>
          <p:nvPr/>
        </p:nvSpPr>
        <p:spPr>
          <a:xfrm>
            <a:off x="2339752" y="5373216"/>
            <a:ext cx="3750736" cy="923330"/>
          </a:xfrm>
          <a:prstGeom prst="rect">
            <a:avLst/>
          </a:prstGeom>
        </p:spPr>
        <p:txBody>
          <a:bodyPr wrap="square">
            <a:spAutoFit/>
          </a:bodyPr>
          <a:lstStyle/>
          <a:p>
            <a:r>
              <a:rPr lang="kk-KZ" i="1" dirty="0" smtClean="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Сұлтанмахмұт </a:t>
            </a:r>
          </a:p>
          <a:p>
            <a:endParaRPr lang="ru-RU" dirty="0"/>
          </a:p>
        </p:txBody>
      </p:sp>
      <p:sp>
        <p:nvSpPr>
          <p:cNvPr id="6" name="Прямоугольник 5"/>
          <p:cNvSpPr/>
          <p:nvPr/>
        </p:nvSpPr>
        <p:spPr>
          <a:xfrm>
            <a:off x="3347864" y="260648"/>
            <a:ext cx="2664296" cy="769441"/>
          </a:xfrm>
          <a:prstGeom prst="rect">
            <a:avLst/>
          </a:prstGeom>
        </p:spPr>
        <p:txBody>
          <a:bodyPr wrap="square">
            <a:spAutoFit/>
          </a:bodyPr>
          <a:lstStyle/>
          <a:p>
            <a:r>
              <a:rPr lang="kk-KZ" sz="3200" b="1" i="1" dirty="0" smtClean="0">
                <a:latin typeface="Times New Roman" pitchFamily="18" charset="0"/>
                <a:cs typeface="Times New Roman" pitchFamily="18" charset="0"/>
              </a:rPr>
              <a:t>Айдабол</a:t>
            </a:r>
            <a:r>
              <a:rPr lang="kk-KZ" sz="4400" i="1" dirty="0" smtClean="0">
                <a:latin typeface="Times New Roman" pitchFamily="18" charset="0"/>
                <a:cs typeface="Times New Roman" pitchFamily="18" charset="0"/>
              </a:rPr>
              <a:t> </a:t>
            </a:r>
            <a:endParaRPr lang="ru-RU" sz="4400" i="1" dirty="0" smtClean="0">
              <a:latin typeface="Times New Roman" pitchFamily="18" charset="0"/>
              <a:cs typeface="Times New Roman" pitchFamily="18" charset="0"/>
            </a:endParaRPr>
          </a:p>
        </p:txBody>
      </p:sp>
      <p:sp>
        <p:nvSpPr>
          <p:cNvPr id="7" name="Прямоугольник 6"/>
          <p:cNvSpPr/>
          <p:nvPr/>
        </p:nvSpPr>
        <p:spPr>
          <a:xfrm>
            <a:off x="3275856" y="1484784"/>
            <a:ext cx="1665264" cy="584775"/>
          </a:xfrm>
          <a:prstGeom prst="rect">
            <a:avLst/>
          </a:prstGeom>
        </p:spPr>
        <p:txBody>
          <a:bodyPr wrap="none">
            <a:spAutoFit/>
          </a:bodyPr>
          <a:lstStyle/>
          <a:p>
            <a:r>
              <a:rPr lang="kk-KZ" sz="3200" b="1" i="1" dirty="0" smtClean="0">
                <a:latin typeface="Times New Roman" pitchFamily="18" charset="0"/>
                <a:cs typeface="Times New Roman" pitchFamily="18" charset="0"/>
              </a:rPr>
              <a:t>Төлебай</a:t>
            </a:r>
            <a:endParaRPr lang="ru-RU" sz="3200" b="1" dirty="0"/>
          </a:p>
        </p:txBody>
      </p:sp>
      <p:sp>
        <p:nvSpPr>
          <p:cNvPr id="8" name="Прямоугольник 7"/>
          <p:cNvSpPr/>
          <p:nvPr/>
        </p:nvSpPr>
        <p:spPr>
          <a:xfrm>
            <a:off x="3635896" y="2564904"/>
            <a:ext cx="1111202" cy="584775"/>
          </a:xfrm>
          <a:prstGeom prst="rect">
            <a:avLst/>
          </a:prstGeom>
        </p:spPr>
        <p:txBody>
          <a:bodyPr wrap="none">
            <a:spAutoFit/>
          </a:bodyPr>
          <a:lstStyle/>
          <a:p>
            <a:r>
              <a:rPr lang="kk-KZ" sz="3200" b="1" i="1" dirty="0" smtClean="0">
                <a:latin typeface="Times New Roman" pitchFamily="18" charset="0"/>
                <a:cs typeface="Times New Roman" pitchFamily="18" charset="0"/>
              </a:rPr>
              <a:t>Едіге</a:t>
            </a:r>
            <a:endParaRPr lang="ru-RU" sz="3200" b="1" dirty="0"/>
          </a:p>
        </p:txBody>
      </p:sp>
      <p:sp>
        <p:nvSpPr>
          <p:cNvPr id="9" name="Прямоугольник 8"/>
          <p:cNvSpPr/>
          <p:nvPr/>
        </p:nvSpPr>
        <p:spPr>
          <a:xfrm>
            <a:off x="3275856" y="3429000"/>
            <a:ext cx="1905906" cy="584775"/>
          </a:xfrm>
          <a:prstGeom prst="rect">
            <a:avLst/>
          </a:prstGeom>
        </p:spPr>
        <p:txBody>
          <a:bodyPr wrap="none">
            <a:spAutoFit/>
          </a:bodyPr>
          <a:lstStyle/>
          <a:p>
            <a:r>
              <a:rPr lang="kk-KZ" sz="3200" b="1" i="1" dirty="0" smtClean="0">
                <a:latin typeface="Times New Roman" pitchFamily="18" charset="0"/>
                <a:cs typeface="Times New Roman" pitchFamily="18" charset="0"/>
              </a:rPr>
              <a:t>Торайғыр</a:t>
            </a:r>
            <a:endParaRPr lang="ru-RU" sz="3200" b="1" dirty="0"/>
          </a:p>
        </p:txBody>
      </p:sp>
      <p:sp>
        <p:nvSpPr>
          <p:cNvPr id="10" name="Прямоугольник 9"/>
          <p:cNvSpPr/>
          <p:nvPr/>
        </p:nvSpPr>
        <p:spPr>
          <a:xfrm>
            <a:off x="2411760" y="4293096"/>
            <a:ext cx="3758786" cy="584775"/>
          </a:xfrm>
          <a:prstGeom prst="rect">
            <a:avLst/>
          </a:prstGeom>
        </p:spPr>
        <p:txBody>
          <a:bodyPr wrap="none">
            <a:spAutoFit/>
          </a:bodyPr>
          <a:lstStyle/>
          <a:p>
            <a:r>
              <a:rPr lang="kk-KZ" sz="3200" b="1" i="1" dirty="0" smtClean="0">
                <a:latin typeface="Times New Roman" pitchFamily="18" charset="0"/>
                <a:cs typeface="Times New Roman" pitchFamily="18" charset="0"/>
              </a:rPr>
              <a:t>Шоқпыт(Әбубәкір)</a:t>
            </a:r>
          </a:p>
        </p:txBody>
      </p:sp>
      <p:sp>
        <p:nvSpPr>
          <p:cNvPr id="11" name="Стрелка вправо 10"/>
          <p:cNvSpPr/>
          <p:nvPr/>
        </p:nvSpPr>
        <p:spPr>
          <a:xfrm>
            <a:off x="2267744" y="332656"/>
            <a:ext cx="97840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solidFill>
            </a:endParaRPr>
          </a:p>
        </p:txBody>
      </p:sp>
      <p:sp>
        <p:nvSpPr>
          <p:cNvPr id="13" name="Стрелка вниз 12"/>
          <p:cNvSpPr/>
          <p:nvPr/>
        </p:nvSpPr>
        <p:spPr>
          <a:xfrm>
            <a:off x="3851920" y="908720"/>
            <a:ext cx="700656" cy="504056"/>
          </a:xfrm>
          <a:prstGeom prst="downArrow">
            <a:avLst>
              <a:gd name="adj1" fmla="val 50000"/>
              <a:gd name="adj2" fmla="val 51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3851920" y="2060848"/>
            <a:ext cx="7006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3851920" y="3068960"/>
            <a:ext cx="7006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851920" y="3933056"/>
            <a:ext cx="7006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3851920" y="4941168"/>
            <a:ext cx="7006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1799273"/>
      </p:ext>
    </p:extLst>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620688"/>
            <a:ext cx="4248472" cy="392159"/>
          </a:xfrm>
          <a:prstGeom prst="rect">
            <a:avLst/>
          </a:prstGeom>
        </p:spPr>
        <p:txBody>
          <a:bodyPr wrap="square">
            <a:spAutoFit/>
          </a:bodyPr>
          <a:lstStyle/>
          <a:p>
            <a:pPr>
              <a:lnSpc>
                <a:spcPct val="115000"/>
              </a:lnSpc>
              <a:spcAft>
                <a:spcPts val="1000"/>
              </a:spcAft>
            </a:pPr>
            <a:endParaRPr lang="ru-RU" dirty="0">
              <a:effectLst/>
              <a:latin typeface="Calibri"/>
              <a:ea typeface="Calibri"/>
              <a:cs typeface="Times New Roman"/>
            </a:endParaRPr>
          </a:p>
        </p:txBody>
      </p:sp>
      <p:sp>
        <p:nvSpPr>
          <p:cNvPr id="3" name="Прямоугольник 2"/>
          <p:cNvSpPr/>
          <p:nvPr/>
        </p:nvSpPr>
        <p:spPr>
          <a:xfrm>
            <a:off x="2123728" y="332656"/>
            <a:ext cx="4680520" cy="53255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1000"/>
              </a:spcAft>
            </a:pPr>
            <a:r>
              <a:rPr lang="kk-KZ" b="1" i="1" dirty="0" smtClean="0">
                <a:latin typeface="Times New Roman"/>
                <a:ea typeface="Calibri"/>
                <a:cs typeface="Times New Roman"/>
              </a:rPr>
              <a:t>...Әкемнен </a:t>
            </a:r>
            <a:r>
              <a:rPr lang="kk-KZ" b="1" i="1" dirty="0">
                <a:latin typeface="Times New Roman"/>
                <a:ea typeface="Calibri"/>
                <a:cs typeface="Times New Roman"/>
              </a:rPr>
              <a:t>әліпбиді үйде оқыдым,</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Үйреніп намаз, сабақ, жат тоқыдым</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Әлі молда алдында дәл екі жыл</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Әр түрлі ескі кітапты бір шоқыдым.</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Тортайдан екі жылдай сабақ алдым,</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Ол байғұс аяған жоқ қолда барын.</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Ғылымның орны бас пен көкіректе </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Бүйір шығып, қампия тоймас қарын.</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Мұқаннан екінші жыл сабақ алам</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Ұйықтасам да, көңілім оқуға алаң.</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Лепес қып өзі бастап, «ақын бол» деп,</a:t>
            </a:r>
            <a:endParaRPr lang="ru-RU" dirty="0">
              <a:latin typeface="Calibri"/>
              <a:ea typeface="Calibri"/>
              <a:cs typeface="Times New Roman"/>
            </a:endParaRPr>
          </a:p>
          <a:p>
            <a:pPr>
              <a:lnSpc>
                <a:spcPct val="115000"/>
              </a:lnSpc>
              <a:spcAft>
                <a:spcPts val="1000"/>
              </a:spcAft>
            </a:pPr>
            <a:r>
              <a:rPr lang="kk-KZ" b="1" i="1" dirty="0">
                <a:latin typeface="Times New Roman"/>
                <a:ea typeface="Calibri"/>
                <a:cs typeface="Times New Roman"/>
              </a:rPr>
              <a:t>Дұғасын ықыласпен берді </a:t>
            </a:r>
            <a:r>
              <a:rPr lang="kk-KZ" b="1" i="1" dirty="0" smtClean="0">
                <a:latin typeface="Times New Roman"/>
                <a:ea typeface="Calibri"/>
                <a:cs typeface="Times New Roman"/>
              </a:rPr>
              <a:t>маған... </a:t>
            </a:r>
            <a:endParaRPr lang="ru-RU" dirty="0">
              <a:effectLst/>
              <a:latin typeface="Calibri"/>
              <a:ea typeface="Calibri"/>
              <a:cs typeface="Times New Roman"/>
            </a:endParaRPr>
          </a:p>
        </p:txBody>
      </p:sp>
      <p:sp>
        <p:nvSpPr>
          <p:cNvPr id="5" name="Прямоугольник 4"/>
          <p:cNvSpPr/>
          <p:nvPr/>
        </p:nvSpPr>
        <p:spPr>
          <a:xfrm>
            <a:off x="3851920" y="5949280"/>
            <a:ext cx="4572000"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lvl="0" algn="ctr"/>
            <a:r>
              <a:rPr lang="kk-KZ" b="1" i="1" dirty="0">
                <a:solidFill>
                  <a:srgbClr val="000000"/>
                </a:solidFill>
                <a:latin typeface="Times New Roman" panose="02020603050405020304" pitchFamily="18" charset="0"/>
                <a:cs typeface="Times New Roman" panose="02020603050405020304" pitchFamily="18" charset="0"/>
              </a:rPr>
              <a:t>С.Торайғыровтың тұңғыш өлеңі «Секілді өмір қысқа, жарты тұтам», 1907 ж.</a:t>
            </a:r>
            <a:endParaRPr lang="ru-RU"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010721"/>
      </p:ext>
    </p:extLst>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Рабочий стол\1\img072 - Программа просмотра изображений и факсов.jpg"/>
          <p:cNvPicPr>
            <a:picLocks noChangeAspect="1" noChangeArrowheads="1"/>
          </p:cNvPicPr>
          <p:nvPr/>
        </p:nvPicPr>
        <p:blipFill>
          <a:blip r:embed="rId2" cstate="print"/>
          <a:srcRect/>
          <a:stretch>
            <a:fillRect/>
          </a:stretch>
        </p:blipFill>
        <p:spPr bwMode="auto">
          <a:xfrm>
            <a:off x="0" y="6788"/>
            <a:ext cx="9144000" cy="6858000"/>
          </a:xfrm>
          <a:prstGeom prst="rect">
            <a:avLst/>
          </a:prstGeom>
          <a:noFill/>
        </p:spPr>
      </p:pic>
      <p:sp>
        <p:nvSpPr>
          <p:cNvPr id="4" name="TextBox 3"/>
          <p:cNvSpPr txBox="1"/>
          <p:nvPr/>
        </p:nvSpPr>
        <p:spPr>
          <a:xfrm>
            <a:off x="2411760" y="6165304"/>
            <a:ext cx="648072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kk-KZ" sz="2000" b="1" dirty="0" smtClean="0">
                <a:latin typeface="Times New Roman" panose="02020603050405020304" pitchFamily="18" charset="0"/>
                <a:cs typeface="Times New Roman" panose="02020603050405020304" pitchFamily="18" charset="0"/>
              </a:rPr>
              <a:t>Әкесі Әбубәкірдің (Шоқпыт) қыстауының орны</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313838"/>
      </p:ext>
    </p:extLst>
  </p:cSld>
  <p:clrMapOvr>
    <a:masterClrMapping/>
  </p:clrMapOvr>
  <p:transition spd="slow">
    <p:zoom dir="in"/>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47">
  <a:themeElements>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Идея">
  <a:themeElements>
    <a:clrScheme name="Идея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Идея">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Идея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Идея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Идея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Идея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Идея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Идея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Идея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Идея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45">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Тема47</Template>
  <TotalTime>353</TotalTime>
  <Words>957</Words>
  <Application>Microsoft Office PowerPoint</Application>
  <PresentationFormat>Экран (4:3)</PresentationFormat>
  <Paragraphs>160</Paragraphs>
  <Slides>44</Slides>
  <Notes>1</Notes>
  <HiddenSlides>0</HiddenSlides>
  <MMClips>0</MMClips>
  <ScaleCrop>false</ScaleCrop>
  <HeadingPairs>
    <vt:vector size="4" baseType="variant">
      <vt:variant>
        <vt:lpstr>Тема</vt:lpstr>
      </vt:variant>
      <vt:variant>
        <vt:i4>4</vt:i4>
      </vt:variant>
      <vt:variant>
        <vt:lpstr>Заголовки слайдов</vt:lpstr>
      </vt:variant>
      <vt:variant>
        <vt:i4>44</vt:i4>
      </vt:variant>
    </vt:vector>
  </HeadingPairs>
  <TitlesOfParts>
    <vt:vector size="48" baseType="lpstr">
      <vt:lpstr>Тема47</vt:lpstr>
      <vt:lpstr>Идея</vt:lpstr>
      <vt:lpstr>Тема45</vt:lpstr>
      <vt:lpstr>Тема Office</vt:lpstr>
      <vt:lpstr>Қарағанды қаласы  № 36 жалпы білім беретін орта мектеп  </vt:lpstr>
      <vt:lpstr>    Сабақтың тақырыбы: Сұлтанмахмұт Торайғыровтың  «Қамар сұлу» романы</vt:lpstr>
      <vt:lpstr>  </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Асқақ арманды ақын          Жасамаймын еңбектің,     Жемісін көзбен көрем деп.     Жасаймын бір қолғабыс,     Кейінгіге берем деп. </vt:lpstr>
      <vt:lpstr>Презентация PowerPoint</vt:lpstr>
      <vt:lpstr>Презентация PowerPoint</vt:lpstr>
      <vt:lpstr>Презентация PowerPoint</vt:lpstr>
      <vt:lpstr>Презентация PowerPoint</vt:lpstr>
      <vt:lpstr>Арулар тырнақтының уысында</vt:lpstr>
      <vt:lpstr>Бұрынғы қазақ әйелдерінің қорлықтағы хал жайы озат ойшылдардың Ы.Алтынсарин, Ш.Уәлиханов, А.Құнанбаев сияқты ағартушылардың ашу-ызасын тудырып, қатты тебірентетін. Қызды мал есебінде сату сияқты сұмдық құбылыс С.Торайғыровтың да жүрегін жаншытатын мәселелердің бірі еді.</vt:lpstr>
      <vt:lpstr>Сұлтанмахмұт Торайғыровтың әйел теңсіздігі жайында жазған шығармалары:</vt:lpstr>
      <vt:lpstr>Презентация PowerPoint</vt:lpstr>
      <vt:lpstr>Презентация PowerPoint</vt:lpstr>
      <vt:lpstr>Презентация PowerPoint</vt:lpstr>
      <vt:lpstr>Сұлтанмахмұт Торайғыров</vt:lpstr>
      <vt:lpstr>Презентация PowerPoint</vt:lpstr>
      <vt:lpstr>Үнтаспадан «Қамар сұлу» романының басталуы мәнерлеп оқылады.  </vt:lpstr>
      <vt:lpstr>Презентация PowerPoint</vt:lpstr>
      <vt:lpstr>Кейіпкерлердің болмысы, мінез-бітімі, бойындағы түрлі қасиеттерін тауып, көркем бейнені даралау (топтық жұмыс)</vt:lpstr>
      <vt:lpstr>Презентация PowerPoint</vt:lpstr>
      <vt:lpstr>«Қамар сұлу» романын  6 бағытта модельдеу </vt:lpstr>
      <vt:lpstr>«Қамар сұлу» романы негізінде орындалатын оқушылардың ізденіс тапсырмалары</vt:lpstr>
      <vt:lpstr>Презентация PowerPoint</vt:lpstr>
      <vt:lpstr>Презентация PowerPoint</vt:lpstr>
      <vt:lpstr>Презентация PowerPoint</vt:lpstr>
      <vt:lpstr>Тапсырма      Өткен тақырыптас шығармалардың басты кейіпкерлерін (М.Дулатов «Бақытсыз Жамал», С.Торайғыров «Қамар сұлу»)  Венн диаграммасы арқылы салыстыру </vt:lpstr>
      <vt:lpstr>Тапсырма. «Қамар сұлу» романын оқу барысында байқалған психологиялық сезімдерін топтастырып жазу  </vt:lpstr>
      <vt:lpstr>Кестемен жұмыс</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36 жалпы білім беретін орта мектеп         Сабақтың тақырыбы: Сұлтанмахмұт Торайғыровтың  «Қамар сұлу» романы               Өткізуші: қазақ тілі мен  әдебиеті пәнінің мұғалімі Заркеева Д.Н       Қарағанды - 2013       </dc:title>
  <dc:creator>Анель</dc:creator>
  <cp:lastModifiedBy>user</cp:lastModifiedBy>
  <cp:revision>51</cp:revision>
  <dcterms:created xsi:type="dcterms:W3CDTF">2013-09-14T15:59:39Z</dcterms:created>
  <dcterms:modified xsi:type="dcterms:W3CDTF">2013-09-24T07:47:39Z</dcterms:modified>
</cp:coreProperties>
</file>