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8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7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17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27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8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6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51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3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8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E68E-155A-47F9-9E5C-AD144E69BB7A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F1571-7DEB-4D4D-A809-323717132B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1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1999" y="4379783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Franklin Gothic Heavy" panose="020B0903020102020204" pitchFamily="34" charset="0"/>
                <a:cs typeface="Aharoni" panose="02010803020104030203" pitchFamily="2" charset="-79"/>
              </a:rPr>
              <a:t>      </a:t>
            </a:r>
            <a:r>
              <a:rPr lang="ru-RU" dirty="0" smtClean="0">
                <a:latin typeface="Franklin Gothic Heavy" panose="020B0903020102020204" pitchFamily="34" charset="0"/>
                <a:cs typeface="Aharoni" panose="02010803020104030203" pitchFamily="2" charset="-79"/>
              </a:rPr>
              <a:t>С 2-го по 7 сентября 2013 года проводился фестиваль здоровья согласно плану мероприятий под девизом: «Здоровье в порядке, спасибо зарядке!».</a:t>
            </a:r>
            <a:endParaRPr lang="ru-RU" dirty="0">
              <a:latin typeface="Franklin Gothic Heavy" panose="020B0903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60647"/>
            <a:ext cx="43767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2263"/>
            <a:ext cx="4258816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0" y="3464589"/>
            <a:ext cx="43767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0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5694" y="6926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2.09.13г. Был оформлен стенд: «Мы здоровы - значит успешны!» Была проведена тематическая линейка Здоровье в порядке спасибо зарядке. Была оформлена книжная выставка мы за здоровый образ жизни. 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73016"/>
            <a:ext cx="4488383" cy="316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3866"/>
            <a:ext cx="4179310" cy="313448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62128" y="4005064"/>
            <a:ext cx="415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Heavy" panose="020B0903020102020204" pitchFamily="34" charset="0"/>
              </a:rPr>
              <a:t>04 сентября в 8-11 классе  был проведен круглый стол по теме: «Здоровый образ жизни и Я». </a:t>
            </a:r>
            <a:endParaRPr lang="ru-RU" dirty="0"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0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501008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      Была проведена викторина «ЗОЖ и Я» в 1-5 классах. </a:t>
            </a:r>
          </a:p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    1 – 4-классах был проведен конкурс рисунков по ЗОЖ </a:t>
            </a:r>
          </a:p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    5-7 классов конкурс стенгазет по ЗОЖ </a:t>
            </a:r>
          </a:p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    8 классов конкурс рефератов </a:t>
            </a:r>
          </a:p>
          <a:p>
            <a:pPr algn="just"/>
            <a:r>
              <a:rPr lang="ru-RU" dirty="0" smtClean="0">
                <a:latin typeface="Franklin Gothic Heavy" panose="020B0903020102020204" pitchFamily="34" charset="0"/>
              </a:rPr>
              <a:t>    7 сентября был проведен День Здоровья в рамках фестиваля, который начался тематическими классными часами, затем состоялось торжественная линейка посвященная  Дню Здоровье. Прошли спортивные соревнования по футболу, волейболу, пионерболу, стрельбе, веселые старты и конкурс « Папа, мама, я спортивная семья» Закончился фестиваль итоговой линейкой, на которой состоялось награждения. </a:t>
            </a:r>
            <a:endParaRPr lang="ru-RU" dirty="0">
              <a:latin typeface="Franklin Gothic Heavy" panose="020B09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8640"/>
            <a:ext cx="4091947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124695"/>
            <a:ext cx="4177206" cy="31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4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172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2</cp:revision>
  <dcterms:created xsi:type="dcterms:W3CDTF">2013-09-20T08:18:52Z</dcterms:created>
  <dcterms:modified xsi:type="dcterms:W3CDTF">2013-09-20T08:36:09Z</dcterms:modified>
</cp:coreProperties>
</file>