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56" r:id="rId3"/>
    <p:sldId id="262" r:id="rId4"/>
    <p:sldId id="263" r:id="rId5"/>
    <p:sldId id="264" r:id="rId6"/>
    <p:sldId id="274" r:id="rId7"/>
    <p:sldId id="275" r:id="rId8"/>
    <p:sldId id="276" r:id="rId9"/>
    <p:sldId id="277" r:id="rId10"/>
    <p:sldId id="278" r:id="rId11"/>
    <p:sldId id="27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0FF1CE12-B100-0000-0000-000000000002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80" autoAdjust="0"/>
    <p:restoredTop sz="91130" autoAdjust="0"/>
  </p:normalViewPr>
  <p:slideViewPr>
    <p:cSldViewPr>
      <p:cViewPr>
        <p:scale>
          <a:sx n="90" d="100"/>
          <a:sy n="90" d="100"/>
        </p:scale>
        <p:origin x="-324" y="-318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4" name="Rectangle 24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fld id="{A849C5AD-4428-4E9C-9C84-11B72C9365FB}" type="datetimeFigureOut">
              <a:rPr lang="en-US" smtClean="0"/>
              <a:pPr/>
              <a:t>6/12/2013</a:t>
            </a:fld>
            <a:endParaRPr lang="en-US" smtClean="0"/>
          </a:p>
        </p:txBody>
      </p:sp>
      <p:sp>
        <p:nvSpPr>
          <p:cNvPr id="30" name="Rectangle 30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8C596567-A38F-4CEF-B37F-9B9D120D62CE}" type="slidenum">
              <a:rPr lang="en-US" smtClean="0"/>
              <a:pPr/>
              <a:t>‹#›</a:t>
            </a:fld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5" name="Rectangle 15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fld id="{D7547E60-4BE7-4E4E-9AAA-5EE35AEC995C}" type="datetimeFigureOut">
              <a:rPr lang="en-US" smtClean="0"/>
              <a:pPr/>
              <a:t>6/12/2013</a:t>
            </a:fld>
            <a:endParaRPr lang="en-US" smtClean="0"/>
          </a:p>
        </p:txBody>
      </p:sp>
      <p:sp>
        <p:nvSpPr>
          <p:cNvPr id="23" name="Rectangle 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8" name="Rectangle 28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CA077768-21C8-4125-A345-258E48D2EED0}" type="slidenum">
              <a:rPr lang="en-US" smtClean="0"/>
              <a:pPr/>
              <a:t>‹#›</a:t>
            </a:fld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ru-RU" smtClean="0"/>
              <a:pPr/>
              <a:t>12.06.2013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ru-RU" smtClean="0"/>
              <a:pPr/>
              <a:t>12.06.2013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ru-RU" smtClean="0"/>
              <a:pPr/>
              <a:t>12.06.2013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ru-RU" smtClean="0"/>
              <a:pPr/>
              <a:t>12.06.2013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 в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ru-RU" smtClean="0"/>
              <a:pPr/>
              <a:t>12.06.2013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ru-RU" smtClean="0"/>
              <a:pPr/>
              <a:t>12.06.2013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ru-RU" smtClean="0"/>
              <a:pPr/>
              <a:t>12.06.2013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 smtClean="0"/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5C14FD69-4A85-4715-A222-ABB225B63BC6}" type="datetimeFigureOut">
              <a:rPr lang="ru-RU" smtClean="0"/>
              <a:pPr/>
              <a:t>12.06.2013</a:t>
            </a:fld>
            <a:endParaRPr lang="ru-RU" sz="1000" dirty="0" smtClean="0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+mn-lt"/>
              </a:defRPr>
            </a:lvl1pPr>
          </a:lstStyle>
          <a:p>
            <a:pPr algn="ctr"/>
            <a:endParaRPr lang="ru-RU" sz="1000" smtClean="0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 sz="10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8858280" cy="4005279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2012-2013 оқу жылы жылдық қорытындысы бойынша</a:t>
            </a:r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№61 жалпы білім беретін орта мектептің оқыту қазақ тілінде </a:t>
            </a:r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жүргізілетін 1-11 сыныптардың жұмысы жайлы талдау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4929198"/>
            <a:ext cx="89297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Болашақта еңбек етіп, өмір сүретіндер-бүгінгі мектеп оқушылары, мұғалім оларды қалай тәрбиелесе, Қазақстан сол деңгейде болады. Сондықтан ұстазға жүктелетін міндет ауыр. </a:t>
            </a:r>
            <a:endParaRPr lang="ru-RU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Н.Назарбаев</a:t>
            </a:r>
            <a:endParaRPr lang="ru-RU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2012/2013</a:t>
            </a:r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оқу жылындағы бастауыш сынып мұғалімдерінің шығармашылық жұмыстары:</a:t>
            </a: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00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4422"/>
            <a:ext cx="9048750" cy="5162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2012/2013</a:t>
            </a:r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оқу жылындағы бастауыш сынып мұғалімдерінің шығармашылық жұмыстары:</a:t>
            </a: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5423"/>
            <a:ext cx="9144000" cy="26471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2012/2013</a:t>
            </a:r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оқу жылындағы </a:t>
            </a:r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мұғалімдерінің </a:t>
            </a:r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шығармашылық жұмыстары:</a:t>
            </a: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0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7298"/>
            <a:ext cx="9144000" cy="3211286"/>
          </a:xfrm>
          <a:prstGeom prst="rect">
            <a:avLst/>
          </a:prstGeom>
        </p:spPr>
      </p:pic>
      <p:pic>
        <p:nvPicPr>
          <p:cNvPr id="6" name="Рисунок 5" descr="0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2008"/>
            <a:ext cx="9144000" cy="11594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00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6297"/>
            <a:ext cx="9144000" cy="59417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4285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Атап айтсақ: </a:t>
            </a: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4285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Атап айтсақ: </a:t>
            </a: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0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9496"/>
            <a:ext cx="9001156" cy="60985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4285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Атап айтсақ: </a:t>
            </a: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0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7298"/>
            <a:ext cx="9144000" cy="481495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4285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Атап айтсақ: </a:t>
            </a: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0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6259"/>
            <a:ext cx="9144000" cy="61617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0" y="357166"/>
            <a:ext cx="9144000" cy="4525963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  2013 жылы 8 сынып оқушысы  Рзахов Манат – ақиық ақынымыз   М.Мақатаев пен О.Бөкейдің шығармашылықтарына арналған көркемсөз  оқу шеберлерінің ІХ қалалық дәстүрлі байқауында      3 орын алды;</a:t>
            </a:r>
            <a:endParaRPr lang="ru-RU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Химия  пәні бойынша Уралбаева Қ 8 сыныпта қалалық семинар өткізді.14.02.2013ж.</a:t>
            </a:r>
            <a:endParaRPr lang="ru-RU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    07.03-20.03 2013 ж аралығында 2 кезеңнен тұратын флипчарттар конкурсында 3 орын алды.</a:t>
            </a:r>
            <a:endParaRPr lang="ru-RU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Тарих пәнінен 9ә сынып  оқушыларынан құралған мектептің «Сұңқар» командасы көктемгі маусымда өткізілген қалалық   пікір-сайысында 3 жүлделі орынды иеленді. </a:t>
            </a:r>
            <a:endParaRPr lang="ru-RU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 Е.А.Бөкетов атындағы ҚарМУ –нің тарих факультеті өткізген «17 –Жуасов оқулары»Республикалық  ғылыми-практикалық конференциясы  «Қырғыз-қазақ атауына қатысты зерттеулер » тақырыбында тарих пәні мұғалімі Мукашева С.Р. мақала жариялады.</a:t>
            </a:r>
          </a:p>
          <a:p>
            <a:r>
              <a:rPr lang="kk-KZ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Қарағанды облысы Білім басқармасы ұйымдастырған білім беру қызметкерлерінің облыстық ғылыми-практикалық конференциясында  (2013)қазақ тілі және әдебиет пәні мұғалімі Төрекелдина Д.Қ. «Нәтижеге бағытталған білім беру – жұмысымның басты қағидасы» тақырыбында мақала жариялады.</a:t>
            </a:r>
            <a:endParaRPr lang="ru-RU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32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7. Республикалық «Қазақ тілі мен әдебиеті орта мектепте» (Сәуір №4, 2013ж.) ғылыми-әдістемелік журналында  Торекелдина Д.Қ. «Б.Бұлқышев. Шығыс ұлына хат» мақаласын жариялап, тәжірибе бөлісті.</a:t>
            </a:r>
            <a:endParaRPr lang="ru-RU" sz="6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k-KZ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8.Қарағанды облысы білім беруді дамыту оқу- әдістемелік орталығы  шығаратын «Ізденіс»(№1,14.02.2013ж.)газетінде  Торекелдина Д.Қ.«Дарынды оқушылармен жұмыс» мақаласын жариялады.</a:t>
            </a:r>
            <a:endParaRPr lang="ru-RU" sz="6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k-KZ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9. Қарағанды қазақ-түрік лицейінің 20 жылдығына арналған «Достық- 2013» олимпиадасында қазақ тілі пәнінен 5ә сынып оқушысы Саин Разия екінші орын иеленді. (06.04.2013) </a:t>
            </a:r>
            <a:endParaRPr lang="ru-RU" sz="6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k-KZ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10. Қарағанды қаласы білім бөлімінің Әдістемелік кабинеті өткізген ХV аймақтық ғылыми-практикалық конференциясы материалдарында бейнелеу және сызу пәні мұғалімі Ахметов Т.Т. «Оқушылардың шығармашылық қабілетін дамыту» тақырыбында мақала жариялады.</a:t>
            </a:r>
            <a:endParaRPr lang="ru-RU" sz="6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k-KZ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11.ХІV республикалық Абай оқуларының қалалық кезеңінде 8ә сынып оқушысы Орныхан Айнұр «Өлең сөздің патшасы – сөз сарасы» - Абай және Шәкәрім шығармаларын жатқа оқудан  Бас жүлдені иеленіп, облыстық кезеңге жолдама алды. </a:t>
            </a:r>
            <a:endParaRPr lang="ru-RU" sz="6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k-KZ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12.Қарағанды облысының әкімдігі өткізген  «Балаға мейірімді қала- ол менің қалам!» («Город, дружественный к ребенку – это мой город!») Қазақстан Республикасы балаға мейірімді қалалардың ІV Форумының өткізілуіне «Сұңқар» дебат командасының  үлес қосуы. (2013,мамыр) Мұғалімі Мукашева С.Р. </a:t>
            </a:r>
            <a:endParaRPr lang="ru-RU" sz="6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10203006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A16154E-A0DF-4D27-AFD4-D3380C4344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TS102030064</Template>
  <TotalTime>0</TotalTime>
  <Words>423</Words>
  <Application>Microsoft Office PowerPoint</Application>
  <PresentationFormat>Экран (4:3)</PresentationFormat>
  <Paragraphs>23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TS102030064</vt:lpstr>
      <vt:lpstr>2012-2013 оқу жылы жылдық қорытындысы бойынша №61 жалпы білім беретін орта мектептің оқыту қазақ тілінде  жүргізілетін 1-11 сыныптардың жұмысы жайлы талдау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2013-06-07T06:18:36Z</dcterms:created>
  <dcterms:modified xsi:type="dcterms:W3CDTF">2013-06-12T04:50:48Z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TC020300649991</vt:lpwstr>
  </property>
</Properties>
</file>