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2" r:id="rId4"/>
    <p:sldId id="263" r:id="rId5"/>
    <p:sldId id="264" r:id="rId6"/>
    <p:sldId id="274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0" autoAdjust="0"/>
    <p:restoredTop sz="91130" autoAdjust="0"/>
  </p:normalViewPr>
  <p:slideViewPr>
    <p:cSldViewPr>
      <p:cViewPr>
        <p:scale>
          <a:sx n="90" d="100"/>
          <a:sy n="90" d="100"/>
        </p:scale>
        <p:origin x="-324" y="-31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6/12/2013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6/12/2013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ru-RU" smtClean="0"/>
              <a:pPr/>
              <a:t>12.06.2013</a:t>
            </a:fld>
            <a:endParaRPr lang="ru-RU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ru-RU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ru-RU" smtClean="0"/>
              <a:pPr algn="r"/>
              <a:t>‹#›</a:t>
            </a:fld>
            <a:endParaRPr lang="ru-RU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858280" cy="400527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2012-2013 оқу жылы жылдық қорытындысы бойынша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№61 жалпы білім беретін орта мектептің оқыту қазақ тілінде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жүргізілетін 1-11 сыныптардың жұмысы жайлы талдау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929198"/>
            <a:ext cx="8929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Болашақта еңбек етіп, өмір сүретіндер-бүгінгі мектеп оқушылары, мұғалім оларды қалай тәрбиелесе, Қазақстан сол деңгейде болады. Сондықтан ұстазға жүктелетін міндет ауыр. </a:t>
            </a: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Н.Назарбаев</a:t>
            </a:r>
            <a:endParaRPr lang="ru-RU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6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Республикалық «Қазақ тілі мен әдебиеті орта мектепте» (Сәуір №4, 2013ж.) ғылыми-әдістемелік журналында  Торекелдина Д.Қ. «Б.Бұлқышев. Шығыс ұлына хат» мақаласын жариялап, тәжірибе бөлісті.</a:t>
            </a:r>
            <a:endParaRPr lang="ru-RU" sz="6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6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8.Қарағанды облысы білім беруді дамыту оқу- әдістемелік орталығы  шығаратын «Ізденіс»(№1,14.02.2013ж.)газетінде  Торекелдина Д.Қ.«Дарынды оқушылармен жұмыс» мақаласын жариялады.</a:t>
            </a:r>
            <a:endParaRPr lang="ru-RU" sz="6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6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Қарағанды қазақ-түрік лицейінің 20 жылдығына арналған «Достық- 2013» олимпиадасында қазақ тілі пәнінен 5ә сынып оқушысы Саин Разия екінші орын иеленді. (06.04.2013) </a:t>
            </a:r>
            <a:endParaRPr lang="ru-RU" sz="6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6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 Қарағанды қаласы білім бөлімінің Әдістемелік кабинеті өткізген ХV аймақтық ғылыми-практикалық конференциясы материалдарында бейнелеу және сызу пәні мұғалімі Ахметов Т.Т. «Оқушылардың шығармашылық қабілетін дамыту» тақырыбында мақала жариялады.</a:t>
            </a:r>
            <a:endParaRPr lang="ru-RU" sz="6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6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11.ХІV республикалық Абай оқуларының қалалық кезеңінде 8ә сынып оқушысы Орныхан Айнұр «Өлең сөздің патшасы – сөз сарасы» - Абай және Шәкәрім шығармаларын жатқа оқудан  Бас жүлдені иеленіп, облыстық кезеңге жолдама алды. </a:t>
            </a:r>
            <a:endParaRPr lang="ru-RU" sz="6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6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12.Қарағанды облысының әкімдігі өткізген  «Балаға мейірімді қала- ол менің қалам!» («Город, дружественный к ребенку – это мой город!») Қазақстан Республикасы балаға мейірімді қалалардың ІV Форумының өткізілуіне «Сұңқар» дебат командасының  үлес қосуы. (2013,мамыр) Мұғалімі Мукашева С.Р. </a:t>
            </a:r>
            <a:endParaRPr lang="ru-RU" sz="6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2012/2013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оқу жылындағы бастауыш сынып мұғалімдерінің шығармашылық жұмыстары: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048750" cy="516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2012/2013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оқу жылындағы бастауыш сынып мұғалімдерінің шығармашылық жұмыстары: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5423"/>
            <a:ext cx="9144000" cy="26471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2012/2013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оқу жылындағы 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мұғалімдерінің 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шығармашылық жұмыстары: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3211286"/>
          </a:xfrm>
          <a:prstGeom prst="rect">
            <a:avLst/>
          </a:prstGeom>
        </p:spPr>
      </p:pic>
      <p:pic>
        <p:nvPicPr>
          <p:cNvPr id="6" name="Рисунок 5" descr="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8"/>
            <a:ext cx="9144000" cy="1159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297"/>
            <a:ext cx="9144000" cy="5941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28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Атап айтсақ: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Атап айтсақ: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496"/>
            <a:ext cx="9001156" cy="60985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Атап айтсақ: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48149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Атап айтсақ: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259"/>
            <a:ext cx="9144000" cy="61617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357166"/>
            <a:ext cx="9144000" cy="452596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  2013 жылы 8 сынып оқушысы  Рзахов Манат – ақиық ақынымыз   М.Мақатаев пен О.Бөкейдің шығармашылықтарына арналған көркемсөз  оқу шеберлерінің ІХ қалалық дәстүрлі байқауында      3 орын алды;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Химия  пәні бойынша Уралбаева Қ 8 сыныпта қалалық семинар өткізді.14.02.2013ж.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    07.03-20.03 2013 ж аралығында 2 кезеңнен тұратын флипчарттар конкурсында 3 орын алды.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Тарих пәнінен 9ә сынып  оқушыларынан құралған мектептің «Сұңқар» командасы көктемгі маусымда өткізілген қалалық   пікір-сайысында 3 жүлделі орынды иеленді.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 Е.А.Бөкетов атындағы ҚарМУ –нің тарих факультеті өткізген «17 –Жуасов оқулары»Республикалық  ғылыми-практикалық конференциясы  «Қырғыз-қазақ атауына қатысты зерттеулер » тақырыбында тарих пәні мұғалімі Мукашева С.Р. мақала жариялады.</a:t>
            </a:r>
          </a:p>
          <a:p>
            <a:r>
              <a:rPr lang="kk-KZ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Қарағанды облысы Білім басқармасы ұйымдастырған білім беру қызметкерлерінің облыстық ғылыми-практикалық конференциясында  (2013)қазақ тілі және әдебиет пәні мұғалімі Төрекелдина Д.Қ. «Нәтижеге бағытталған білім беру – жұмысымның басты қағидасы» тақырыбында мақала жариялады.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1020300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TS102030064</Template>
  <TotalTime>0</TotalTime>
  <Words>423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TS102030064</vt:lpstr>
      <vt:lpstr>2012-2013 оқу жылы жылдық қорытындысы бойынша №61 жалпы білім беретін орта мектептің оқыту қазақ тілінде  жүргізілетін 1-11 сыныптардың жұмысы жайлы талдау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2013-06-07T06:18:36Z</dcterms:created>
  <dcterms:modified xsi:type="dcterms:W3CDTF">2013-06-12T04:50:48Z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TC020300649991</vt:lpwstr>
  </property>
</Properties>
</file>