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7" r:id="rId3"/>
    <p:sldId id="278" r:id="rId4"/>
    <p:sldId id="257" r:id="rId5"/>
    <p:sldId id="274" r:id="rId6"/>
    <p:sldId id="258" r:id="rId7"/>
    <p:sldId id="265" r:id="rId8"/>
    <p:sldId id="266" r:id="rId9"/>
    <p:sldId id="267" r:id="rId10"/>
    <p:sldId id="268" r:id="rId11"/>
    <p:sldId id="259" r:id="rId12"/>
    <p:sldId id="260" r:id="rId13"/>
    <p:sldId id="261" r:id="rId14"/>
    <p:sldId id="275" r:id="rId15"/>
    <p:sldId id="262" r:id="rId16"/>
    <p:sldId id="263" r:id="rId17"/>
    <p:sldId id="264" r:id="rId18"/>
    <p:sldId id="269" r:id="rId19"/>
    <p:sldId id="270" r:id="rId20"/>
    <p:sldId id="271" r:id="rId21"/>
    <p:sldId id="272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19C44D1-A47F-48F2-80CE-2EF2EA879153}" type="datetimeFigureOut">
              <a:rPr lang="ru-RU" smtClean="0"/>
              <a:pPr/>
              <a:t>07.06.2013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C7B3120-F70E-40B6-B1A6-69041A417E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23\Рабочий стол\Новая папка\SDC10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625322"/>
            <a:ext cx="5000660" cy="37504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571612"/>
            <a:ext cx="8420102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Профильный отряд «Техническое обслуживание и ремонт автомобилей» (ТОРА)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429000"/>
            <a:ext cx="8062912" cy="1752600"/>
          </a:xfrm>
        </p:spPr>
        <p:txBody>
          <a:bodyPr/>
          <a:lstStyle/>
          <a:p>
            <a:r>
              <a:rPr lang="ru-RU" b="1" dirty="0" smtClean="0"/>
              <a:t>Руководитель: Сидоренко В.В.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&amp;Kcy;&amp;acy;&amp;rcy;&amp;tcy;&amp;icy;&amp;ncy;&amp;kcy;&amp;acy; 37 &amp;icy;&amp;zcy; 16286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46082"/>
            <a:ext cx="5500726" cy="61119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399032"/>
          </a:xfrm>
        </p:spPr>
        <p:txBody>
          <a:bodyPr/>
          <a:lstStyle/>
          <a:p>
            <a:pPr algn="ctr"/>
            <a:r>
              <a:rPr lang="ru-RU" dirty="0" smtClean="0"/>
              <a:t>Риски профессии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689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B0F0"/>
                </a:solidFill>
              </a:rPr>
              <a:t>Труд слесаря ремонтника относится к категории работ со средней физической нагрузкой. Он должен обладать хорошим здоровьем в области сердечно — сосудистой системы и опорно-двигательного аппарата. У него должно быть хорошее зрение, память и точный глазомер.</a:t>
            </a:r>
            <a:br>
              <a:rPr lang="ru-RU" dirty="0" smtClean="0">
                <a:solidFill>
                  <a:srgbClr val="00B0F0"/>
                </a:solidFill>
              </a:rPr>
            </a:br>
            <a:r>
              <a:rPr lang="ru-RU" dirty="0" smtClean="0">
                <a:solidFill>
                  <a:srgbClr val="00B0F0"/>
                </a:solidFill>
              </a:rPr>
              <a:t>К плюсам профессии можно отнести то, что она очень востребована и хорошо оплачиваемая, особенно у слесарей высшего, 6-го разряда. Минусы — физический труд, иногда в опасных производственных условиях.</a:t>
            </a:r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Характеристика сотрудника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2808"/>
            <a:ext cx="91440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Коммуникабельность в работе механика не назовёшь главным личным качеством специалиста. Контакт здесь целый день приходится устанавливать с машинами и механизмами. Необходимее будет физическая выносливость, внимательность, ответственность и трудолюбие.</a:t>
            </a:r>
            <a:endParaRPr lang="ru-RU" dirty="0"/>
          </a:p>
        </p:txBody>
      </p:sp>
      <p:pic>
        <p:nvPicPr>
          <p:cNvPr id="11265" name="Picture 1" descr="C:\Documents and Settings\123\Рабочий стол\Новая папка\SDC104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501122" cy="626868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18366"/>
          </a:xfrm>
        </p:spPr>
        <p:txBody>
          <a:bodyPr/>
          <a:lstStyle/>
          <a:p>
            <a:pPr algn="ctr"/>
            <a:r>
              <a:rPr lang="ru-RU" dirty="0" smtClean="0"/>
              <a:t>Трудовые обязанности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52613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Чтобы подготовить автотранспортное средство к перевозкам, механик организует плановую работу по техническому обслуживанию и ремонту автотранспортных средств. Он отслеживает, чтобы автотранспорт всегда был в исправном состоянии. Если вышедшие из строя механизмы нуждаются в замене, то механик составляет заявки на приобретение запасных частей, инструмента и материала для ремонта. Он заботиться о том, чтобы эти затраты были финансово обоснованны. В итоге выпускает в рейс технически исправные автомобили с заблаговременно представленными сведениями о них. Чтобы работники соблюдали правила и нормы охраны труда и пожарной безопасности, механик проводит с ними инструктаж об эксплуатации автотранспортных средств.</a:t>
            </a:r>
            <a:endParaRPr lang="ru-RU" dirty="0"/>
          </a:p>
        </p:txBody>
      </p:sp>
      <p:pic>
        <p:nvPicPr>
          <p:cNvPr id="10242" name="Picture 2" descr="&amp;Kcy;&amp;acy;&amp;rcy;&amp;tcy;&amp;icy;&amp;ncy;&amp;kcy;&amp;acy; 6 &amp;icy;&amp;zcy; 33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20050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399032"/>
          </a:xfrm>
        </p:spPr>
        <p:txBody>
          <a:bodyPr/>
          <a:lstStyle/>
          <a:p>
            <a:pPr algn="ctr"/>
            <a:r>
              <a:rPr lang="ru-RU" dirty="0" smtClean="0"/>
              <a:t>Где получить профессию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8686800" cy="516894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Эту профессию можно получить в профессионально — технических училищах, техникумах, непосредственно на производстве, устроившись учеником слесаря и пройдя соответствующие профессиональные курсы.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123\Рабочий стол\Новая папка\SDC104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643470" cy="348260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2771" name="Picture 3" descr="C:\Documents and Settings\123\Рабочий стол\Новая папка\SDC104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40" y="357166"/>
            <a:ext cx="5000660" cy="37504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2772" name="Picture 4" descr="C:\Documents and Settings\123\Рабочий стол\Новая папка\SDC104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107505"/>
            <a:ext cx="5000660" cy="3750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139903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Список  учебных заведений технического и профессионального образования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Карагандинской  области 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3" y="1714488"/>
          <a:ext cx="8286808" cy="4929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5"/>
                <a:gridCol w="3571899"/>
                <a:gridCol w="2071702"/>
                <a:gridCol w="2071702"/>
              </a:tblGrid>
              <a:tr h="384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12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2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учебного заведения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Адрес, телефон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профессий, специальностей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квалификации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6284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Профессиональный лицей №2 </a:t>
                      </a:r>
                    </a:p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Караганда, ул. Социалистическая, 3,  </a:t>
                      </a:r>
                    </a:p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тел. 87212532394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Автомеханик;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Автомеханик;</a:t>
                      </a:r>
                    </a:p>
                  </a:txBody>
                  <a:tcPr marL="68580" marR="68580" marT="0" marB="0"/>
                </a:tc>
              </a:tr>
              <a:tr h="66284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Профессиональный лицей №3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г. Караганда, ул. Столичная,  2а,              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тел. 87212457107, 87212457109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Техническое обслуживание и ремонт автотранспортных средств.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Автослесарь.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284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Профессиональный лицей №9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г. Караганда, ул. 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Ермекова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15,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тел. 87212425025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Слесарь по ремонту автомобиля (водитель категории В.С).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Слесарь по ремонту автомобиля.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6284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Профессиональный лицей№12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г. Караганда, ул. Баженова, 164,                             тел. 87212443018,  87212443013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Техническое обслуживание и ремонт автотранспортных средств.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Автомеханик.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222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Профессиональный лицей №15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г. Караганда,  ул.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Ермекова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,  27,                               тел. 87212430122, 87212440123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Слесарь по техническому обслуживанию и ремонту автотранспортных средств.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Автослесарь.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4160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КГКП «Карагандинский политехнический колледж»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г. Караганда, пр.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Бухар-Жырау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, 9,                                   тел. 87212411720, 87212411722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Техническое обслуживание, ремонт и эксплуатация автомобильного транспорта.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Техническое обслуживание, ремонт и эксплуатация автомобильного транспорта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Слесарь-ремонтник, </a:t>
            </a:r>
            <a:r>
              <a:rPr lang="ru-RU" sz="5400" dirty="0" err="1" smtClean="0"/>
              <a:t>профессиограмма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&amp;Kcy;&amp;acy;&amp;rcy;&amp;tcy;&amp;icy;&amp;ncy;&amp;kcy;&amp;acy; 13 &amp;icy;&amp;zcy; 33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736"/>
            <a:ext cx="5904393" cy="4410086"/>
          </a:xfrm>
          <a:prstGeom prst="rect">
            <a:avLst/>
          </a:prstGeom>
          <a:noFill/>
        </p:spPr>
      </p:pic>
      <p:pic>
        <p:nvPicPr>
          <p:cNvPr id="7172" name="Picture 4" descr="&amp;Kcy;&amp;acy;&amp;rcy;&amp;tcy;&amp;icy;&amp;ncy;&amp;kcy;&amp;acy; 39 &amp;icy;&amp;zcy; 33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571876"/>
            <a:ext cx="4143372" cy="3101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Содержание деятельности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929718" cy="531182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Выполняет текущий, средний, капитальный и планово-предупредительный ремонт, а также, монтаж, проверку и регулировку станков, машин и агрегатов. Осуществляет техническую диагностику механизмов, намечает план ремонтных работ. Составляет дефектные ведомости на ремонт оборудования. В процессе ремонта выполняет слесарные работы (рубку, правку, резку, опиливание, сверление, нарезание резьбы). Восстанавливает отдельные узлы, изготавливает простые детали и приспособления, облегчающие труд, повышающие его производительность. Подвергает испытанию отремонтированное оборудование, ведет его монтаж, проверку и регулировку.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399032"/>
          </a:xfrm>
        </p:spPr>
        <p:txBody>
          <a:bodyPr/>
          <a:lstStyle/>
          <a:p>
            <a:pPr algn="ctr"/>
            <a:r>
              <a:rPr lang="ru-RU" b="1" dirty="0" smtClean="0"/>
              <a:t>Условия деятельности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31182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Рабочее место: в помещении. Режим труда: сменный. Профессиональные вредности: масляные пары.</a:t>
            </a:r>
            <a:endParaRPr lang="ru-RU" dirty="0"/>
          </a:p>
        </p:txBody>
      </p:sp>
      <p:pic>
        <p:nvPicPr>
          <p:cNvPr id="5122" name="Picture 2" descr="&amp;Kcy;&amp;acy;&amp;rcy;&amp;tcy;&amp;icy;&amp;ncy;&amp;kcy;&amp;acy; 58 &amp;icy;&amp;zcy; 33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690783"/>
            <a:ext cx="4000528" cy="4167217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898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Квалификационные требования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8858312" cy="524038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Должен знать: конструкцию ремонтируемого оборудования, силовых установок, агрегатов и машин; свойства обрабатываемых материалов, антикоррозийных смазок и масел, основы взаимозаменяемости, квалитеты и шероховатость обработки, основные положения планово-профилактического ремонта и технические условия на ремонт оборудования, его испытание и сдачу, технику безопасности. Должен уметь устанавливать степень износа оборудования; составлять дефектные ведомости на узлы и детали, подлежащие ремонту; делать эскизы деталей, которые требуется заменить; выполнять комплекс слесарно-ремонтных операций (шабрение, притирку, сверление, термическую обработку, нарезание резьбы); проверять станки и механизмы на точность; "читать" рабочие и сборочные чертежи и кинематические схемы.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89804"/>
          </a:xfrm>
        </p:spPr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001156" cy="54547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создание среды, обеспечивающей условия для гармоничного развития  талантливых детей, предоставления им полноценного отдыха, оздоровления и совершенствования </a:t>
            </a:r>
            <a:r>
              <a:rPr lang="ru-RU" dirty="0" err="1" smtClean="0"/>
              <a:t>интеллектуально-креативных</a:t>
            </a:r>
            <a:r>
              <a:rPr lang="ru-RU" dirty="0" smtClean="0"/>
              <a:t> способностей; способствующей продуктивному общению учащихся, расширению и углублению знаний по технике обслуживания и ремонта автомобилей, умений в исследовательской и поисковой деятельности, оказание помощи в выборе модели дальнейшего обучения после окончания основной школы.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Documents and Settings\123\Рабочий стол\Новая папка\SDC104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14422"/>
            <a:ext cx="7429552" cy="55721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183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Средства деятельности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26" y="785794"/>
            <a:ext cx="8786874" cy="531182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Использует разнообразные слесарные инструменты (гаечные ключи, молотки, электродрели, сверлильные и шлифовальные машинки, шаберы и др.) и контрольно-измерительные приборы.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Требования </a:t>
            </a:r>
            <a:br>
              <a:rPr lang="ru-RU" b="1" dirty="0" smtClean="0"/>
            </a:br>
            <a:r>
              <a:rPr lang="ru-RU" b="1" dirty="0" smtClean="0"/>
              <a:t>к профессионально </a:t>
            </a:r>
            <a:br>
              <a:rPr lang="ru-RU" b="1" dirty="0" smtClean="0"/>
            </a:br>
            <a:r>
              <a:rPr lang="ru-RU" b="1" dirty="0" smtClean="0"/>
              <a:t>важным качествам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2808"/>
            <a:ext cx="8929718" cy="457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Физическая сила и выносливость, механическая понятливость, тонкая мышечная и слуховая чувствительность, ручная умелость, техническая сообразительность и точность в действиях. Хорошо развитый глазомер, слух и образная память. Точность движения кистей и пальцев рук. Широкий технический кругозор.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Медицинские противопоказания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Профессия противопоказана лицам, страдающим болезнями опорно-двигательного аппарата, дыхательных органов, </a:t>
            </a:r>
            <a:r>
              <a:rPr lang="ru-RU" dirty="0" err="1" smtClean="0"/>
              <a:t>сердечно-сосудистой</a:t>
            </a:r>
            <a:r>
              <a:rPr lang="ru-RU" dirty="0" smtClean="0"/>
              <a:t> системы, имеющим предрасположенность к аллергическим заболеваниям, выраженные дефекты зрения и недуги.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85860"/>
          </a:xfrm>
        </p:spPr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001156" cy="54547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формирование представлений и понятий, связанных с миром профессии;</a:t>
            </a:r>
          </a:p>
          <a:p>
            <a:pPr lvl="0"/>
            <a:r>
              <a:rPr lang="ru-RU" dirty="0" smtClean="0"/>
              <a:t>изучение востребованности профессий на рынке труда;</a:t>
            </a:r>
          </a:p>
          <a:p>
            <a:pPr lvl="0"/>
            <a:r>
              <a:rPr lang="ru-RU" dirty="0" smtClean="0"/>
              <a:t>знакомство с профессиональными учебными заведениями города;</a:t>
            </a:r>
          </a:p>
          <a:p>
            <a:pPr lvl="0"/>
            <a:r>
              <a:rPr lang="ru-RU" dirty="0" smtClean="0"/>
              <a:t>организация значимой общественно-полезной деятельности и  активного отдыха детей, способствовать развитию лидерских и организаторских качеств подростков;</a:t>
            </a:r>
          </a:p>
          <a:p>
            <a:pPr lvl="0"/>
            <a:r>
              <a:rPr lang="ru-RU" dirty="0" smtClean="0"/>
              <a:t>развитие задатков через создание активной творческой образовательной среды и активной творческой деятельности учащихся.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61242"/>
          </a:xfrm>
        </p:spPr>
        <p:txBody>
          <a:bodyPr/>
          <a:lstStyle/>
          <a:p>
            <a:pPr algn="ctr"/>
            <a:r>
              <a:rPr lang="ru-RU" dirty="0" smtClean="0"/>
              <a:t>Справка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858312" cy="557216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Наш век трудно представить без транспортных средств. Известно, что Карл </a:t>
            </a:r>
            <a:r>
              <a:rPr lang="ru-RU" dirty="0" err="1" smtClean="0"/>
              <a:t>Бенц</a:t>
            </a:r>
            <a:r>
              <a:rPr lang="ru-RU" dirty="0" smtClean="0"/>
              <a:t> в 1885 году создал первый автомобиль с бензиновым двигателем внутреннего сгорания. Он представлял собой трёхколёсный двухместный экипаж со спицами. Но первым в мире автомобилем, получившем практическое применение, считается изобретение </a:t>
            </a:r>
            <a:r>
              <a:rPr lang="ru-RU" dirty="0" err="1" smtClean="0"/>
              <a:t>Готлиба</a:t>
            </a:r>
            <a:r>
              <a:rPr lang="ru-RU" dirty="0" smtClean="0"/>
              <a:t> </a:t>
            </a:r>
            <a:r>
              <a:rPr lang="ru-RU" dirty="0" err="1" smtClean="0"/>
              <a:t>Даймлера</a:t>
            </a:r>
            <a:r>
              <a:rPr lang="ru-RU" dirty="0" smtClean="0"/>
              <a:t>. Он в 1886 году представил миру своё изобретение. Опровергают право первооснователя только австрийцы, которые считают, что это звание должен носить их соотечественник </a:t>
            </a:r>
            <a:r>
              <a:rPr lang="ru-RU" dirty="0" err="1" smtClean="0"/>
              <a:t>Зигфрид</a:t>
            </a:r>
            <a:r>
              <a:rPr lang="ru-RU" dirty="0" smtClean="0"/>
              <a:t> </a:t>
            </a:r>
            <a:r>
              <a:rPr lang="ru-RU" dirty="0" err="1" smtClean="0"/>
              <a:t>Маркус</a:t>
            </a:r>
            <a:r>
              <a:rPr lang="ru-RU" dirty="0" smtClean="0"/>
              <a:t>. По их данным, первые предпосылки в разработке этого изобретения появились в 1875 году. Разумеется, первые изобретения сильно отличаются от современных автомобилей. Но работа машин и механизмов не вечный процесс. Поэтому возникает необходимость в специалистах, которые будут заниматься не только ремонтом, но и предотвращением поломки механизмов.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 descr="&amp;Kcy;&amp;acy;&amp;rcy;&amp;tcy;&amp;icy;&amp;ncy;&amp;kcy;&amp;acy; 1 &amp;icy;&amp;zcy; 43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3457574"/>
            <a:ext cx="5076825" cy="340042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214686"/>
            <a:ext cx="4357718" cy="109698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      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Карл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Бенц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за рулем своего первого патентованного автомобиля. 1887 г.</a:t>
            </a:r>
            <a:endParaRPr lang="ru-RU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1746" name="Picture 2" descr="&amp;Kcy;&amp;acy;&amp;rcy;&amp;tcy;&amp;icy;&amp;ncy;&amp;kcy;&amp;acy; 14 &amp;icy;&amp;zcy; 59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142852"/>
            <a:ext cx="4357718" cy="3065937"/>
          </a:xfrm>
          <a:prstGeom prst="rect">
            <a:avLst/>
          </a:prstGeom>
          <a:noFill/>
        </p:spPr>
      </p:pic>
      <p:pic>
        <p:nvPicPr>
          <p:cNvPr id="31748" name="Picture 4" descr="&amp;Kcy;&amp;acy;&amp;rcy;&amp;tcy;&amp;icy;&amp;ncy;&amp;kcy;&amp;acy; 13 &amp;icy;&amp;zcy; 28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214290"/>
            <a:ext cx="3924300" cy="3810000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5429256" y="3857628"/>
            <a:ext cx="3714744" cy="1096982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448056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lang="ru-RU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Готтлиб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Даймлер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500562" y="5761018"/>
            <a:ext cx="4357718" cy="1096982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Автомобиль </a:t>
            </a:r>
            <a:r>
              <a:rPr kumimoji="0" lang="ru-RU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Зигфрида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                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r>
              <a:rPr kumimoji="0" lang="ru-RU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Маркуса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20000"/>
                  <a:lumOff val="8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89804"/>
          </a:xfrm>
        </p:spPr>
        <p:txBody>
          <a:bodyPr/>
          <a:lstStyle/>
          <a:p>
            <a:pPr algn="ctr"/>
            <a:r>
              <a:rPr lang="ru-RU" dirty="0" smtClean="0"/>
              <a:t>Описание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928670"/>
            <a:ext cx="8858312" cy="552613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      </a:t>
            </a:r>
            <a:r>
              <a:rPr lang="ru-RU" sz="3800" dirty="0" smtClean="0"/>
              <a:t>Работа механика по ремонту и обслуживанию автомобилей и двигателей проходит оперативно и качественно благодаря профессиональным знаниям. Это нормативные правовые акты о ремонте автомобильного транспорта, методы диагностики технического состояния автомобилей и прицепов, организация и технология обслуживания и ремонта. Специалист использует навыки применения технических характеристик и правил эксплуатации автомобилей и прицепов. </a:t>
            </a:r>
          </a:p>
          <a:p>
            <a:r>
              <a:rPr lang="ru-RU" sz="3800" dirty="0" smtClean="0"/>
              <a:t>     Профессия слесарь ремонтник очень распространена и требуется для любых видов и этапов производства, где есть техника, механизмы, приборы, агрегаты. Это квалифицированный рабочий, который обслуживает технику на предприятиях или на дому, регулирует, выполняет текущий и срочный ремонт, проводит профилактические мероприятия. </a:t>
            </a:r>
            <a:endParaRPr lang="ru-RU" sz="3800" dirty="0"/>
          </a:p>
        </p:txBody>
      </p:sp>
      <p:pic>
        <p:nvPicPr>
          <p:cNvPr id="16386" name="Picture 2" descr="&amp;Kcy;&amp;acy;&amp;rcy;&amp;tcy;&amp;icy;&amp;ncy;&amp;kcy;&amp;acy; 1 &amp;icy;&amp;zcy; 33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7"/>
            <a:ext cx="8501122" cy="636388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399032"/>
          </a:xfrm>
        </p:spPr>
        <p:txBody>
          <a:bodyPr/>
          <a:lstStyle/>
          <a:p>
            <a:pPr algn="ctr"/>
            <a:r>
              <a:rPr lang="ru-RU" dirty="0" smtClean="0"/>
              <a:t>История профессии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88319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Профессия слесарь-механик берет своё начало с того момента, как человечество стало изобретать машины, механизмы, когда понадобились специалисты для их сборки, обслуживания и ремонта. Впервые о слесарном деле упоминалось в 1463 году в венском архиве, а в 1545 году в Германии образовался слесарный цех. Название профессии произошло от немецкого слова </a:t>
            </a:r>
            <a:r>
              <a:rPr lang="ru-RU" dirty="0" err="1" smtClean="0"/>
              <a:t>schlos</a:t>
            </a:r>
            <a:r>
              <a:rPr lang="ru-RU" dirty="0" smtClean="0"/>
              <a:t> — замок. </a:t>
            </a:r>
            <a:r>
              <a:rPr lang="ru-RU" dirty="0" err="1" smtClean="0"/>
              <a:t>Шлоссеры</a:t>
            </a:r>
            <a:r>
              <a:rPr lang="ru-RU" dirty="0" smtClean="0"/>
              <a:t> — так называли мастеров, изготавливающих замки.… </a:t>
            </a:r>
          </a:p>
          <a:p>
            <a:endParaRPr lang="ru-RU" dirty="0"/>
          </a:p>
        </p:txBody>
      </p:sp>
      <p:pic>
        <p:nvPicPr>
          <p:cNvPr id="5" name="Picture 2" descr="C:\Documents and Settings\123\Рабочий стол\Новая папка\SDC104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142984"/>
            <a:ext cx="7358114" cy="551858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Социальная значимость профессии в обществе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488"/>
            <a:ext cx="9001156" cy="514351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Современное общество полностью механизировано. Без техники, разнообразных механизмов и приспособлений невозможно построить дом, посеять хлеб. Все промышленное производство основано на применении техники, облегчающей, а то и вовсе заменяющей, человеческий труд. Даже домашняя работа ныне не представляется без бытовой техники — пылесосов, стиральных машин, кухонных комбайнов. Вся техника, как производственная, так и домашняя требует ухода, профилактических мероприятий, ремонта, обслуживания. Так что переоценить важность профессии слесаря ремонтника, который осуществляет все эти функции, сложно, ведь он обеспечивает бесперебойную работу всего производства.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338" name="Picture 2" descr="&amp;Kcy;&amp;acy;&amp;rcy;&amp;tcy;&amp;icy;&amp;ncy;&amp;kcy;&amp;acy; 15 &amp;icy;&amp;zcy; 33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8643998" cy="6470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&amp;Scy;&amp;lcy;&amp;iecy;&amp;scy;&amp;acy;&amp;rcy;&amp;softcy;. - &amp;Kcy;&amp;acy;&amp;rcy;&amp;tcy;&amp;icy;&amp;ncy;&amp;kcy;&amp;acy; 19 - &amp;Pcy;&amp;rcy;&amp;ocy;&amp;fcy;&amp;iecy;&amp;scy;&amp;scy;&amp;icy;&amp;icy;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1749949"/>
            <a:ext cx="5929354" cy="44448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399032"/>
          </a:xfrm>
        </p:spPr>
        <p:txBody>
          <a:bodyPr/>
          <a:lstStyle/>
          <a:p>
            <a:pPr algn="ctr"/>
            <a:r>
              <a:rPr lang="ru-RU" dirty="0" smtClean="0"/>
              <a:t>Массовость и уникальность профессии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8786874" cy="514353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rgbClr val="00B0F0"/>
                </a:solidFill>
              </a:rPr>
              <a:t>Слесарь ремонтник — профессия очень распространённая. Но, поскольку, эти специалисты требуются для различных видов производства, существует узкая специализация слесарей, подготовка и обучение которых ведётся именно для той отрасли, где они будут работать. Слесарь ремонтник занимается монтажом, наладкой, регулировкой и диагностированием механизмов. При обнаружении неполадки, он проводит ремонт, замену негодных деталей, монтаж новых. Текущий профилактический ремонт предусматривает чистку и смазку узлов и агрегатов, замену деталей с истекшим сроком годности. Слесарь ремонтник должен уметь читать чертежи и схемы, быть знакомым с техническими характеристиками машины, которые указаны в паспорте. На производстве слесари ремонтники могут объединяться в бригады по 5–6 человек, которые подчинены инженеру — механику. Чтобы быть отличным специалистом слесарь ремонтник должен иметь знания в различных областях: физике, металловедении, химии. Он должен разбираться в технологии производства, знать принципы планово-предупредительного ремонта, свойства материалов, антикоррозийных смазок и масел, разбираться в контрольно — измерительных приборах и различных приспособлениях для ремонта, иметь представление о методах регулирования оборудования и определения износа деталей, знать допуски, посадки и классы точности. Кроме того, слесарь ремонтник должен безукоризненно знать правила техники безопасности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3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121</TotalTime>
  <Words>1538</Words>
  <Application>Microsoft Office PowerPoint</Application>
  <PresentationFormat>Экран (4:3)</PresentationFormat>
  <Paragraphs>85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Яркая</vt:lpstr>
      <vt:lpstr>Профильный отряд «Техническое обслуживание и ремонт автомобилей» (ТОРА)</vt:lpstr>
      <vt:lpstr>Цель:</vt:lpstr>
      <vt:lpstr>Задачи:</vt:lpstr>
      <vt:lpstr>Справка</vt:lpstr>
      <vt:lpstr>Слайд 5</vt:lpstr>
      <vt:lpstr>Описание деятельности</vt:lpstr>
      <vt:lpstr>История профессии</vt:lpstr>
      <vt:lpstr>Социальная значимость профессии в обществе</vt:lpstr>
      <vt:lpstr>Массовость и уникальность профессии</vt:lpstr>
      <vt:lpstr>Риски профессии</vt:lpstr>
      <vt:lpstr>Характеристика сотрудника</vt:lpstr>
      <vt:lpstr>Трудовые обязанности</vt:lpstr>
      <vt:lpstr>Где получить профессию</vt:lpstr>
      <vt:lpstr>Слайд 14</vt:lpstr>
      <vt:lpstr>Список  учебных заведений технического и профессионального образования Карагандинской  области </vt:lpstr>
      <vt:lpstr>Слесарь-ремонтник, профессиограмма </vt:lpstr>
      <vt:lpstr>Содержание деятельности </vt:lpstr>
      <vt:lpstr>Условия деятельности</vt:lpstr>
      <vt:lpstr>Квалификационные требования </vt:lpstr>
      <vt:lpstr>Средства деятельности </vt:lpstr>
      <vt:lpstr>Требования  к профессионально  важным качествам</vt:lpstr>
      <vt:lpstr>Медицинские противопоказания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Профильный отряд «Техническое обслуживание и ремонт автомобилей» (ТОРА)</dc:title>
  <dc:creator>123</dc:creator>
  <cp:lastModifiedBy>Admin</cp:lastModifiedBy>
  <cp:revision>16</cp:revision>
  <dcterms:created xsi:type="dcterms:W3CDTF">2012-06-17T05:13:39Z</dcterms:created>
  <dcterms:modified xsi:type="dcterms:W3CDTF">2013-06-07T09:06:05Z</dcterms:modified>
</cp:coreProperties>
</file>