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322" r:id="rId2"/>
    <p:sldId id="331" r:id="rId3"/>
    <p:sldId id="323" r:id="rId4"/>
    <p:sldId id="320" r:id="rId5"/>
    <p:sldId id="325" r:id="rId6"/>
    <p:sldId id="321" r:id="rId7"/>
    <p:sldId id="324" r:id="rId8"/>
    <p:sldId id="310" r:id="rId9"/>
    <p:sldId id="312" r:id="rId10"/>
    <p:sldId id="326" r:id="rId11"/>
    <p:sldId id="328" r:id="rId12"/>
    <p:sldId id="330" r:id="rId13"/>
    <p:sldId id="313" r:id="rId14"/>
    <p:sldId id="319" r:id="rId15"/>
    <p:sldId id="288" r:id="rId16"/>
    <p:sldId id="258" r:id="rId17"/>
    <p:sldId id="260" r:id="rId18"/>
    <p:sldId id="290" r:id="rId19"/>
    <p:sldId id="291" r:id="rId20"/>
    <p:sldId id="293" r:id="rId21"/>
    <p:sldId id="305" r:id="rId22"/>
    <p:sldId id="315" r:id="rId23"/>
    <p:sldId id="294" r:id="rId24"/>
    <p:sldId id="295" r:id="rId25"/>
    <p:sldId id="297" r:id="rId26"/>
    <p:sldId id="311" r:id="rId27"/>
    <p:sldId id="298" r:id="rId28"/>
    <p:sldId id="299" r:id="rId29"/>
    <p:sldId id="300" r:id="rId30"/>
    <p:sldId id="301" r:id="rId31"/>
    <p:sldId id="302" r:id="rId32"/>
    <p:sldId id="303" r:id="rId33"/>
    <p:sldId id="317" r:id="rId34"/>
    <p:sldId id="318" r:id="rId35"/>
    <p:sldId id="309" r:id="rId36"/>
    <p:sldId id="327"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5F3DEF"/>
    <a:srgbClr val="FF00FF"/>
    <a:srgbClr val="00FFFF"/>
    <a:srgbClr val="FF33CC"/>
    <a:srgbClr val="F363DE"/>
    <a:srgbClr val="E571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4100C-03BF-4FE3-A4EE-7AEE304111FE}" type="doc">
      <dgm:prSet loTypeId="urn:microsoft.com/office/officeart/2005/8/layout/venn1" loCatId="relationship" qsTypeId="urn:microsoft.com/office/officeart/2005/8/quickstyle/simple1" qsCatId="simple" csTypeId="urn:microsoft.com/office/officeart/2005/8/colors/accent1_2" csCatId="accent1" phldr="1"/>
      <dgm:spPr/>
    </dgm:pt>
    <dgm:pt modelId="{B18182D8-601C-4599-8B86-7FCB254246A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Comic Sans MS" pitchFamily="66" charset="0"/>
            </a:rPr>
            <a:t>Ұқсастықтары</a:t>
          </a:r>
          <a:endParaRPr kumimoji="0" lang="ru-RU" sz="3200" b="0" i="0" u="none" strike="noStrike" cap="none" normalizeH="0" baseline="0" dirty="0" smtClean="0">
            <a:ln>
              <a:noFill/>
            </a:ln>
            <a:solidFill>
              <a:schemeClr val="tx1"/>
            </a:solidFill>
            <a:effectLst/>
            <a:latin typeface="Comic Sans MS" pitchFamily="66" charset="0"/>
          </a:endParaRPr>
        </a:p>
      </dgm:t>
    </dgm:pt>
    <dgm:pt modelId="{6E3D0322-B3CC-4651-9F52-3E589C7F3ACD}" type="parTrans" cxnId="{A0F65D66-7BF3-4420-8F65-D1D4272279E8}">
      <dgm:prSet/>
      <dgm:spPr/>
      <dgm:t>
        <a:bodyPr/>
        <a:lstStyle/>
        <a:p>
          <a:endParaRPr lang="ru-RU"/>
        </a:p>
      </dgm:t>
    </dgm:pt>
    <dgm:pt modelId="{92956D0D-9DEB-44C4-9C5E-37FEC5D88088}" type="sibTrans" cxnId="{A0F65D66-7BF3-4420-8F65-D1D4272279E8}">
      <dgm:prSet/>
      <dgm:spPr/>
      <dgm:t>
        <a:bodyPr/>
        <a:lstStyle/>
        <a:p>
          <a:endParaRPr lang="ru-RU"/>
        </a:p>
      </dgm:t>
    </dgm:pt>
    <dgm:pt modelId="{761BAC8C-50F5-4C6B-958A-C64CD6D1810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smtClean="0">
              <a:ln>
                <a:noFill/>
              </a:ln>
              <a:solidFill>
                <a:schemeClr val="tx1"/>
              </a:solidFill>
              <a:effectLst/>
              <a:latin typeface="Comic Sans MS" pitchFamily="66" charset="0"/>
            </a:rPr>
            <a:t>Солтүстік Қазақ жазығы</a:t>
          </a:r>
          <a:endParaRPr kumimoji="0" lang="ru-RU" sz="3200" b="0" i="0" u="none" strike="noStrike" cap="none" normalizeH="0" baseline="0" dirty="0" smtClean="0">
            <a:ln>
              <a:noFill/>
            </a:ln>
            <a:solidFill>
              <a:schemeClr val="tx1"/>
            </a:solidFill>
            <a:effectLst/>
            <a:latin typeface="Comic Sans MS" pitchFamily="66" charset="0"/>
          </a:endParaRPr>
        </a:p>
      </dgm:t>
    </dgm:pt>
    <dgm:pt modelId="{D89D1252-DD41-44E5-8B19-B67FCC8A75C7}" type="parTrans" cxnId="{6F50C6C0-C767-4E63-AB5D-29B523CD6C54}">
      <dgm:prSet/>
      <dgm:spPr/>
      <dgm:t>
        <a:bodyPr/>
        <a:lstStyle/>
        <a:p>
          <a:endParaRPr lang="ru-RU"/>
        </a:p>
      </dgm:t>
    </dgm:pt>
    <dgm:pt modelId="{C4BD82F2-0EE4-4517-B5C6-C6E54B0865A2}" type="sibTrans" cxnId="{6F50C6C0-C767-4E63-AB5D-29B523CD6C54}">
      <dgm:prSet/>
      <dgm:spPr/>
      <dgm:t>
        <a:bodyPr/>
        <a:lstStyle/>
        <a:p>
          <a:endParaRPr lang="ru-RU"/>
        </a:p>
      </dgm:t>
    </dgm:pt>
    <dgm:pt modelId="{E05E79F5-057E-4E2B-9DCD-60A3997D7D6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Comic Sans MS" pitchFamily="66" charset="0"/>
            </a:rPr>
            <a:t>Сарыарқа</a:t>
          </a:r>
          <a:endParaRPr kumimoji="0" lang="ru-RU" sz="3200" b="0" i="0" u="none" strike="noStrike" cap="none" normalizeH="0" baseline="0" dirty="0" smtClean="0">
            <a:ln>
              <a:noFill/>
            </a:ln>
            <a:solidFill>
              <a:schemeClr val="tx1"/>
            </a:solidFill>
            <a:effectLst/>
            <a:latin typeface="Comic Sans MS" pitchFamily="66" charset="0"/>
          </a:endParaRPr>
        </a:p>
      </dgm:t>
    </dgm:pt>
    <dgm:pt modelId="{71430F6D-0276-49C6-BFC1-AEBD2DFE279A}" type="parTrans" cxnId="{D62BDD31-AF85-471B-92CB-D474BF13A560}">
      <dgm:prSet/>
      <dgm:spPr/>
      <dgm:t>
        <a:bodyPr/>
        <a:lstStyle/>
        <a:p>
          <a:endParaRPr lang="ru-RU"/>
        </a:p>
      </dgm:t>
    </dgm:pt>
    <dgm:pt modelId="{CDE94406-9C76-4DA8-A2AC-4B3CC494D36D}" type="sibTrans" cxnId="{D62BDD31-AF85-471B-92CB-D474BF13A560}">
      <dgm:prSet/>
      <dgm:spPr/>
      <dgm:t>
        <a:bodyPr/>
        <a:lstStyle/>
        <a:p>
          <a:endParaRPr lang="ru-RU"/>
        </a:p>
      </dgm:t>
    </dgm:pt>
    <dgm:pt modelId="{E93DCE9D-F6BD-4954-B71A-4B1F7E95DA67}" type="pres">
      <dgm:prSet presAssocID="{9D04100C-03BF-4FE3-A4EE-7AEE304111FE}" presName="compositeShape" presStyleCnt="0">
        <dgm:presLayoutVars>
          <dgm:chMax val="7"/>
          <dgm:dir/>
          <dgm:resizeHandles val="exact"/>
        </dgm:presLayoutVars>
      </dgm:prSet>
      <dgm:spPr/>
    </dgm:pt>
    <dgm:pt modelId="{4B7CD138-C0F9-4EC3-8363-33834CE35111}" type="pres">
      <dgm:prSet presAssocID="{B18182D8-601C-4599-8B86-7FCB254246A1}" presName="circ1" presStyleLbl="vennNode1" presStyleIdx="0" presStyleCnt="3" custScaleX="154876" custScaleY="124739"/>
      <dgm:spPr/>
      <dgm:t>
        <a:bodyPr/>
        <a:lstStyle/>
        <a:p>
          <a:endParaRPr lang="ru-RU"/>
        </a:p>
      </dgm:t>
    </dgm:pt>
    <dgm:pt modelId="{73270628-2444-4B9A-9E4A-9FE6A07EDA3B}" type="pres">
      <dgm:prSet presAssocID="{B18182D8-601C-4599-8B86-7FCB254246A1}" presName="circ1Tx" presStyleLbl="revTx" presStyleIdx="0" presStyleCnt="0">
        <dgm:presLayoutVars>
          <dgm:chMax val="0"/>
          <dgm:chPref val="0"/>
          <dgm:bulletEnabled val="1"/>
        </dgm:presLayoutVars>
      </dgm:prSet>
      <dgm:spPr/>
      <dgm:t>
        <a:bodyPr/>
        <a:lstStyle/>
        <a:p>
          <a:endParaRPr lang="ru-RU"/>
        </a:p>
      </dgm:t>
    </dgm:pt>
    <dgm:pt modelId="{CDD93B6A-7D39-4D64-9C6F-B1E6A9460A76}" type="pres">
      <dgm:prSet presAssocID="{761BAC8C-50F5-4C6B-958A-C64CD6D18101}" presName="circ2" presStyleLbl="vennNode1" presStyleIdx="1" presStyleCnt="3" custScaleX="205118"/>
      <dgm:spPr/>
      <dgm:t>
        <a:bodyPr/>
        <a:lstStyle/>
        <a:p>
          <a:endParaRPr lang="ru-RU"/>
        </a:p>
      </dgm:t>
    </dgm:pt>
    <dgm:pt modelId="{7D9EF42F-A82D-4B47-9DF4-E5D5C72D40DE}" type="pres">
      <dgm:prSet presAssocID="{761BAC8C-50F5-4C6B-958A-C64CD6D18101}" presName="circ2Tx" presStyleLbl="revTx" presStyleIdx="0" presStyleCnt="0">
        <dgm:presLayoutVars>
          <dgm:chMax val="0"/>
          <dgm:chPref val="0"/>
          <dgm:bulletEnabled val="1"/>
        </dgm:presLayoutVars>
      </dgm:prSet>
      <dgm:spPr/>
      <dgm:t>
        <a:bodyPr/>
        <a:lstStyle/>
        <a:p>
          <a:endParaRPr lang="ru-RU"/>
        </a:p>
      </dgm:t>
    </dgm:pt>
    <dgm:pt modelId="{1803D0D5-2F5F-44B1-BF31-AE70CDB67208}" type="pres">
      <dgm:prSet presAssocID="{E05E79F5-057E-4E2B-9DCD-60A3997D7D6E}" presName="circ3" presStyleLbl="vennNode1" presStyleIdx="2" presStyleCnt="3" custScaleX="154876"/>
      <dgm:spPr/>
      <dgm:t>
        <a:bodyPr/>
        <a:lstStyle/>
        <a:p>
          <a:endParaRPr lang="ru-RU"/>
        </a:p>
      </dgm:t>
    </dgm:pt>
    <dgm:pt modelId="{C4A76ED9-26F9-4708-9F7C-C4BE56CBC1D5}" type="pres">
      <dgm:prSet presAssocID="{E05E79F5-057E-4E2B-9DCD-60A3997D7D6E}" presName="circ3Tx" presStyleLbl="revTx" presStyleIdx="0" presStyleCnt="0">
        <dgm:presLayoutVars>
          <dgm:chMax val="0"/>
          <dgm:chPref val="0"/>
          <dgm:bulletEnabled val="1"/>
        </dgm:presLayoutVars>
      </dgm:prSet>
      <dgm:spPr/>
      <dgm:t>
        <a:bodyPr/>
        <a:lstStyle/>
        <a:p>
          <a:endParaRPr lang="ru-RU"/>
        </a:p>
      </dgm:t>
    </dgm:pt>
  </dgm:ptLst>
  <dgm:cxnLst>
    <dgm:cxn modelId="{D62BDD31-AF85-471B-92CB-D474BF13A560}" srcId="{9D04100C-03BF-4FE3-A4EE-7AEE304111FE}" destId="{E05E79F5-057E-4E2B-9DCD-60A3997D7D6E}" srcOrd="2" destOrd="0" parTransId="{71430F6D-0276-49C6-BFC1-AEBD2DFE279A}" sibTransId="{CDE94406-9C76-4DA8-A2AC-4B3CC494D36D}"/>
    <dgm:cxn modelId="{01E94CE4-89FA-488F-9C26-67CC5D5EB257}" type="presOf" srcId="{761BAC8C-50F5-4C6B-958A-C64CD6D18101}" destId="{CDD93B6A-7D39-4D64-9C6F-B1E6A9460A76}" srcOrd="0" destOrd="0" presId="urn:microsoft.com/office/officeart/2005/8/layout/venn1"/>
    <dgm:cxn modelId="{734815D6-AC8E-4DD0-89EC-F002D9E13133}" type="presOf" srcId="{9D04100C-03BF-4FE3-A4EE-7AEE304111FE}" destId="{E93DCE9D-F6BD-4954-B71A-4B1F7E95DA67}" srcOrd="0" destOrd="0" presId="urn:microsoft.com/office/officeart/2005/8/layout/venn1"/>
    <dgm:cxn modelId="{84E10B57-6233-4F3F-A0B1-1D0E93C5FC1D}" type="presOf" srcId="{761BAC8C-50F5-4C6B-958A-C64CD6D18101}" destId="{7D9EF42F-A82D-4B47-9DF4-E5D5C72D40DE}" srcOrd="1" destOrd="0" presId="urn:microsoft.com/office/officeart/2005/8/layout/venn1"/>
    <dgm:cxn modelId="{2E85493E-034B-4941-BF34-5064D194F2AC}" type="presOf" srcId="{E05E79F5-057E-4E2B-9DCD-60A3997D7D6E}" destId="{1803D0D5-2F5F-44B1-BF31-AE70CDB67208}" srcOrd="0" destOrd="0" presId="urn:microsoft.com/office/officeart/2005/8/layout/venn1"/>
    <dgm:cxn modelId="{94220554-012D-4ECF-83F3-8E2055D2B81F}" type="presOf" srcId="{B18182D8-601C-4599-8B86-7FCB254246A1}" destId="{4B7CD138-C0F9-4EC3-8363-33834CE35111}" srcOrd="0" destOrd="0" presId="urn:microsoft.com/office/officeart/2005/8/layout/venn1"/>
    <dgm:cxn modelId="{A0F65D66-7BF3-4420-8F65-D1D4272279E8}" srcId="{9D04100C-03BF-4FE3-A4EE-7AEE304111FE}" destId="{B18182D8-601C-4599-8B86-7FCB254246A1}" srcOrd="0" destOrd="0" parTransId="{6E3D0322-B3CC-4651-9F52-3E589C7F3ACD}" sibTransId="{92956D0D-9DEB-44C4-9C5E-37FEC5D88088}"/>
    <dgm:cxn modelId="{6F50C6C0-C767-4E63-AB5D-29B523CD6C54}" srcId="{9D04100C-03BF-4FE3-A4EE-7AEE304111FE}" destId="{761BAC8C-50F5-4C6B-958A-C64CD6D18101}" srcOrd="1" destOrd="0" parTransId="{D89D1252-DD41-44E5-8B19-B67FCC8A75C7}" sibTransId="{C4BD82F2-0EE4-4517-B5C6-C6E54B0865A2}"/>
    <dgm:cxn modelId="{0537E29F-432C-476D-8808-ABB74C951FCD}" type="presOf" srcId="{B18182D8-601C-4599-8B86-7FCB254246A1}" destId="{73270628-2444-4B9A-9E4A-9FE6A07EDA3B}" srcOrd="1" destOrd="0" presId="urn:microsoft.com/office/officeart/2005/8/layout/venn1"/>
    <dgm:cxn modelId="{8B7D9421-60FA-4831-B745-6F6C86E4F65B}" type="presOf" srcId="{E05E79F5-057E-4E2B-9DCD-60A3997D7D6E}" destId="{C4A76ED9-26F9-4708-9F7C-C4BE56CBC1D5}" srcOrd="1" destOrd="0" presId="urn:microsoft.com/office/officeart/2005/8/layout/venn1"/>
    <dgm:cxn modelId="{9FD5FE81-0F28-4C17-9865-B1D91176E851}" type="presParOf" srcId="{E93DCE9D-F6BD-4954-B71A-4B1F7E95DA67}" destId="{4B7CD138-C0F9-4EC3-8363-33834CE35111}" srcOrd="0" destOrd="0" presId="urn:microsoft.com/office/officeart/2005/8/layout/venn1"/>
    <dgm:cxn modelId="{D79F3702-00C3-4634-8105-AD7E3DB64D7C}" type="presParOf" srcId="{E93DCE9D-F6BD-4954-B71A-4B1F7E95DA67}" destId="{73270628-2444-4B9A-9E4A-9FE6A07EDA3B}" srcOrd="1" destOrd="0" presId="urn:microsoft.com/office/officeart/2005/8/layout/venn1"/>
    <dgm:cxn modelId="{C3697A63-BA08-4CBC-A861-4804A7504D5F}" type="presParOf" srcId="{E93DCE9D-F6BD-4954-B71A-4B1F7E95DA67}" destId="{CDD93B6A-7D39-4D64-9C6F-B1E6A9460A76}" srcOrd="2" destOrd="0" presId="urn:microsoft.com/office/officeart/2005/8/layout/venn1"/>
    <dgm:cxn modelId="{1B2BC80F-234E-4C74-86AF-FF1C6165B8C2}" type="presParOf" srcId="{E93DCE9D-F6BD-4954-B71A-4B1F7E95DA67}" destId="{7D9EF42F-A82D-4B47-9DF4-E5D5C72D40DE}" srcOrd="3" destOrd="0" presId="urn:microsoft.com/office/officeart/2005/8/layout/venn1"/>
    <dgm:cxn modelId="{E11ECA60-5C8B-4345-A733-D357A80E09C4}" type="presParOf" srcId="{E93DCE9D-F6BD-4954-B71A-4B1F7E95DA67}" destId="{1803D0D5-2F5F-44B1-BF31-AE70CDB67208}" srcOrd="4" destOrd="0" presId="urn:microsoft.com/office/officeart/2005/8/layout/venn1"/>
    <dgm:cxn modelId="{91BDD45D-C2B3-43DF-925C-725D62C16780}" type="presParOf" srcId="{E93DCE9D-F6BD-4954-B71A-4B1F7E95DA67}" destId="{C4A76ED9-26F9-4708-9F7C-C4BE56CBC1D5}"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0CCE8073-C9D4-42EC-8F1B-77717140258D}" type="doc">
      <dgm:prSet loTypeId="urn:microsoft.com/office/officeart/2005/8/layout/bProcess3" loCatId="process" qsTypeId="urn:microsoft.com/office/officeart/2005/8/quickstyle/3d3" qsCatId="3D" csTypeId="urn:microsoft.com/office/officeart/2005/8/colors/colorful4" csCatId="colorful" phldr="1"/>
      <dgm:spPr/>
      <dgm:t>
        <a:bodyPr/>
        <a:lstStyle/>
        <a:p>
          <a:endParaRPr lang="ru-RU"/>
        </a:p>
      </dgm:t>
    </dgm:pt>
    <dgm:pt modelId="{10299A3B-3F85-4EB0-8E20-31022478AFF8}">
      <dgm:prSet phldrT="[Текст]"/>
      <dgm:spPr>
        <a:solidFill>
          <a:srgbClr val="FFC000"/>
        </a:solidFill>
      </dgm:spPr>
      <dgm:t>
        <a:bodyPr/>
        <a:lstStyle/>
        <a:p>
          <a:r>
            <a:rPr lang="kk-KZ" dirty="0" smtClean="0">
              <a:solidFill>
                <a:schemeClr val="tx1"/>
              </a:solidFill>
            </a:rPr>
            <a:t>9. Тянь-Шань</a:t>
          </a:r>
          <a:endParaRPr lang="ru-RU" dirty="0">
            <a:solidFill>
              <a:schemeClr val="tx1"/>
            </a:solidFill>
          </a:endParaRPr>
        </a:p>
      </dgm:t>
    </dgm:pt>
    <dgm:pt modelId="{62BD344A-77B8-48C0-8E8D-07B6BDD54004}" type="parTrans" cxnId="{1AD75CB8-8989-41B2-9995-5CD872B85487}">
      <dgm:prSet/>
      <dgm:spPr/>
      <dgm:t>
        <a:bodyPr/>
        <a:lstStyle/>
        <a:p>
          <a:endParaRPr lang="ru-RU"/>
        </a:p>
      </dgm:t>
    </dgm:pt>
    <dgm:pt modelId="{D50E98B9-E38C-4084-91EE-C0A0C99DFDB3}" type="sibTrans" cxnId="{1AD75CB8-8989-41B2-9995-5CD872B85487}">
      <dgm:prSet/>
      <dgm:spPr/>
      <dgm:t>
        <a:bodyPr/>
        <a:lstStyle/>
        <a:p>
          <a:endParaRPr lang="ru-RU"/>
        </a:p>
      </dgm:t>
    </dgm:pt>
    <dgm:pt modelId="{08C43182-05F2-4312-86F5-47649E69E459}">
      <dgm:prSet/>
      <dgm:spPr>
        <a:solidFill>
          <a:srgbClr val="FF0000"/>
        </a:solidFill>
      </dgm:spPr>
      <dgm:t>
        <a:bodyPr/>
        <a:lstStyle/>
        <a:p>
          <a:r>
            <a:rPr lang="kk-KZ" dirty="0" smtClean="0">
              <a:solidFill>
                <a:schemeClr val="tx1"/>
              </a:solidFill>
            </a:rPr>
            <a:t>4. Сарыарқа</a:t>
          </a:r>
          <a:endParaRPr lang="ru-RU" dirty="0">
            <a:solidFill>
              <a:schemeClr val="tx1"/>
            </a:solidFill>
          </a:endParaRPr>
        </a:p>
      </dgm:t>
    </dgm:pt>
    <dgm:pt modelId="{39C8567C-CCC6-4BA5-9E2C-4D7242424EBD}" type="parTrans" cxnId="{ADD6AD12-2290-4354-951D-77CA1017A713}">
      <dgm:prSet/>
      <dgm:spPr/>
      <dgm:t>
        <a:bodyPr/>
        <a:lstStyle/>
        <a:p>
          <a:endParaRPr lang="ru-RU"/>
        </a:p>
      </dgm:t>
    </dgm:pt>
    <dgm:pt modelId="{D11FF497-854B-46ED-A564-63598D5271FD}" type="sibTrans" cxnId="{ADD6AD12-2290-4354-951D-77CA1017A713}">
      <dgm:prSet/>
      <dgm:spPr/>
      <dgm:t>
        <a:bodyPr/>
        <a:lstStyle/>
        <a:p>
          <a:endParaRPr lang="ru-RU"/>
        </a:p>
      </dgm:t>
    </dgm:pt>
    <dgm:pt modelId="{6E375AA2-49CA-4D16-BE38-E6C322F742CF}">
      <dgm:prSet/>
      <dgm:spPr/>
      <dgm:t>
        <a:bodyPr/>
        <a:lstStyle/>
        <a:p>
          <a:r>
            <a:rPr lang="kk-KZ" dirty="0" smtClean="0">
              <a:solidFill>
                <a:schemeClr val="tx1"/>
              </a:solidFill>
            </a:rPr>
            <a:t>1. Шығыс Еуропа жазығы</a:t>
          </a:r>
          <a:endParaRPr lang="ru-RU" dirty="0">
            <a:solidFill>
              <a:schemeClr val="tx1"/>
            </a:solidFill>
          </a:endParaRPr>
        </a:p>
      </dgm:t>
    </dgm:pt>
    <dgm:pt modelId="{F625844B-9D0D-451D-8DCC-798475B44A5A}" type="parTrans" cxnId="{FE8E0F36-3CC5-4F24-8359-A979471AB43E}">
      <dgm:prSet/>
      <dgm:spPr/>
      <dgm:t>
        <a:bodyPr/>
        <a:lstStyle/>
        <a:p>
          <a:endParaRPr lang="ru-RU"/>
        </a:p>
      </dgm:t>
    </dgm:pt>
    <dgm:pt modelId="{3892DA3F-9D93-4BFB-9997-FD56AD8632F0}" type="sibTrans" cxnId="{FE8E0F36-3CC5-4F24-8359-A979471AB43E}">
      <dgm:prSet/>
      <dgm:spPr/>
      <dgm:t>
        <a:bodyPr/>
        <a:lstStyle/>
        <a:p>
          <a:endParaRPr lang="ru-RU"/>
        </a:p>
      </dgm:t>
    </dgm:pt>
    <dgm:pt modelId="{C191D265-D232-4E82-9334-BC4ED334A251}">
      <dgm:prSet/>
      <dgm:spPr>
        <a:solidFill>
          <a:srgbClr val="FF33CC"/>
        </a:solidFill>
      </dgm:spPr>
      <dgm:t>
        <a:bodyPr/>
        <a:lstStyle/>
        <a:p>
          <a:r>
            <a:rPr lang="kk-KZ" dirty="0" smtClean="0">
              <a:solidFill>
                <a:schemeClr val="tx1"/>
              </a:solidFill>
            </a:rPr>
            <a:t>2. Солтүстік Қазақ жазығы</a:t>
          </a:r>
          <a:endParaRPr lang="ru-RU" dirty="0">
            <a:solidFill>
              <a:schemeClr val="tx1"/>
            </a:solidFill>
          </a:endParaRPr>
        </a:p>
      </dgm:t>
    </dgm:pt>
    <dgm:pt modelId="{873C0468-275F-4234-8B44-FCE5C6B58301}" type="parTrans" cxnId="{3C969B01-B058-402A-8E09-CC3710332735}">
      <dgm:prSet/>
      <dgm:spPr/>
      <dgm:t>
        <a:bodyPr/>
        <a:lstStyle/>
        <a:p>
          <a:endParaRPr lang="ru-RU"/>
        </a:p>
      </dgm:t>
    </dgm:pt>
    <dgm:pt modelId="{1F26EAE9-B12E-4CF2-B5B1-BCB97D1172DD}" type="sibTrans" cxnId="{3C969B01-B058-402A-8E09-CC3710332735}">
      <dgm:prSet/>
      <dgm:spPr/>
      <dgm:t>
        <a:bodyPr/>
        <a:lstStyle/>
        <a:p>
          <a:endParaRPr lang="ru-RU"/>
        </a:p>
      </dgm:t>
    </dgm:pt>
    <dgm:pt modelId="{62B7E706-EE02-43F0-A5DE-B58C890C5F1B}">
      <dgm:prSet/>
      <dgm:spPr>
        <a:solidFill>
          <a:srgbClr val="5F3DEF"/>
        </a:solidFill>
      </dgm:spPr>
      <dgm:t>
        <a:bodyPr/>
        <a:lstStyle/>
        <a:p>
          <a:r>
            <a:rPr lang="kk-KZ" dirty="0" smtClean="0">
              <a:solidFill>
                <a:schemeClr val="tx1"/>
              </a:solidFill>
            </a:rPr>
            <a:t>3. Тұран жазығы</a:t>
          </a:r>
          <a:endParaRPr lang="ru-RU" dirty="0">
            <a:solidFill>
              <a:schemeClr val="tx1"/>
            </a:solidFill>
          </a:endParaRPr>
        </a:p>
      </dgm:t>
    </dgm:pt>
    <dgm:pt modelId="{9FEDFF11-0B29-4FB2-9DE0-B7CC708FF407}" type="parTrans" cxnId="{710422B7-7EC4-425E-9C99-DF0130916CD3}">
      <dgm:prSet/>
      <dgm:spPr/>
      <dgm:t>
        <a:bodyPr/>
        <a:lstStyle/>
        <a:p>
          <a:endParaRPr lang="ru-RU"/>
        </a:p>
      </dgm:t>
    </dgm:pt>
    <dgm:pt modelId="{3C177D21-E445-4422-AB9A-E4998813E112}" type="sibTrans" cxnId="{710422B7-7EC4-425E-9C99-DF0130916CD3}">
      <dgm:prSet/>
      <dgm:spPr/>
      <dgm:t>
        <a:bodyPr/>
        <a:lstStyle/>
        <a:p>
          <a:endParaRPr lang="ru-RU"/>
        </a:p>
      </dgm:t>
    </dgm:pt>
    <dgm:pt modelId="{C6F38605-EF2E-4FE7-A0C1-69731419B23A}">
      <dgm:prSet/>
      <dgm:spPr>
        <a:solidFill>
          <a:srgbClr val="FFFF00"/>
        </a:solidFill>
      </dgm:spPr>
      <dgm:t>
        <a:bodyPr/>
        <a:lstStyle/>
        <a:p>
          <a:r>
            <a:rPr lang="kk-KZ" dirty="0" smtClean="0">
              <a:solidFill>
                <a:schemeClr val="tx1"/>
              </a:solidFill>
            </a:rPr>
            <a:t>5. Орал</a:t>
          </a:r>
          <a:endParaRPr lang="ru-RU" dirty="0">
            <a:solidFill>
              <a:schemeClr val="tx1"/>
            </a:solidFill>
          </a:endParaRPr>
        </a:p>
      </dgm:t>
    </dgm:pt>
    <dgm:pt modelId="{028A786E-72FF-4616-AACB-1B58CA276B28}" type="parTrans" cxnId="{8850048D-7BCA-406B-9240-ED6189797F73}">
      <dgm:prSet/>
      <dgm:spPr/>
      <dgm:t>
        <a:bodyPr/>
        <a:lstStyle/>
        <a:p>
          <a:endParaRPr lang="ru-RU"/>
        </a:p>
      </dgm:t>
    </dgm:pt>
    <dgm:pt modelId="{381A5E4C-6BA0-4ABA-8590-6889FDE9ED11}" type="sibTrans" cxnId="{8850048D-7BCA-406B-9240-ED6189797F73}">
      <dgm:prSet/>
      <dgm:spPr/>
      <dgm:t>
        <a:bodyPr/>
        <a:lstStyle/>
        <a:p>
          <a:endParaRPr lang="ru-RU"/>
        </a:p>
      </dgm:t>
    </dgm:pt>
    <dgm:pt modelId="{710761AA-D288-472B-AA30-5C0BC1716C39}">
      <dgm:prSet/>
      <dgm:spPr>
        <a:solidFill>
          <a:srgbClr val="FF00FF"/>
        </a:solidFill>
      </dgm:spPr>
      <dgm:t>
        <a:bodyPr/>
        <a:lstStyle/>
        <a:p>
          <a:r>
            <a:rPr lang="kk-KZ" dirty="0" smtClean="0">
              <a:solidFill>
                <a:schemeClr val="tx1"/>
              </a:solidFill>
            </a:rPr>
            <a:t>6. Алтай</a:t>
          </a:r>
          <a:endParaRPr lang="ru-RU" dirty="0">
            <a:solidFill>
              <a:schemeClr val="tx1"/>
            </a:solidFill>
          </a:endParaRPr>
        </a:p>
      </dgm:t>
    </dgm:pt>
    <dgm:pt modelId="{9ED2CEDC-FF0B-465C-AF29-7E0A3EB424A9}" type="parTrans" cxnId="{2AD4C1E2-DE5F-4AEA-B519-B0F8386531E9}">
      <dgm:prSet/>
      <dgm:spPr/>
      <dgm:t>
        <a:bodyPr/>
        <a:lstStyle/>
        <a:p>
          <a:endParaRPr lang="ru-RU"/>
        </a:p>
      </dgm:t>
    </dgm:pt>
    <dgm:pt modelId="{8A935920-35EB-4CFE-86C7-A5A9B74DBEB1}" type="sibTrans" cxnId="{2AD4C1E2-DE5F-4AEA-B519-B0F8386531E9}">
      <dgm:prSet/>
      <dgm:spPr/>
      <dgm:t>
        <a:bodyPr/>
        <a:lstStyle/>
        <a:p>
          <a:endParaRPr lang="ru-RU"/>
        </a:p>
      </dgm:t>
    </dgm:pt>
    <dgm:pt modelId="{2DE22D0D-C3C7-4E62-91E4-F5E074BC0587}">
      <dgm:prSet/>
      <dgm:spPr>
        <a:solidFill>
          <a:srgbClr val="00FFFF"/>
        </a:solidFill>
      </dgm:spPr>
      <dgm:t>
        <a:bodyPr/>
        <a:lstStyle/>
        <a:p>
          <a:r>
            <a:rPr lang="kk-KZ" dirty="0" smtClean="0">
              <a:solidFill>
                <a:schemeClr val="tx1"/>
              </a:solidFill>
            </a:rPr>
            <a:t>7. Жетісу Алатауы</a:t>
          </a:r>
          <a:endParaRPr lang="ru-RU" dirty="0">
            <a:solidFill>
              <a:schemeClr val="tx1"/>
            </a:solidFill>
          </a:endParaRPr>
        </a:p>
      </dgm:t>
    </dgm:pt>
    <dgm:pt modelId="{7594D936-848F-4314-9942-5F3A3BD1BD45}" type="parTrans" cxnId="{291C9D92-9669-4784-A1CD-83265BA2CFB3}">
      <dgm:prSet/>
      <dgm:spPr/>
      <dgm:t>
        <a:bodyPr/>
        <a:lstStyle/>
        <a:p>
          <a:endParaRPr lang="ru-RU"/>
        </a:p>
      </dgm:t>
    </dgm:pt>
    <dgm:pt modelId="{C5DFAA23-DCA7-412C-ADA3-A7EB35D225B1}" type="sibTrans" cxnId="{291C9D92-9669-4784-A1CD-83265BA2CFB3}">
      <dgm:prSet/>
      <dgm:spPr/>
      <dgm:t>
        <a:bodyPr/>
        <a:lstStyle/>
        <a:p>
          <a:endParaRPr lang="ru-RU"/>
        </a:p>
      </dgm:t>
    </dgm:pt>
    <dgm:pt modelId="{1BA48699-0049-43D1-951B-F53B0C9D592A}">
      <dgm:prSet/>
      <dgm:spPr>
        <a:solidFill>
          <a:srgbClr val="9933FF"/>
        </a:solidFill>
      </dgm:spPr>
      <dgm:t>
        <a:bodyPr/>
        <a:lstStyle/>
        <a:p>
          <a:r>
            <a:rPr lang="kk-KZ" dirty="0" smtClean="0">
              <a:solidFill>
                <a:schemeClr val="tx1"/>
              </a:solidFill>
            </a:rPr>
            <a:t>8. Сауыр-Тарбағатай </a:t>
          </a:r>
          <a:endParaRPr lang="ru-RU" dirty="0">
            <a:solidFill>
              <a:schemeClr val="tx1"/>
            </a:solidFill>
          </a:endParaRPr>
        </a:p>
      </dgm:t>
    </dgm:pt>
    <dgm:pt modelId="{DB9F3473-B80C-441A-A036-C9E167AC487E}" type="parTrans" cxnId="{B2337874-2CB9-45B1-893A-3A8717054B27}">
      <dgm:prSet/>
      <dgm:spPr/>
      <dgm:t>
        <a:bodyPr/>
        <a:lstStyle/>
        <a:p>
          <a:endParaRPr lang="ru-RU"/>
        </a:p>
      </dgm:t>
    </dgm:pt>
    <dgm:pt modelId="{135FD9C9-5F21-4C13-B2C9-8BB8DBFB0482}" type="sibTrans" cxnId="{B2337874-2CB9-45B1-893A-3A8717054B27}">
      <dgm:prSet/>
      <dgm:spPr/>
      <dgm:t>
        <a:bodyPr/>
        <a:lstStyle/>
        <a:p>
          <a:endParaRPr lang="ru-RU"/>
        </a:p>
      </dgm:t>
    </dgm:pt>
    <dgm:pt modelId="{B723611D-E5B8-4F9E-AEA1-B2D7677B6474}" type="pres">
      <dgm:prSet presAssocID="{0CCE8073-C9D4-42EC-8F1B-77717140258D}" presName="Name0" presStyleCnt="0">
        <dgm:presLayoutVars>
          <dgm:dir/>
          <dgm:resizeHandles val="exact"/>
        </dgm:presLayoutVars>
      </dgm:prSet>
      <dgm:spPr/>
      <dgm:t>
        <a:bodyPr/>
        <a:lstStyle/>
        <a:p>
          <a:endParaRPr lang="ru-RU"/>
        </a:p>
      </dgm:t>
    </dgm:pt>
    <dgm:pt modelId="{3AF6DA3B-11A3-4ABB-9F72-9B72FC48073A}" type="pres">
      <dgm:prSet presAssocID="{6E375AA2-49CA-4D16-BE38-E6C322F742CF}" presName="node" presStyleLbl="node1" presStyleIdx="0" presStyleCnt="9">
        <dgm:presLayoutVars>
          <dgm:bulletEnabled val="1"/>
        </dgm:presLayoutVars>
      </dgm:prSet>
      <dgm:spPr/>
      <dgm:t>
        <a:bodyPr/>
        <a:lstStyle/>
        <a:p>
          <a:endParaRPr lang="ru-RU"/>
        </a:p>
      </dgm:t>
    </dgm:pt>
    <dgm:pt modelId="{B169CE2B-D379-454F-B3F5-55FDA3BD5619}" type="pres">
      <dgm:prSet presAssocID="{3892DA3F-9D93-4BFB-9997-FD56AD8632F0}" presName="sibTrans" presStyleLbl="sibTrans1D1" presStyleIdx="0" presStyleCnt="8"/>
      <dgm:spPr/>
      <dgm:t>
        <a:bodyPr/>
        <a:lstStyle/>
        <a:p>
          <a:endParaRPr lang="ru-RU"/>
        </a:p>
      </dgm:t>
    </dgm:pt>
    <dgm:pt modelId="{1B91787D-A7B4-471B-A388-A53BF086664C}" type="pres">
      <dgm:prSet presAssocID="{3892DA3F-9D93-4BFB-9997-FD56AD8632F0}" presName="connectorText" presStyleLbl="sibTrans1D1" presStyleIdx="0" presStyleCnt="8"/>
      <dgm:spPr/>
      <dgm:t>
        <a:bodyPr/>
        <a:lstStyle/>
        <a:p>
          <a:endParaRPr lang="ru-RU"/>
        </a:p>
      </dgm:t>
    </dgm:pt>
    <dgm:pt modelId="{A5F94BA8-47FD-4543-BF07-631A8DCF7AC7}" type="pres">
      <dgm:prSet presAssocID="{C191D265-D232-4E82-9334-BC4ED334A251}" presName="node" presStyleLbl="node1" presStyleIdx="1" presStyleCnt="9">
        <dgm:presLayoutVars>
          <dgm:bulletEnabled val="1"/>
        </dgm:presLayoutVars>
      </dgm:prSet>
      <dgm:spPr/>
      <dgm:t>
        <a:bodyPr/>
        <a:lstStyle/>
        <a:p>
          <a:endParaRPr lang="ru-RU"/>
        </a:p>
      </dgm:t>
    </dgm:pt>
    <dgm:pt modelId="{0292A95D-6DCC-4349-82B1-AED7772FFAB0}" type="pres">
      <dgm:prSet presAssocID="{1F26EAE9-B12E-4CF2-B5B1-BCB97D1172DD}" presName="sibTrans" presStyleLbl="sibTrans1D1" presStyleIdx="1" presStyleCnt="8"/>
      <dgm:spPr/>
      <dgm:t>
        <a:bodyPr/>
        <a:lstStyle/>
        <a:p>
          <a:endParaRPr lang="ru-RU"/>
        </a:p>
      </dgm:t>
    </dgm:pt>
    <dgm:pt modelId="{E0BE5149-0BD2-4CCE-A047-65D1B9C83CD1}" type="pres">
      <dgm:prSet presAssocID="{1F26EAE9-B12E-4CF2-B5B1-BCB97D1172DD}" presName="connectorText" presStyleLbl="sibTrans1D1" presStyleIdx="1" presStyleCnt="8"/>
      <dgm:spPr/>
      <dgm:t>
        <a:bodyPr/>
        <a:lstStyle/>
        <a:p>
          <a:endParaRPr lang="ru-RU"/>
        </a:p>
      </dgm:t>
    </dgm:pt>
    <dgm:pt modelId="{79AE705F-E38B-4BE7-ADC2-C994B2B77099}" type="pres">
      <dgm:prSet presAssocID="{62B7E706-EE02-43F0-A5DE-B58C890C5F1B}" presName="node" presStyleLbl="node1" presStyleIdx="2" presStyleCnt="9">
        <dgm:presLayoutVars>
          <dgm:bulletEnabled val="1"/>
        </dgm:presLayoutVars>
      </dgm:prSet>
      <dgm:spPr/>
      <dgm:t>
        <a:bodyPr/>
        <a:lstStyle/>
        <a:p>
          <a:endParaRPr lang="ru-RU"/>
        </a:p>
      </dgm:t>
    </dgm:pt>
    <dgm:pt modelId="{CB475358-F507-4EAB-9BD9-157C468117C7}" type="pres">
      <dgm:prSet presAssocID="{3C177D21-E445-4422-AB9A-E4998813E112}" presName="sibTrans" presStyleLbl="sibTrans1D1" presStyleIdx="2" presStyleCnt="8"/>
      <dgm:spPr/>
      <dgm:t>
        <a:bodyPr/>
        <a:lstStyle/>
        <a:p>
          <a:endParaRPr lang="ru-RU"/>
        </a:p>
      </dgm:t>
    </dgm:pt>
    <dgm:pt modelId="{A954AB4C-F2D4-4DD1-B589-6A7690415126}" type="pres">
      <dgm:prSet presAssocID="{3C177D21-E445-4422-AB9A-E4998813E112}" presName="connectorText" presStyleLbl="sibTrans1D1" presStyleIdx="2" presStyleCnt="8"/>
      <dgm:spPr/>
      <dgm:t>
        <a:bodyPr/>
        <a:lstStyle/>
        <a:p>
          <a:endParaRPr lang="ru-RU"/>
        </a:p>
      </dgm:t>
    </dgm:pt>
    <dgm:pt modelId="{CB677FC7-5DA9-47B9-B922-D0C26998BF8E}" type="pres">
      <dgm:prSet presAssocID="{08C43182-05F2-4312-86F5-47649E69E459}" presName="node" presStyleLbl="node1" presStyleIdx="3" presStyleCnt="9" custLinFactNeighborX="508" custLinFactNeighborY="434">
        <dgm:presLayoutVars>
          <dgm:bulletEnabled val="1"/>
        </dgm:presLayoutVars>
      </dgm:prSet>
      <dgm:spPr/>
      <dgm:t>
        <a:bodyPr/>
        <a:lstStyle/>
        <a:p>
          <a:endParaRPr lang="ru-RU"/>
        </a:p>
      </dgm:t>
    </dgm:pt>
    <dgm:pt modelId="{31B0760F-CFFA-4BC7-93CB-24E1C3F858E6}" type="pres">
      <dgm:prSet presAssocID="{D11FF497-854B-46ED-A564-63598D5271FD}" presName="sibTrans" presStyleLbl="sibTrans1D1" presStyleIdx="3" presStyleCnt="8"/>
      <dgm:spPr/>
      <dgm:t>
        <a:bodyPr/>
        <a:lstStyle/>
        <a:p>
          <a:endParaRPr lang="ru-RU"/>
        </a:p>
      </dgm:t>
    </dgm:pt>
    <dgm:pt modelId="{4E2BD375-D56D-4442-ACE6-2BEE62CA0783}" type="pres">
      <dgm:prSet presAssocID="{D11FF497-854B-46ED-A564-63598D5271FD}" presName="connectorText" presStyleLbl="sibTrans1D1" presStyleIdx="3" presStyleCnt="8"/>
      <dgm:spPr/>
      <dgm:t>
        <a:bodyPr/>
        <a:lstStyle/>
        <a:p>
          <a:endParaRPr lang="ru-RU"/>
        </a:p>
      </dgm:t>
    </dgm:pt>
    <dgm:pt modelId="{BBD62E0A-1D84-4A63-BC86-C2474ED7FC26}" type="pres">
      <dgm:prSet presAssocID="{C6F38605-EF2E-4FE7-A0C1-69731419B23A}" presName="node" presStyleLbl="node1" presStyleIdx="4" presStyleCnt="9">
        <dgm:presLayoutVars>
          <dgm:bulletEnabled val="1"/>
        </dgm:presLayoutVars>
      </dgm:prSet>
      <dgm:spPr/>
      <dgm:t>
        <a:bodyPr/>
        <a:lstStyle/>
        <a:p>
          <a:endParaRPr lang="ru-RU"/>
        </a:p>
      </dgm:t>
    </dgm:pt>
    <dgm:pt modelId="{6AE080D9-3176-4866-86F4-9CAB61799B18}" type="pres">
      <dgm:prSet presAssocID="{381A5E4C-6BA0-4ABA-8590-6889FDE9ED11}" presName="sibTrans" presStyleLbl="sibTrans1D1" presStyleIdx="4" presStyleCnt="8"/>
      <dgm:spPr/>
      <dgm:t>
        <a:bodyPr/>
        <a:lstStyle/>
        <a:p>
          <a:endParaRPr lang="ru-RU"/>
        </a:p>
      </dgm:t>
    </dgm:pt>
    <dgm:pt modelId="{846BB597-9C7C-4934-8EB2-244E581F09C2}" type="pres">
      <dgm:prSet presAssocID="{381A5E4C-6BA0-4ABA-8590-6889FDE9ED11}" presName="connectorText" presStyleLbl="sibTrans1D1" presStyleIdx="4" presStyleCnt="8"/>
      <dgm:spPr/>
      <dgm:t>
        <a:bodyPr/>
        <a:lstStyle/>
        <a:p>
          <a:endParaRPr lang="ru-RU"/>
        </a:p>
      </dgm:t>
    </dgm:pt>
    <dgm:pt modelId="{F97B5C63-DEED-4D9B-81DC-7430C185A67B}" type="pres">
      <dgm:prSet presAssocID="{710761AA-D288-472B-AA30-5C0BC1716C39}" presName="node" presStyleLbl="node1" presStyleIdx="5" presStyleCnt="9">
        <dgm:presLayoutVars>
          <dgm:bulletEnabled val="1"/>
        </dgm:presLayoutVars>
      </dgm:prSet>
      <dgm:spPr/>
      <dgm:t>
        <a:bodyPr/>
        <a:lstStyle/>
        <a:p>
          <a:endParaRPr lang="ru-RU"/>
        </a:p>
      </dgm:t>
    </dgm:pt>
    <dgm:pt modelId="{18188FC9-A7E7-4555-A843-5B3629CA0D2E}" type="pres">
      <dgm:prSet presAssocID="{8A935920-35EB-4CFE-86C7-A5A9B74DBEB1}" presName="sibTrans" presStyleLbl="sibTrans1D1" presStyleIdx="5" presStyleCnt="8"/>
      <dgm:spPr/>
      <dgm:t>
        <a:bodyPr/>
        <a:lstStyle/>
        <a:p>
          <a:endParaRPr lang="ru-RU"/>
        </a:p>
      </dgm:t>
    </dgm:pt>
    <dgm:pt modelId="{C0C58D7A-D98C-4C11-91F6-8ACD4861B447}" type="pres">
      <dgm:prSet presAssocID="{8A935920-35EB-4CFE-86C7-A5A9B74DBEB1}" presName="connectorText" presStyleLbl="sibTrans1D1" presStyleIdx="5" presStyleCnt="8"/>
      <dgm:spPr/>
      <dgm:t>
        <a:bodyPr/>
        <a:lstStyle/>
        <a:p>
          <a:endParaRPr lang="ru-RU"/>
        </a:p>
      </dgm:t>
    </dgm:pt>
    <dgm:pt modelId="{06C28B82-70F1-4FC7-BBE9-C971CD3EC4CD}" type="pres">
      <dgm:prSet presAssocID="{2DE22D0D-C3C7-4E62-91E4-F5E074BC0587}" presName="node" presStyleLbl="node1" presStyleIdx="6" presStyleCnt="9" custLinFactNeighborX="508" custLinFactNeighborY="19">
        <dgm:presLayoutVars>
          <dgm:bulletEnabled val="1"/>
        </dgm:presLayoutVars>
      </dgm:prSet>
      <dgm:spPr/>
      <dgm:t>
        <a:bodyPr/>
        <a:lstStyle/>
        <a:p>
          <a:endParaRPr lang="ru-RU"/>
        </a:p>
      </dgm:t>
    </dgm:pt>
    <dgm:pt modelId="{EA972F02-F50D-4856-908E-4FDAE898122A}" type="pres">
      <dgm:prSet presAssocID="{C5DFAA23-DCA7-412C-ADA3-A7EB35D225B1}" presName="sibTrans" presStyleLbl="sibTrans1D1" presStyleIdx="6" presStyleCnt="8"/>
      <dgm:spPr/>
      <dgm:t>
        <a:bodyPr/>
        <a:lstStyle/>
        <a:p>
          <a:endParaRPr lang="ru-RU"/>
        </a:p>
      </dgm:t>
    </dgm:pt>
    <dgm:pt modelId="{289EDFFE-420F-4368-AE1F-D4650710BCDD}" type="pres">
      <dgm:prSet presAssocID="{C5DFAA23-DCA7-412C-ADA3-A7EB35D225B1}" presName="connectorText" presStyleLbl="sibTrans1D1" presStyleIdx="6" presStyleCnt="8"/>
      <dgm:spPr/>
      <dgm:t>
        <a:bodyPr/>
        <a:lstStyle/>
        <a:p>
          <a:endParaRPr lang="ru-RU"/>
        </a:p>
      </dgm:t>
    </dgm:pt>
    <dgm:pt modelId="{4CBDBA9E-69A0-4AD8-8E7B-C6F974876D33}" type="pres">
      <dgm:prSet presAssocID="{1BA48699-0049-43D1-951B-F53B0C9D592A}" presName="node" presStyleLbl="node1" presStyleIdx="7" presStyleCnt="9" custLinFactNeighborX="-1149" custLinFactNeighborY="2081">
        <dgm:presLayoutVars>
          <dgm:bulletEnabled val="1"/>
        </dgm:presLayoutVars>
      </dgm:prSet>
      <dgm:spPr/>
      <dgm:t>
        <a:bodyPr/>
        <a:lstStyle/>
        <a:p>
          <a:endParaRPr lang="ru-RU"/>
        </a:p>
      </dgm:t>
    </dgm:pt>
    <dgm:pt modelId="{D37F5F16-A5F2-4769-B668-A931C5EA49F1}" type="pres">
      <dgm:prSet presAssocID="{135FD9C9-5F21-4C13-B2C9-8BB8DBFB0482}" presName="sibTrans" presStyleLbl="sibTrans1D1" presStyleIdx="7" presStyleCnt="8"/>
      <dgm:spPr/>
      <dgm:t>
        <a:bodyPr/>
        <a:lstStyle/>
        <a:p>
          <a:endParaRPr lang="ru-RU"/>
        </a:p>
      </dgm:t>
    </dgm:pt>
    <dgm:pt modelId="{4B0FC92D-2FB2-44BD-83AA-E08C4F2E169D}" type="pres">
      <dgm:prSet presAssocID="{135FD9C9-5F21-4C13-B2C9-8BB8DBFB0482}" presName="connectorText" presStyleLbl="sibTrans1D1" presStyleIdx="7" presStyleCnt="8"/>
      <dgm:spPr/>
      <dgm:t>
        <a:bodyPr/>
        <a:lstStyle/>
        <a:p>
          <a:endParaRPr lang="ru-RU"/>
        </a:p>
      </dgm:t>
    </dgm:pt>
    <dgm:pt modelId="{7E7E6507-BA67-4321-88EB-00B39E248548}" type="pres">
      <dgm:prSet presAssocID="{10299A3B-3F85-4EB0-8E20-31022478AFF8}" presName="node" presStyleLbl="node1" presStyleIdx="8" presStyleCnt="9">
        <dgm:presLayoutVars>
          <dgm:bulletEnabled val="1"/>
        </dgm:presLayoutVars>
      </dgm:prSet>
      <dgm:spPr/>
      <dgm:t>
        <a:bodyPr/>
        <a:lstStyle/>
        <a:p>
          <a:endParaRPr lang="ru-RU"/>
        </a:p>
      </dgm:t>
    </dgm:pt>
  </dgm:ptLst>
  <dgm:cxnLst>
    <dgm:cxn modelId="{45187F88-C41E-48E6-A0F9-B4E2F85E97D8}" type="presOf" srcId="{C5DFAA23-DCA7-412C-ADA3-A7EB35D225B1}" destId="{289EDFFE-420F-4368-AE1F-D4650710BCDD}" srcOrd="1" destOrd="0" presId="urn:microsoft.com/office/officeart/2005/8/layout/bProcess3"/>
    <dgm:cxn modelId="{B2337874-2CB9-45B1-893A-3A8717054B27}" srcId="{0CCE8073-C9D4-42EC-8F1B-77717140258D}" destId="{1BA48699-0049-43D1-951B-F53B0C9D592A}" srcOrd="7" destOrd="0" parTransId="{DB9F3473-B80C-441A-A036-C9E167AC487E}" sibTransId="{135FD9C9-5F21-4C13-B2C9-8BB8DBFB0482}"/>
    <dgm:cxn modelId="{FC7B03D5-369D-4C4A-8CB6-69397501EC47}" type="presOf" srcId="{381A5E4C-6BA0-4ABA-8590-6889FDE9ED11}" destId="{6AE080D9-3176-4866-86F4-9CAB61799B18}" srcOrd="0" destOrd="0" presId="urn:microsoft.com/office/officeart/2005/8/layout/bProcess3"/>
    <dgm:cxn modelId="{63B691C2-5797-4D64-B6CA-FF20138028CC}" type="presOf" srcId="{6E375AA2-49CA-4D16-BE38-E6C322F742CF}" destId="{3AF6DA3B-11A3-4ABB-9F72-9B72FC48073A}" srcOrd="0" destOrd="0" presId="urn:microsoft.com/office/officeart/2005/8/layout/bProcess3"/>
    <dgm:cxn modelId="{0049767F-165E-4756-AE6F-F991EF18C872}" type="presOf" srcId="{135FD9C9-5F21-4C13-B2C9-8BB8DBFB0482}" destId="{4B0FC92D-2FB2-44BD-83AA-E08C4F2E169D}" srcOrd="1" destOrd="0" presId="urn:microsoft.com/office/officeart/2005/8/layout/bProcess3"/>
    <dgm:cxn modelId="{3C969B01-B058-402A-8E09-CC3710332735}" srcId="{0CCE8073-C9D4-42EC-8F1B-77717140258D}" destId="{C191D265-D232-4E82-9334-BC4ED334A251}" srcOrd="1" destOrd="0" parTransId="{873C0468-275F-4234-8B44-FCE5C6B58301}" sibTransId="{1F26EAE9-B12E-4CF2-B5B1-BCB97D1172DD}"/>
    <dgm:cxn modelId="{DD19E1C1-D43C-45F7-BD66-6FEFBA87DB21}" type="presOf" srcId="{1F26EAE9-B12E-4CF2-B5B1-BCB97D1172DD}" destId="{0292A95D-6DCC-4349-82B1-AED7772FFAB0}" srcOrd="0" destOrd="0" presId="urn:microsoft.com/office/officeart/2005/8/layout/bProcess3"/>
    <dgm:cxn modelId="{A7DEE51B-884E-4959-AB0A-C376CDE826CC}" type="presOf" srcId="{3892DA3F-9D93-4BFB-9997-FD56AD8632F0}" destId="{1B91787D-A7B4-471B-A388-A53BF086664C}" srcOrd="1" destOrd="0" presId="urn:microsoft.com/office/officeart/2005/8/layout/bProcess3"/>
    <dgm:cxn modelId="{0240AB49-E0D8-4D51-B57E-8D38BEF498EB}" type="presOf" srcId="{381A5E4C-6BA0-4ABA-8590-6889FDE9ED11}" destId="{846BB597-9C7C-4934-8EB2-244E581F09C2}" srcOrd="1" destOrd="0" presId="urn:microsoft.com/office/officeart/2005/8/layout/bProcess3"/>
    <dgm:cxn modelId="{A6A9F3D9-BBA6-41FE-B2A8-F74CEDCEDE54}" type="presOf" srcId="{710761AA-D288-472B-AA30-5C0BC1716C39}" destId="{F97B5C63-DEED-4D9B-81DC-7430C185A67B}" srcOrd="0" destOrd="0" presId="urn:microsoft.com/office/officeart/2005/8/layout/bProcess3"/>
    <dgm:cxn modelId="{603BCED1-D1CA-4063-9FEB-63A4E170BA36}" type="presOf" srcId="{3C177D21-E445-4422-AB9A-E4998813E112}" destId="{CB475358-F507-4EAB-9BD9-157C468117C7}" srcOrd="0" destOrd="0" presId="urn:microsoft.com/office/officeart/2005/8/layout/bProcess3"/>
    <dgm:cxn modelId="{5033635C-992F-48D0-B4A6-6382895B34F0}" type="presOf" srcId="{0CCE8073-C9D4-42EC-8F1B-77717140258D}" destId="{B723611D-E5B8-4F9E-AEA1-B2D7677B6474}" srcOrd="0" destOrd="0" presId="urn:microsoft.com/office/officeart/2005/8/layout/bProcess3"/>
    <dgm:cxn modelId="{1AD75CB8-8989-41B2-9995-5CD872B85487}" srcId="{0CCE8073-C9D4-42EC-8F1B-77717140258D}" destId="{10299A3B-3F85-4EB0-8E20-31022478AFF8}" srcOrd="8" destOrd="0" parTransId="{62BD344A-77B8-48C0-8E8D-07B6BDD54004}" sibTransId="{D50E98B9-E38C-4084-91EE-C0A0C99DFDB3}"/>
    <dgm:cxn modelId="{A9659FCD-1F56-4D4F-B055-5B72717CA0D3}" type="presOf" srcId="{C6F38605-EF2E-4FE7-A0C1-69731419B23A}" destId="{BBD62E0A-1D84-4A63-BC86-C2474ED7FC26}" srcOrd="0" destOrd="0" presId="urn:microsoft.com/office/officeart/2005/8/layout/bProcess3"/>
    <dgm:cxn modelId="{FE8E0F36-3CC5-4F24-8359-A979471AB43E}" srcId="{0CCE8073-C9D4-42EC-8F1B-77717140258D}" destId="{6E375AA2-49CA-4D16-BE38-E6C322F742CF}" srcOrd="0" destOrd="0" parTransId="{F625844B-9D0D-451D-8DCC-798475B44A5A}" sibTransId="{3892DA3F-9D93-4BFB-9997-FD56AD8632F0}"/>
    <dgm:cxn modelId="{3A824670-A7BE-428D-BD34-56FF466BB605}" type="presOf" srcId="{62B7E706-EE02-43F0-A5DE-B58C890C5F1B}" destId="{79AE705F-E38B-4BE7-ADC2-C994B2B77099}" srcOrd="0" destOrd="0" presId="urn:microsoft.com/office/officeart/2005/8/layout/bProcess3"/>
    <dgm:cxn modelId="{ADD6AD12-2290-4354-951D-77CA1017A713}" srcId="{0CCE8073-C9D4-42EC-8F1B-77717140258D}" destId="{08C43182-05F2-4312-86F5-47649E69E459}" srcOrd="3" destOrd="0" parTransId="{39C8567C-CCC6-4BA5-9E2C-4D7242424EBD}" sibTransId="{D11FF497-854B-46ED-A564-63598D5271FD}"/>
    <dgm:cxn modelId="{2AD4C1E2-DE5F-4AEA-B519-B0F8386531E9}" srcId="{0CCE8073-C9D4-42EC-8F1B-77717140258D}" destId="{710761AA-D288-472B-AA30-5C0BC1716C39}" srcOrd="5" destOrd="0" parTransId="{9ED2CEDC-FF0B-465C-AF29-7E0A3EB424A9}" sibTransId="{8A935920-35EB-4CFE-86C7-A5A9B74DBEB1}"/>
    <dgm:cxn modelId="{34464B9A-0326-42A3-BDA6-0988BD8D1059}" type="presOf" srcId="{8A935920-35EB-4CFE-86C7-A5A9B74DBEB1}" destId="{18188FC9-A7E7-4555-A843-5B3629CA0D2E}" srcOrd="0" destOrd="0" presId="urn:microsoft.com/office/officeart/2005/8/layout/bProcess3"/>
    <dgm:cxn modelId="{31E5C809-6942-4C2F-8F7B-AEF1C8F0CAEC}" type="presOf" srcId="{135FD9C9-5F21-4C13-B2C9-8BB8DBFB0482}" destId="{D37F5F16-A5F2-4769-B668-A931C5EA49F1}" srcOrd="0" destOrd="0" presId="urn:microsoft.com/office/officeart/2005/8/layout/bProcess3"/>
    <dgm:cxn modelId="{BEE5E7EC-8B18-490A-9E13-8E102A66854F}" type="presOf" srcId="{D11FF497-854B-46ED-A564-63598D5271FD}" destId="{31B0760F-CFFA-4BC7-93CB-24E1C3F858E6}" srcOrd="0" destOrd="0" presId="urn:microsoft.com/office/officeart/2005/8/layout/bProcess3"/>
    <dgm:cxn modelId="{F54EC5DA-70D6-46DB-B34C-B97725369398}" type="presOf" srcId="{8A935920-35EB-4CFE-86C7-A5A9B74DBEB1}" destId="{C0C58D7A-D98C-4C11-91F6-8ACD4861B447}" srcOrd="1" destOrd="0" presId="urn:microsoft.com/office/officeart/2005/8/layout/bProcess3"/>
    <dgm:cxn modelId="{0506E852-38D1-4E96-A7C7-4EB9F342F42D}" type="presOf" srcId="{3C177D21-E445-4422-AB9A-E4998813E112}" destId="{A954AB4C-F2D4-4DD1-B589-6A7690415126}" srcOrd="1" destOrd="0" presId="urn:microsoft.com/office/officeart/2005/8/layout/bProcess3"/>
    <dgm:cxn modelId="{F8EE91E4-80F8-4174-9FC9-6AADB3FD42FD}" type="presOf" srcId="{3892DA3F-9D93-4BFB-9997-FD56AD8632F0}" destId="{B169CE2B-D379-454F-B3F5-55FDA3BD5619}" srcOrd="0" destOrd="0" presId="urn:microsoft.com/office/officeart/2005/8/layout/bProcess3"/>
    <dgm:cxn modelId="{2A624B3C-6DDD-41BE-86EE-DA1C84AA5176}" type="presOf" srcId="{10299A3B-3F85-4EB0-8E20-31022478AFF8}" destId="{7E7E6507-BA67-4321-88EB-00B39E248548}" srcOrd="0" destOrd="0" presId="urn:microsoft.com/office/officeart/2005/8/layout/bProcess3"/>
    <dgm:cxn modelId="{A9D2FF8A-75A0-4166-A487-AB48294CC457}" type="presOf" srcId="{2DE22D0D-C3C7-4E62-91E4-F5E074BC0587}" destId="{06C28B82-70F1-4FC7-BBE9-C971CD3EC4CD}" srcOrd="0" destOrd="0" presId="urn:microsoft.com/office/officeart/2005/8/layout/bProcess3"/>
    <dgm:cxn modelId="{710422B7-7EC4-425E-9C99-DF0130916CD3}" srcId="{0CCE8073-C9D4-42EC-8F1B-77717140258D}" destId="{62B7E706-EE02-43F0-A5DE-B58C890C5F1B}" srcOrd="2" destOrd="0" parTransId="{9FEDFF11-0B29-4FB2-9DE0-B7CC708FF407}" sibTransId="{3C177D21-E445-4422-AB9A-E4998813E112}"/>
    <dgm:cxn modelId="{8850048D-7BCA-406B-9240-ED6189797F73}" srcId="{0CCE8073-C9D4-42EC-8F1B-77717140258D}" destId="{C6F38605-EF2E-4FE7-A0C1-69731419B23A}" srcOrd="4" destOrd="0" parTransId="{028A786E-72FF-4616-AACB-1B58CA276B28}" sibTransId="{381A5E4C-6BA0-4ABA-8590-6889FDE9ED11}"/>
    <dgm:cxn modelId="{A2A900AD-7641-4F99-B8BB-EE7DFA67E060}" type="presOf" srcId="{C191D265-D232-4E82-9334-BC4ED334A251}" destId="{A5F94BA8-47FD-4543-BF07-631A8DCF7AC7}" srcOrd="0" destOrd="0" presId="urn:microsoft.com/office/officeart/2005/8/layout/bProcess3"/>
    <dgm:cxn modelId="{0C00B250-6F25-47A8-A33A-E2E60760261D}" type="presOf" srcId="{D11FF497-854B-46ED-A564-63598D5271FD}" destId="{4E2BD375-D56D-4442-ACE6-2BEE62CA0783}" srcOrd="1" destOrd="0" presId="urn:microsoft.com/office/officeart/2005/8/layout/bProcess3"/>
    <dgm:cxn modelId="{291C9D92-9669-4784-A1CD-83265BA2CFB3}" srcId="{0CCE8073-C9D4-42EC-8F1B-77717140258D}" destId="{2DE22D0D-C3C7-4E62-91E4-F5E074BC0587}" srcOrd="6" destOrd="0" parTransId="{7594D936-848F-4314-9942-5F3A3BD1BD45}" sibTransId="{C5DFAA23-DCA7-412C-ADA3-A7EB35D225B1}"/>
    <dgm:cxn modelId="{E6912D42-7FED-44AC-BCAA-1150E38BC6D7}" type="presOf" srcId="{1BA48699-0049-43D1-951B-F53B0C9D592A}" destId="{4CBDBA9E-69A0-4AD8-8E7B-C6F974876D33}" srcOrd="0" destOrd="0" presId="urn:microsoft.com/office/officeart/2005/8/layout/bProcess3"/>
    <dgm:cxn modelId="{A24E8B31-0DB9-4639-85F3-66495465FFCA}" type="presOf" srcId="{1F26EAE9-B12E-4CF2-B5B1-BCB97D1172DD}" destId="{E0BE5149-0BD2-4CCE-A047-65D1B9C83CD1}" srcOrd="1" destOrd="0" presId="urn:microsoft.com/office/officeart/2005/8/layout/bProcess3"/>
    <dgm:cxn modelId="{7EC3E6BD-5978-443C-A6E8-37AEF9C09A1A}" type="presOf" srcId="{08C43182-05F2-4312-86F5-47649E69E459}" destId="{CB677FC7-5DA9-47B9-B922-D0C26998BF8E}" srcOrd="0" destOrd="0" presId="urn:microsoft.com/office/officeart/2005/8/layout/bProcess3"/>
    <dgm:cxn modelId="{0680F90B-635D-4403-B0BF-45098D69C9AC}" type="presOf" srcId="{C5DFAA23-DCA7-412C-ADA3-A7EB35D225B1}" destId="{EA972F02-F50D-4856-908E-4FDAE898122A}" srcOrd="0" destOrd="0" presId="urn:microsoft.com/office/officeart/2005/8/layout/bProcess3"/>
    <dgm:cxn modelId="{2496FFAC-45C6-4636-9DFD-60DE5B8A9275}" type="presParOf" srcId="{B723611D-E5B8-4F9E-AEA1-B2D7677B6474}" destId="{3AF6DA3B-11A3-4ABB-9F72-9B72FC48073A}" srcOrd="0" destOrd="0" presId="urn:microsoft.com/office/officeart/2005/8/layout/bProcess3"/>
    <dgm:cxn modelId="{8BE6E604-9ECC-4291-9004-B4303CB94133}" type="presParOf" srcId="{B723611D-E5B8-4F9E-AEA1-B2D7677B6474}" destId="{B169CE2B-D379-454F-B3F5-55FDA3BD5619}" srcOrd="1" destOrd="0" presId="urn:microsoft.com/office/officeart/2005/8/layout/bProcess3"/>
    <dgm:cxn modelId="{5A0A441F-9FE8-49D5-A05E-D85D10ACA177}" type="presParOf" srcId="{B169CE2B-D379-454F-B3F5-55FDA3BD5619}" destId="{1B91787D-A7B4-471B-A388-A53BF086664C}" srcOrd="0" destOrd="0" presId="urn:microsoft.com/office/officeart/2005/8/layout/bProcess3"/>
    <dgm:cxn modelId="{B28039A6-8A2A-4EF6-9F4D-DF14FF9CB43D}" type="presParOf" srcId="{B723611D-E5B8-4F9E-AEA1-B2D7677B6474}" destId="{A5F94BA8-47FD-4543-BF07-631A8DCF7AC7}" srcOrd="2" destOrd="0" presId="urn:microsoft.com/office/officeart/2005/8/layout/bProcess3"/>
    <dgm:cxn modelId="{0A099509-94EA-4E1A-B9F5-2A69B08FC04F}" type="presParOf" srcId="{B723611D-E5B8-4F9E-AEA1-B2D7677B6474}" destId="{0292A95D-6DCC-4349-82B1-AED7772FFAB0}" srcOrd="3" destOrd="0" presId="urn:microsoft.com/office/officeart/2005/8/layout/bProcess3"/>
    <dgm:cxn modelId="{33423D4C-7555-43D0-A758-33988A4DD82A}" type="presParOf" srcId="{0292A95D-6DCC-4349-82B1-AED7772FFAB0}" destId="{E0BE5149-0BD2-4CCE-A047-65D1B9C83CD1}" srcOrd="0" destOrd="0" presId="urn:microsoft.com/office/officeart/2005/8/layout/bProcess3"/>
    <dgm:cxn modelId="{8000D61B-5D5E-4F02-990A-B0B4582140E2}" type="presParOf" srcId="{B723611D-E5B8-4F9E-AEA1-B2D7677B6474}" destId="{79AE705F-E38B-4BE7-ADC2-C994B2B77099}" srcOrd="4" destOrd="0" presId="urn:microsoft.com/office/officeart/2005/8/layout/bProcess3"/>
    <dgm:cxn modelId="{1A29B5E4-21E8-4F9C-A83B-9A21023D9B8B}" type="presParOf" srcId="{B723611D-E5B8-4F9E-AEA1-B2D7677B6474}" destId="{CB475358-F507-4EAB-9BD9-157C468117C7}" srcOrd="5" destOrd="0" presId="urn:microsoft.com/office/officeart/2005/8/layout/bProcess3"/>
    <dgm:cxn modelId="{5D7DD4A7-52B6-4C49-B0BE-A3A43313AEB1}" type="presParOf" srcId="{CB475358-F507-4EAB-9BD9-157C468117C7}" destId="{A954AB4C-F2D4-4DD1-B589-6A7690415126}" srcOrd="0" destOrd="0" presId="urn:microsoft.com/office/officeart/2005/8/layout/bProcess3"/>
    <dgm:cxn modelId="{0DE06583-E6E1-48A0-845A-A731FF505E4F}" type="presParOf" srcId="{B723611D-E5B8-4F9E-AEA1-B2D7677B6474}" destId="{CB677FC7-5DA9-47B9-B922-D0C26998BF8E}" srcOrd="6" destOrd="0" presId="urn:microsoft.com/office/officeart/2005/8/layout/bProcess3"/>
    <dgm:cxn modelId="{856F450C-A89B-41B3-BFB7-DE9BDEB9A39B}" type="presParOf" srcId="{B723611D-E5B8-4F9E-AEA1-B2D7677B6474}" destId="{31B0760F-CFFA-4BC7-93CB-24E1C3F858E6}" srcOrd="7" destOrd="0" presId="urn:microsoft.com/office/officeart/2005/8/layout/bProcess3"/>
    <dgm:cxn modelId="{DEA73AE9-15C9-44C4-8EA4-27CC7EF5BB6E}" type="presParOf" srcId="{31B0760F-CFFA-4BC7-93CB-24E1C3F858E6}" destId="{4E2BD375-D56D-4442-ACE6-2BEE62CA0783}" srcOrd="0" destOrd="0" presId="urn:microsoft.com/office/officeart/2005/8/layout/bProcess3"/>
    <dgm:cxn modelId="{2B8044A6-017D-45DF-878D-E571B6123CA4}" type="presParOf" srcId="{B723611D-E5B8-4F9E-AEA1-B2D7677B6474}" destId="{BBD62E0A-1D84-4A63-BC86-C2474ED7FC26}" srcOrd="8" destOrd="0" presId="urn:microsoft.com/office/officeart/2005/8/layout/bProcess3"/>
    <dgm:cxn modelId="{23CF0D03-504C-4A10-A15F-A4C6830C5FE5}" type="presParOf" srcId="{B723611D-E5B8-4F9E-AEA1-B2D7677B6474}" destId="{6AE080D9-3176-4866-86F4-9CAB61799B18}" srcOrd="9" destOrd="0" presId="urn:microsoft.com/office/officeart/2005/8/layout/bProcess3"/>
    <dgm:cxn modelId="{6F6389DF-6B11-4AE3-9821-CF94E8E96839}" type="presParOf" srcId="{6AE080D9-3176-4866-86F4-9CAB61799B18}" destId="{846BB597-9C7C-4934-8EB2-244E581F09C2}" srcOrd="0" destOrd="0" presId="urn:microsoft.com/office/officeart/2005/8/layout/bProcess3"/>
    <dgm:cxn modelId="{DCC7E175-EA41-4748-B00F-81E32872C758}" type="presParOf" srcId="{B723611D-E5B8-4F9E-AEA1-B2D7677B6474}" destId="{F97B5C63-DEED-4D9B-81DC-7430C185A67B}" srcOrd="10" destOrd="0" presId="urn:microsoft.com/office/officeart/2005/8/layout/bProcess3"/>
    <dgm:cxn modelId="{12527F2B-24EE-410A-97E7-5F5494737661}" type="presParOf" srcId="{B723611D-E5B8-4F9E-AEA1-B2D7677B6474}" destId="{18188FC9-A7E7-4555-A843-5B3629CA0D2E}" srcOrd="11" destOrd="0" presId="urn:microsoft.com/office/officeart/2005/8/layout/bProcess3"/>
    <dgm:cxn modelId="{69881FC3-84F7-4FD6-B125-0F2580A35D11}" type="presParOf" srcId="{18188FC9-A7E7-4555-A843-5B3629CA0D2E}" destId="{C0C58D7A-D98C-4C11-91F6-8ACD4861B447}" srcOrd="0" destOrd="0" presId="urn:microsoft.com/office/officeart/2005/8/layout/bProcess3"/>
    <dgm:cxn modelId="{D7CE4A66-7595-487D-83B4-A8BDCD6CCC5C}" type="presParOf" srcId="{B723611D-E5B8-4F9E-AEA1-B2D7677B6474}" destId="{06C28B82-70F1-4FC7-BBE9-C971CD3EC4CD}" srcOrd="12" destOrd="0" presId="urn:microsoft.com/office/officeart/2005/8/layout/bProcess3"/>
    <dgm:cxn modelId="{010E4D78-EFF4-40EF-A111-4963946A720D}" type="presParOf" srcId="{B723611D-E5B8-4F9E-AEA1-B2D7677B6474}" destId="{EA972F02-F50D-4856-908E-4FDAE898122A}" srcOrd="13" destOrd="0" presId="urn:microsoft.com/office/officeart/2005/8/layout/bProcess3"/>
    <dgm:cxn modelId="{5534006B-1ED3-49D7-9EA0-3609604A2BBD}" type="presParOf" srcId="{EA972F02-F50D-4856-908E-4FDAE898122A}" destId="{289EDFFE-420F-4368-AE1F-D4650710BCDD}" srcOrd="0" destOrd="0" presId="urn:microsoft.com/office/officeart/2005/8/layout/bProcess3"/>
    <dgm:cxn modelId="{4F0F4803-B158-4711-B58B-F8CD736CECE8}" type="presParOf" srcId="{B723611D-E5B8-4F9E-AEA1-B2D7677B6474}" destId="{4CBDBA9E-69A0-4AD8-8E7B-C6F974876D33}" srcOrd="14" destOrd="0" presId="urn:microsoft.com/office/officeart/2005/8/layout/bProcess3"/>
    <dgm:cxn modelId="{6E5C379F-81D7-452E-8DD5-8162DA8FAA3F}" type="presParOf" srcId="{B723611D-E5B8-4F9E-AEA1-B2D7677B6474}" destId="{D37F5F16-A5F2-4769-B668-A931C5EA49F1}" srcOrd="15" destOrd="0" presId="urn:microsoft.com/office/officeart/2005/8/layout/bProcess3"/>
    <dgm:cxn modelId="{129719B4-4CF1-4683-85DC-655E22091524}" type="presParOf" srcId="{D37F5F16-A5F2-4769-B668-A931C5EA49F1}" destId="{4B0FC92D-2FB2-44BD-83AA-E08C4F2E169D}" srcOrd="0" destOrd="0" presId="urn:microsoft.com/office/officeart/2005/8/layout/bProcess3"/>
    <dgm:cxn modelId="{ADFF45FF-B042-4F46-B065-100F22222461}" type="presParOf" srcId="{B723611D-E5B8-4F9E-AEA1-B2D7677B6474}" destId="{7E7E6507-BA67-4321-88EB-00B39E248548}" srcOrd="1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A717F7-12B0-4E2B-938A-670DC15A398E}"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ru-RU"/>
        </a:p>
      </dgm:t>
    </dgm:pt>
    <dgm:pt modelId="{5FB7C324-710D-4366-99DD-970DF4189D09}">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sz="2800" b="0" i="0" dirty="0" smtClean="0">
              <a:latin typeface="Bookman Old Style" pitchFamily="18" charset="0"/>
            </a:rPr>
            <a:t>Кен орындар</a:t>
          </a:r>
          <a:endParaRPr lang="ru-RU" sz="2800" b="0" i="0" dirty="0" smtClean="0">
            <a:latin typeface="Bookman Old Style" pitchFamily="18" charset="0"/>
          </a:endParaRPr>
        </a:p>
        <a:p>
          <a:pPr defTabSz="755650">
            <a:lnSpc>
              <a:spcPct val="90000"/>
            </a:lnSpc>
            <a:spcBef>
              <a:spcPct val="0"/>
            </a:spcBef>
            <a:spcAft>
              <a:spcPct val="35000"/>
            </a:spcAft>
          </a:pPr>
          <a:endParaRPr lang="ru-RU" sz="1400" dirty="0"/>
        </a:p>
      </dgm:t>
    </dgm:pt>
    <dgm:pt modelId="{45BBFE26-8DF1-4963-A790-3005468ECF5C}" type="parTrans" cxnId="{2DD9D269-9D55-4936-A492-3DE75300FB85}">
      <dgm:prSet/>
      <dgm:spPr/>
      <dgm:t>
        <a:bodyPr/>
        <a:lstStyle/>
        <a:p>
          <a:endParaRPr lang="ru-RU"/>
        </a:p>
      </dgm:t>
    </dgm:pt>
    <dgm:pt modelId="{A528FA2C-699B-4BA9-A93F-354AC2315B69}" type="sibTrans" cxnId="{2DD9D269-9D55-4936-A492-3DE75300FB85}">
      <dgm:prSet/>
      <dgm:spPr/>
      <dgm:t>
        <a:bodyPr/>
        <a:lstStyle/>
        <a:p>
          <a:endParaRPr lang="ru-RU"/>
        </a:p>
      </dgm:t>
    </dgm:pt>
    <dgm:pt modelId="{63326A84-2298-4682-9CBA-4B1E5A2B21B0}">
      <dgm:prSet phldrT="[Текст]"/>
      <dgm:spPr/>
      <dgm:t>
        <a:bodyPr/>
        <a:lstStyle/>
        <a:p>
          <a:r>
            <a:rPr lang="kk-KZ" dirty="0" smtClean="0">
              <a:latin typeface="Bookman Old Style" pitchFamily="18" charset="0"/>
            </a:rPr>
            <a:t>Орал-Ембі өзен аралығында </a:t>
          </a:r>
          <a:endParaRPr lang="ru-RU" dirty="0"/>
        </a:p>
      </dgm:t>
    </dgm:pt>
    <dgm:pt modelId="{FB45A4DC-7E75-48DA-89ED-9E3913355D96}" type="parTrans" cxnId="{50271367-E982-432E-B533-392EF64BBCF7}">
      <dgm:prSet/>
      <dgm:spPr/>
      <dgm:t>
        <a:bodyPr/>
        <a:lstStyle/>
        <a:p>
          <a:endParaRPr lang="ru-RU"/>
        </a:p>
      </dgm:t>
    </dgm:pt>
    <dgm:pt modelId="{45691C65-485A-47F6-9E39-22E059E1B203}" type="sibTrans" cxnId="{50271367-E982-432E-B533-392EF64BBCF7}">
      <dgm:prSet/>
      <dgm:spPr/>
      <dgm:t>
        <a:bodyPr/>
        <a:lstStyle/>
        <a:p>
          <a:endParaRPr lang="ru-RU"/>
        </a:p>
      </dgm:t>
    </dgm:pt>
    <dgm:pt modelId="{9BCE8158-CA59-406D-9BB4-7D93A088E1CC}">
      <dgm:prSet phldrT="[Текст]" custT="1"/>
      <dgm:spPr/>
      <dgm:t>
        <a:bodyPr/>
        <a:lstStyle/>
        <a:p>
          <a:r>
            <a:rPr lang="kk-KZ" sz="2000" dirty="0" smtClean="0">
              <a:latin typeface="Bookman Old Style" pitchFamily="18" charset="0"/>
            </a:rPr>
            <a:t>Мартыши (1962)</a:t>
          </a:r>
          <a:endParaRPr lang="ru-RU" sz="2000" dirty="0"/>
        </a:p>
      </dgm:t>
    </dgm:pt>
    <dgm:pt modelId="{E8BCFE33-601B-4100-8A9E-B5E5E1CE3B87}" type="parTrans" cxnId="{56CFB668-9112-4A6D-8D2F-0C792446C95A}">
      <dgm:prSet/>
      <dgm:spPr/>
      <dgm:t>
        <a:bodyPr/>
        <a:lstStyle/>
        <a:p>
          <a:endParaRPr lang="ru-RU"/>
        </a:p>
      </dgm:t>
    </dgm:pt>
    <dgm:pt modelId="{4493E4A5-BFF3-4FB3-A000-0FC11D01CCA3}" type="sibTrans" cxnId="{56CFB668-9112-4A6D-8D2F-0C792446C95A}">
      <dgm:prSet/>
      <dgm:spPr/>
      <dgm:t>
        <a:bodyPr/>
        <a:lstStyle/>
        <a:p>
          <a:endParaRPr lang="ru-RU"/>
        </a:p>
      </dgm:t>
    </dgm:pt>
    <dgm:pt modelId="{2F71C693-05A4-403E-BAB2-0C4B7995B77D}">
      <dgm:prSet custT="1"/>
      <dgm:spPr/>
      <dgm:t>
        <a:bodyPr/>
        <a:lstStyle/>
        <a:p>
          <a:r>
            <a:rPr lang="kk-KZ" sz="1600" dirty="0" smtClean="0">
              <a:latin typeface="Bookman Old Style" pitchFamily="18" charset="0"/>
            </a:rPr>
            <a:t>Кемпірсай өңірінде Хромиттау, Никельтау кен орыны</a:t>
          </a:r>
          <a:endParaRPr lang="ru-RU" sz="1600" dirty="0">
            <a:latin typeface="Bookman Old Style" pitchFamily="18" charset="0"/>
          </a:endParaRPr>
        </a:p>
      </dgm:t>
    </dgm:pt>
    <dgm:pt modelId="{A035BDF7-CA5F-42B9-8E8A-126B9A549AAC}" type="parTrans" cxnId="{69442720-93FF-4238-9BE5-E4E552CC98ED}">
      <dgm:prSet/>
      <dgm:spPr/>
      <dgm:t>
        <a:bodyPr/>
        <a:lstStyle/>
        <a:p>
          <a:endParaRPr lang="ru-RU"/>
        </a:p>
      </dgm:t>
    </dgm:pt>
    <dgm:pt modelId="{5B86EBB2-CB17-434C-BEFD-E2CD5A0C3AEE}" type="sibTrans" cxnId="{69442720-93FF-4238-9BE5-E4E552CC98ED}">
      <dgm:prSet/>
      <dgm:spPr/>
      <dgm:t>
        <a:bodyPr/>
        <a:lstStyle/>
        <a:p>
          <a:endParaRPr lang="ru-RU"/>
        </a:p>
      </dgm:t>
    </dgm:pt>
    <dgm:pt modelId="{37BAD618-64FB-46E2-848D-8EAE47D7BD32}">
      <dgm:prSet/>
      <dgm:spPr/>
      <dgm:t>
        <a:bodyPr/>
        <a:lstStyle/>
        <a:p>
          <a:r>
            <a:rPr lang="kk-KZ" dirty="0" smtClean="0">
              <a:latin typeface="Bookman Old Style" pitchFamily="18" charset="0"/>
            </a:rPr>
            <a:t>Біршоғыр бойында көмір кені </a:t>
          </a:r>
          <a:endParaRPr lang="ru-RU" dirty="0"/>
        </a:p>
      </dgm:t>
    </dgm:pt>
    <dgm:pt modelId="{6AF44D4E-0A6A-42A8-8F76-9F05926C0A4C}" type="parTrans" cxnId="{A9CC1308-25E5-4D8B-A24A-6A37C3940BD0}">
      <dgm:prSet/>
      <dgm:spPr/>
      <dgm:t>
        <a:bodyPr/>
        <a:lstStyle/>
        <a:p>
          <a:endParaRPr lang="ru-RU"/>
        </a:p>
      </dgm:t>
    </dgm:pt>
    <dgm:pt modelId="{CA909E83-7D51-4AC3-A83A-CD0848B8B7BC}" type="sibTrans" cxnId="{A9CC1308-25E5-4D8B-A24A-6A37C3940BD0}">
      <dgm:prSet/>
      <dgm:spPr/>
      <dgm:t>
        <a:bodyPr/>
        <a:lstStyle/>
        <a:p>
          <a:endParaRPr lang="ru-RU"/>
        </a:p>
      </dgm:t>
    </dgm:pt>
    <dgm:pt modelId="{B331FEA8-E900-4F7D-BB29-BC390A64734E}">
      <dgm:prSet custT="1"/>
      <dgm:spPr/>
      <dgm:t>
        <a:bodyPr/>
        <a:lstStyle/>
        <a:p>
          <a:r>
            <a:rPr lang="kk-KZ" sz="1800" dirty="0" smtClean="0">
              <a:latin typeface="Bookman Old Style" pitchFamily="18" charset="0"/>
            </a:rPr>
            <a:t>Оңтүстік Батыс Қамысты (1962) </a:t>
          </a:r>
          <a:endParaRPr lang="ru-RU" dirty="0"/>
        </a:p>
      </dgm:t>
    </dgm:pt>
    <dgm:pt modelId="{DE332AD7-50A6-4D26-A364-557E6E3A00FE}" type="parTrans" cxnId="{6CBEE515-4874-4035-962A-0F145BE7ED96}">
      <dgm:prSet/>
      <dgm:spPr/>
      <dgm:t>
        <a:bodyPr/>
        <a:lstStyle/>
        <a:p>
          <a:endParaRPr lang="ru-RU"/>
        </a:p>
      </dgm:t>
    </dgm:pt>
    <dgm:pt modelId="{5DBDCFFB-786A-4100-9778-98881CD3D89C}" type="sibTrans" cxnId="{6CBEE515-4874-4035-962A-0F145BE7ED96}">
      <dgm:prSet/>
      <dgm:spPr/>
      <dgm:t>
        <a:bodyPr/>
        <a:lstStyle/>
        <a:p>
          <a:endParaRPr lang="ru-RU"/>
        </a:p>
      </dgm:t>
    </dgm:pt>
    <dgm:pt modelId="{0A6277C6-BF95-4FB4-8FC5-C88A57F05204}">
      <dgm:prSet custT="1"/>
      <dgm:spPr/>
      <dgm:t>
        <a:bodyPr/>
        <a:lstStyle/>
        <a:p>
          <a:r>
            <a:rPr lang="kk-KZ" sz="1800" dirty="0" smtClean="0">
              <a:latin typeface="Bookman Old Style" pitchFamily="18" charset="0"/>
            </a:rPr>
            <a:t>Жаңаталап (1964)</a:t>
          </a:r>
          <a:endParaRPr lang="ru-RU" dirty="0"/>
        </a:p>
      </dgm:t>
    </dgm:pt>
    <dgm:pt modelId="{8AA80E7B-7095-4C6E-BF65-2F328AD76F49}" type="parTrans" cxnId="{D5ADEC5F-370E-4EB0-BC37-DB6573252A38}">
      <dgm:prSet/>
      <dgm:spPr/>
      <dgm:t>
        <a:bodyPr/>
        <a:lstStyle/>
        <a:p>
          <a:endParaRPr lang="ru-RU"/>
        </a:p>
      </dgm:t>
    </dgm:pt>
    <dgm:pt modelId="{4B1149A5-0770-42AA-A4E0-CC2D76F55B67}" type="sibTrans" cxnId="{D5ADEC5F-370E-4EB0-BC37-DB6573252A38}">
      <dgm:prSet/>
      <dgm:spPr/>
      <dgm:t>
        <a:bodyPr/>
        <a:lstStyle/>
        <a:p>
          <a:endParaRPr lang="ru-RU"/>
        </a:p>
      </dgm:t>
    </dgm:pt>
    <dgm:pt modelId="{318E2A84-5CEC-40ED-AD09-0B66D9011DE6}">
      <dgm:prSet custT="1"/>
      <dgm:spPr/>
      <dgm:t>
        <a:bodyPr/>
        <a:lstStyle/>
        <a:p>
          <a:r>
            <a:rPr lang="kk-KZ" sz="1800" dirty="0" smtClean="0">
              <a:latin typeface="Bookman Old Style" pitchFamily="18" charset="0"/>
            </a:rPr>
            <a:t>Гран және Октябрьское (1969) </a:t>
          </a:r>
          <a:endParaRPr lang="ru-RU" dirty="0"/>
        </a:p>
      </dgm:t>
    </dgm:pt>
    <dgm:pt modelId="{57DC4895-ADCF-4109-9BF0-CE277F5C5E0D}" type="parTrans" cxnId="{6C4ADD3E-F8EE-438B-B5B3-F2020011B24B}">
      <dgm:prSet/>
      <dgm:spPr/>
      <dgm:t>
        <a:bodyPr/>
        <a:lstStyle/>
        <a:p>
          <a:endParaRPr lang="ru-RU"/>
        </a:p>
      </dgm:t>
    </dgm:pt>
    <dgm:pt modelId="{4B33D81B-EDC8-4688-B4B8-62842D4877F9}" type="sibTrans" cxnId="{6C4ADD3E-F8EE-438B-B5B3-F2020011B24B}">
      <dgm:prSet/>
      <dgm:spPr/>
      <dgm:t>
        <a:bodyPr/>
        <a:lstStyle/>
        <a:p>
          <a:endParaRPr lang="ru-RU"/>
        </a:p>
      </dgm:t>
    </dgm:pt>
    <dgm:pt modelId="{7F131947-2CF8-4EA1-9971-CE9EAF0614FE}" type="pres">
      <dgm:prSet presAssocID="{44A717F7-12B0-4E2B-938A-670DC15A398E}" presName="hierChild1" presStyleCnt="0">
        <dgm:presLayoutVars>
          <dgm:chPref val="1"/>
          <dgm:dir/>
          <dgm:animOne val="branch"/>
          <dgm:animLvl val="lvl"/>
          <dgm:resizeHandles/>
        </dgm:presLayoutVars>
      </dgm:prSet>
      <dgm:spPr/>
      <dgm:t>
        <a:bodyPr/>
        <a:lstStyle/>
        <a:p>
          <a:endParaRPr lang="ru-RU"/>
        </a:p>
      </dgm:t>
    </dgm:pt>
    <dgm:pt modelId="{BAF78A73-2BD4-4D71-9D76-4ADE95B7450F}" type="pres">
      <dgm:prSet presAssocID="{5FB7C324-710D-4366-99DD-970DF4189D09}" presName="hierRoot1" presStyleCnt="0"/>
      <dgm:spPr/>
    </dgm:pt>
    <dgm:pt modelId="{3CD9F005-649F-47E9-AB0E-4C97BAE0651D}" type="pres">
      <dgm:prSet presAssocID="{5FB7C324-710D-4366-99DD-970DF4189D09}" presName="composite" presStyleCnt="0"/>
      <dgm:spPr/>
    </dgm:pt>
    <dgm:pt modelId="{A7BF4438-E503-43B9-B304-F3EB87212711}" type="pres">
      <dgm:prSet presAssocID="{5FB7C324-710D-4366-99DD-970DF4189D09}" presName="background" presStyleLbl="node0" presStyleIdx="0" presStyleCnt="1"/>
      <dgm:spPr/>
    </dgm:pt>
    <dgm:pt modelId="{1F45B86E-CD0B-47DA-A040-60531B297B94}" type="pres">
      <dgm:prSet presAssocID="{5FB7C324-710D-4366-99DD-970DF4189D09}" presName="text" presStyleLbl="fgAcc0" presStyleIdx="0" presStyleCnt="1" custScaleX="116824" custScaleY="130154" custLinFactNeighborX="-11111" custLinFactNeighborY="-53347">
        <dgm:presLayoutVars>
          <dgm:chPref val="3"/>
        </dgm:presLayoutVars>
      </dgm:prSet>
      <dgm:spPr/>
      <dgm:t>
        <a:bodyPr/>
        <a:lstStyle/>
        <a:p>
          <a:endParaRPr lang="ru-RU"/>
        </a:p>
      </dgm:t>
    </dgm:pt>
    <dgm:pt modelId="{82D79675-B714-4BD7-B2E5-BCCC7919B98A}" type="pres">
      <dgm:prSet presAssocID="{5FB7C324-710D-4366-99DD-970DF4189D09}" presName="hierChild2" presStyleCnt="0"/>
      <dgm:spPr/>
    </dgm:pt>
    <dgm:pt modelId="{CBAE531D-ADAD-4BF1-A6BF-9B7BC91376B3}" type="pres">
      <dgm:prSet presAssocID="{A035BDF7-CA5F-42B9-8E8A-126B9A549AAC}" presName="Name10" presStyleLbl="parChTrans1D2" presStyleIdx="0" presStyleCnt="3"/>
      <dgm:spPr/>
      <dgm:t>
        <a:bodyPr/>
        <a:lstStyle/>
        <a:p>
          <a:endParaRPr lang="ru-RU"/>
        </a:p>
      </dgm:t>
    </dgm:pt>
    <dgm:pt modelId="{64A3F679-41C5-4668-9699-A8095ECD0766}" type="pres">
      <dgm:prSet presAssocID="{2F71C693-05A4-403E-BAB2-0C4B7995B77D}" presName="hierRoot2" presStyleCnt="0"/>
      <dgm:spPr/>
    </dgm:pt>
    <dgm:pt modelId="{A0903DE5-3EF9-454C-853B-BE59F4DF3842}" type="pres">
      <dgm:prSet presAssocID="{2F71C693-05A4-403E-BAB2-0C4B7995B77D}" presName="composite2" presStyleCnt="0"/>
      <dgm:spPr/>
    </dgm:pt>
    <dgm:pt modelId="{61274856-9C0D-4328-8373-EC1EB77D5A2E}" type="pres">
      <dgm:prSet presAssocID="{2F71C693-05A4-403E-BAB2-0C4B7995B77D}" presName="background2" presStyleLbl="node2" presStyleIdx="0" presStyleCnt="3"/>
      <dgm:spPr/>
    </dgm:pt>
    <dgm:pt modelId="{952809AA-BC0E-4B9C-A3EE-8DEE07DC6B7C}" type="pres">
      <dgm:prSet presAssocID="{2F71C693-05A4-403E-BAB2-0C4B7995B77D}" presName="text2" presStyleLbl="fgAcc2" presStyleIdx="0" presStyleCnt="3" custScaleX="120352" custScaleY="126794" custLinFactNeighborX="-24551" custLinFactNeighborY="-45681">
        <dgm:presLayoutVars>
          <dgm:chPref val="3"/>
        </dgm:presLayoutVars>
      </dgm:prSet>
      <dgm:spPr/>
      <dgm:t>
        <a:bodyPr/>
        <a:lstStyle/>
        <a:p>
          <a:endParaRPr lang="ru-RU"/>
        </a:p>
      </dgm:t>
    </dgm:pt>
    <dgm:pt modelId="{D1270F0F-7FB4-4C9D-B7D0-E01735631507}" type="pres">
      <dgm:prSet presAssocID="{2F71C693-05A4-403E-BAB2-0C4B7995B77D}" presName="hierChild3" presStyleCnt="0"/>
      <dgm:spPr/>
    </dgm:pt>
    <dgm:pt modelId="{AEC7294F-1222-4ED1-AFC5-6094775E1FDD}" type="pres">
      <dgm:prSet presAssocID="{FB45A4DC-7E75-48DA-89ED-9E3913355D96}" presName="Name10" presStyleLbl="parChTrans1D2" presStyleIdx="1" presStyleCnt="3"/>
      <dgm:spPr/>
      <dgm:t>
        <a:bodyPr/>
        <a:lstStyle/>
        <a:p>
          <a:endParaRPr lang="ru-RU"/>
        </a:p>
      </dgm:t>
    </dgm:pt>
    <dgm:pt modelId="{EC28311E-FC9F-42CE-A50D-BB05B5912C23}" type="pres">
      <dgm:prSet presAssocID="{63326A84-2298-4682-9CBA-4B1E5A2B21B0}" presName="hierRoot2" presStyleCnt="0"/>
      <dgm:spPr/>
    </dgm:pt>
    <dgm:pt modelId="{D595C6C4-3B32-45FC-92B5-BC6090DA1295}" type="pres">
      <dgm:prSet presAssocID="{63326A84-2298-4682-9CBA-4B1E5A2B21B0}" presName="composite2" presStyleCnt="0"/>
      <dgm:spPr/>
    </dgm:pt>
    <dgm:pt modelId="{25A5E1D1-7D47-4286-A05C-FC5550AF48EB}" type="pres">
      <dgm:prSet presAssocID="{63326A84-2298-4682-9CBA-4B1E5A2B21B0}" presName="background2" presStyleLbl="node2" presStyleIdx="1" presStyleCnt="3"/>
      <dgm:spPr/>
    </dgm:pt>
    <dgm:pt modelId="{7A57E5C8-55E1-412C-974B-953FFF506F83}" type="pres">
      <dgm:prSet presAssocID="{63326A84-2298-4682-9CBA-4B1E5A2B21B0}" presName="text2" presStyleLbl="fgAcc2" presStyleIdx="1" presStyleCnt="3" custScaleX="116051" custScaleY="114552" custLinFactNeighborX="-16095" custLinFactNeighborY="-29058">
        <dgm:presLayoutVars>
          <dgm:chPref val="3"/>
        </dgm:presLayoutVars>
      </dgm:prSet>
      <dgm:spPr/>
      <dgm:t>
        <a:bodyPr/>
        <a:lstStyle/>
        <a:p>
          <a:endParaRPr lang="ru-RU"/>
        </a:p>
      </dgm:t>
    </dgm:pt>
    <dgm:pt modelId="{E3280441-F901-4CCF-933C-C9BFE581B413}" type="pres">
      <dgm:prSet presAssocID="{63326A84-2298-4682-9CBA-4B1E5A2B21B0}" presName="hierChild3" presStyleCnt="0"/>
      <dgm:spPr/>
    </dgm:pt>
    <dgm:pt modelId="{31CD2ECF-8321-4EA3-9BFA-BD53C07BB1D6}" type="pres">
      <dgm:prSet presAssocID="{E8BCFE33-601B-4100-8A9E-B5E5E1CE3B87}" presName="Name17" presStyleLbl="parChTrans1D3" presStyleIdx="0" presStyleCnt="4"/>
      <dgm:spPr/>
      <dgm:t>
        <a:bodyPr/>
        <a:lstStyle/>
        <a:p>
          <a:endParaRPr lang="ru-RU"/>
        </a:p>
      </dgm:t>
    </dgm:pt>
    <dgm:pt modelId="{AEEA7020-B526-4E89-A274-1C3C2FD02020}" type="pres">
      <dgm:prSet presAssocID="{9BCE8158-CA59-406D-9BB4-7D93A088E1CC}" presName="hierRoot3" presStyleCnt="0"/>
      <dgm:spPr/>
    </dgm:pt>
    <dgm:pt modelId="{D74D951C-9A47-42F2-99F8-FD9CAAC11FC4}" type="pres">
      <dgm:prSet presAssocID="{9BCE8158-CA59-406D-9BB4-7D93A088E1CC}" presName="composite3" presStyleCnt="0"/>
      <dgm:spPr/>
    </dgm:pt>
    <dgm:pt modelId="{802BF539-B44C-47AC-ADBF-664AFD4BEED3}" type="pres">
      <dgm:prSet presAssocID="{9BCE8158-CA59-406D-9BB4-7D93A088E1CC}" presName="background3" presStyleLbl="node3" presStyleIdx="0" presStyleCnt="4"/>
      <dgm:spPr/>
    </dgm:pt>
    <dgm:pt modelId="{5511A3F8-709C-4A94-B22C-A8037A44AD1D}" type="pres">
      <dgm:prSet presAssocID="{9BCE8158-CA59-406D-9BB4-7D93A088E1CC}" presName="text3" presStyleLbl="fgAcc3" presStyleIdx="0" presStyleCnt="4" custLinFactNeighborX="-11798" custLinFactNeighborY="332">
        <dgm:presLayoutVars>
          <dgm:chPref val="3"/>
        </dgm:presLayoutVars>
      </dgm:prSet>
      <dgm:spPr/>
      <dgm:t>
        <a:bodyPr/>
        <a:lstStyle/>
        <a:p>
          <a:endParaRPr lang="ru-RU"/>
        </a:p>
      </dgm:t>
    </dgm:pt>
    <dgm:pt modelId="{23209E7B-5482-48B7-A4EB-5FF4DCB02028}" type="pres">
      <dgm:prSet presAssocID="{9BCE8158-CA59-406D-9BB4-7D93A088E1CC}" presName="hierChild4" presStyleCnt="0"/>
      <dgm:spPr/>
    </dgm:pt>
    <dgm:pt modelId="{F734F01F-D8D4-4A86-AE30-8AEDFDD19B8A}" type="pres">
      <dgm:prSet presAssocID="{DE332AD7-50A6-4D26-A364-557E6E3A00FE}" presName="Name17" presStyleLbl="parChTrans1D3" presStyleIdx="1" presStyleCnt="4"/>
      <dgm:spPr/>
      <dgm:t>
        <a:bodyPr/>
        <a:lstStyle/>
        <a:p>
          <a:endParaRPr lang="ru-RU"/>
        </a:p>
      </dgm:t>
    </dgm:pt>
    <dgm:pt modelId="{85970D8C-0A27-4A16-BA13-DC07FA6B3B5F}" type="pres">
      <dgm:prSet presAssocID="{B331FEA8-E900-4F7D-BB29-BC390A64734E}" presName="hierRoot3" presStyleCnt="0"/>
      <dgm:spPr/>
    </dgm:pt>
    <dgm:pt modelId="{C623EF67-A8D1-4B47-A238-8427A6EBD43B}" type="pres">
      <dgm:prSet presAssocID="{B331FEA8-E900-4F7D-BB29-BC390A64734E}" presName="composite3" presStyleCnt="0"/>
      <dgm:spPr/>
    </dgm:pt>
    <dgm:pt modelId="{2D11BD0C-FB03-4291-B1AE-EEF9CB5117F5}" type="pres">
      <dgm:prSet presAssocID="{B331FEA8-E900-4F7D-BB29-BC390A64734E}" presName="background3" presStyleLbl="node3" presStyleIdx="1" presStyleCnt="4"/>
      <dgm:spPr/>
    </dgm:pt>
    <dgm:pt modelId="{7A2FEF35-1524-47E4-BAE2-C5F3B4B6B6E9}" type="pres">
      <dgm:prSet presAssocID="{B331FEA8-E900-4F7D-BB29-BC390A64734E}" presName="text3" presStyleLbl="fgAcc3" presStyleIdx="1" presStyleCnt="4" custLinFactNeighborX="-12987" custLinFactNeighborY="2071">
        <dgm:presLayoutVars>
          <dgm:chPref val="3"/>
        </dgm:presLayoutVars>
      </dgm:prSet>
      <dgm:spPr/>
      <dgm:t>
        <a:bodyPr/>
        <a:lstStyle/>
        <a:p>
          <a:endParaRPr lang="ru-RU"/>
        </a:p>
      </dgm:t>
    </dgm:pt>
    <dgm:pt modelId="{4988F102-978F-4B83-B717-AAFB366BED40}" type="pres">
      <dgm:prSet presAssocID="{B331FEA8-E900-4F7D-BB29-BC390A64734E}" presName="hierChild4" presStyleCnt="0"/>
      <dgm:spPr/>
    </dgm:pt>
    <dgm:pt modelId="{C5395231-BCF5-4683-934A-8F6E4EC89AA9}" type="pres">
      <dgm:prSet presAssocID="{8AA80E7B-7095-4C6E-BF65-2F328AD76F49}" presName="Name17" presStyleLbl="parChTrans1D3" presStyleIdx="2" presStyleCnt="4"/>
      <dgm:spPr/>
      <dgm:t>
        <a:bodyPr/>
        <a:lstStyle/>
        <a:p>
          <a:endParaRPr lang="ru-RU"/>
        </a:p>
      </dgm:t>
    </dgm:pt>
    <dgm:pt modelId="{609C7756-FF59-44AE-8CB3-4BE803DBD3EE}" type="pres">
      <dgm:prSet presAssocID="{0A6277C6-BF95-4FB4-8FC5-C88A57F05204}" presName="hierRoot3" presStyleCnt="0"/>
      <dgm:spPr/>
    </dgm:pt>
    <dgm:pt modelId="{77F87C22-AC40-49AD-900F-87AF0298E903}" type="pres">
      <dgm:prSet presAssocID="{0A6277C6-BF95-4FB4-8FC5-C88A57F05204}" presName="composite3" presStyleCnt="0"/>
      <dgm:spPr/>
    </dgm:pt>
    <dgm:pt modelId="{74C1C463-9BAD-470E-9800-D3E4654666FA}" type="pres">
      <dgm:prSet presAssocID="{0A6277C6-BF95-4FB4-8FC5-C88A57F05204}" presName="background3" presStyleLbl="node3" presStyleIdx="2" presStyleCnt="4"/>
      <dgm:spPr/>
    </dgm:pt>
    <dgm:pt modelId="{24DD6917-D7B5-4248-B769-C87A10A0E272}" type="pres">
      <dgm:prSet presAssocID="{0A6277C6-BF95-4FB4-8FC5-C88A57F05204}" presName="text3" presStyleLbl="fgAcc3" presStyleIdx="2" presStyleCnt="4">
        <dgm:presLayoutVars>
          <dgm:chPref val="3"/>
        </dgm:presLayoutVars>
      </dgm:prSet>
      <dgm:spPr/>
      <dgm:t>
        <a:bodyPr/>
        <a:lstStyle/>
        <a:p>
          <a:endParaRPr lang="ru-RU"/>
        </a:p>
      </dgm:t>
    </dgm:pt>
    <dgm:pt modelId="{A9F1DB10-2B85-40AE-B04F-6AC1FF8819F1}" type="pres">
      <dgm:prSet presAssocID="{0A6277C6-BF95-4FB4-8FC5-C88A57F05204}" presName="hierChild4" presStyleCnt="0"/>
      <dgm:spPr/>
    </dgm:pt>
    <dgm:pt modelId="{61AFD9EB-4AAB-416E-8FF9-0E6BBC665BB3}" type="pres">
      <dgm:prSet presAssocID="{57DC4895-ADCF-4109-9BF0-CE277F5C5E0D}" presName="Name17" presStyleLbl="parChTrans1D3" presStyleIdx="3" presStyleCnt="4"/>
      <dgm:spPr/>
      <dgm:t>
        <a:bodyPr/>
        <a:lstStyle/>
        <a:p>
          <a:endParaRPr lang="ru-RU"/>
        </a:p>
      </dgm:t>
    </dgm:pt>
    <dgm:pt modelId="{5EE53922-BB53-44CA-9553-B5F30E46D4FE}" type="pres">
      <dgm:prSet presAssocID="{318E2A84-5CEC-40ED-AD09-0B66D9011DE6}" presName="hierRoot3" presStyleCnt="0"/>
      <dgm:spPr/>
    </dgm:pt>
    <dgm:pt modelId="{33683A2F-90F1-44E7-A1EE-496545B8BA07}" type="pres">
      <dgm:prSet presAssocID="{318E2A84-5CEC-40ED-AD09-0B66D9011DE6}" presName="composite3" presStyleCnt="0"/>
      <dgm:spPr/>
    </dgm:pt>
    <dgm:pt modelId="{765F86AF-8590-4487-888A-15F70B671169}" type="pres">
      <dgm:prSet presAssocID="{318E2A84-5CEC-40ED-AD09-0B66D9011DE6}" presName="background3" presStyleLbl="node3" presStyleIdx="3" presStyleCnt="4"/>
      <dgm:spPr/>
    </dgm:pt>
    <dgm:pt modelId="{7CE67B92-D2A3-4971-8A86-4BD01F777D27}" type="pres">
      <dgm:prSet presAssocID="{318E2A84-5CEC-40ED-AD09-0B66D9011DE6}" presName="text3" presStyleLbl="fgAcc3" presStyleIdx="3" presStyleCnt="4">
        <dgm:presLayoutVars>
          <dgm:chPref val="3"/>
        </dgm:presLayoutVars>
      </dgm:prSet>
      <dgm:spPr/>
      <dgm:t>
        <a:bodyPr/>
        <a:lstStyle/>
        <a:p>
          <a:endParaRPr lang="ru-RU"/>
        </a:p>
      </dgm:t>
    </dgm:pt>
    <dgm:pt modelId="{7F52705A-6041-4558-9A5F-EFB75E95BAA7}" type="pres">
      <dgm:prSet presAssocID="{318E2A84-5CEC-40ED-AD09-0B66D9011DE6}" presName="hierChild4" presStyleCnt="0"/>
      <dgm:spPr/>
    </dgm:pt>
    <dgm:pt modelId="{8DECC194-229C-4B55-8BEE-BFAF7BA5C8AC}" type="pres">
      <dgm:prSet presAssocID="{6AF44D4E-0A6A-42A8-8F76-9F05926C0A4C}" presName="Name10" presStyleLbl="parChTrans1D2" presStyleIdx="2" presStyleCnt="3"/>
      <dgm:spPr/>
      <dgm:t>
        <a:bodyPr/>
        <a:lstStyle/>
        <a:p>
          <a:endParaRPr lang="ru-RU"/>
        </a:p>
      </dgm:t>
    </dgm:pt>
    <dgm:pt modelId="{59EFCE64-5D60-4942-898E-D325B89D183C}" type="pres">
      <dgm:prSet presAssocID="{37BAD618-64FB-46E2-848D-8EAE47D7BD32}" presName="hierRoot2" presStyleCnt="0"/>
      <dgm:spPr/>
    </dgm:pt>
    <dgm:pt modelId="{1934269D-AEBC-4E1B-8EB2-EEF312269F36}" type="pres">
      <dgm:prSet presAssocID="{37BAD618-64FB-46E2-848D-8EAE47D7BD32}" presName="composite2" presStyleCnt="0"/>
      <dgm:spPr/>
    </dgm:pt>
    <dgm:pt modelId="{0FAB4DA2-A770-4297-98F9-51648661CA25}" type="pres">
      <dgm:prSet presAssocID="{37BAD618-64FB-46E2-848D-8EAE47D7BD32}" presName="background2" presStyleLbl="node2" presStyleIdx="2" presStyleCnt="3"/>
      <dgm:spPr/>
    </dgm:pt>
    <dgm:pt modelId="{F5D317B0-EC85-41AE-8E20-1FA8EFB09A7F}" type="pres">
      <dgm:prSet presAssocID="{37BAD618-64FB-46E2-848D-8EAE47D7BD32}" presName="text2" presStyleLbl="fgAcc2" presStyleIdx="2" presStyleCnt="3" custScaleX="112254" custScaleY="124483" custLinFactNeighborX="1646" custLinFactNeighborY="-45681">
        <dgm:presLayoutVars>
          <dgm:chPref val="3"/>
        </dgm:presLayoutVars>
      </dgm:prSet>
      <dgm:spPr/>
      <dgm:t>
        <a:bodyPr/>
        <a:lstStyle/>
        <a:p>
          <a:endParaRPr lang="ru-RU"/>
        </a:p>
      </dgm:t>
    </dgm:pt>
    <dgm:pt modelId="{3B8C0341-9F62-4EDD-B1B4-F3101119B3BB}" type="pres">
      <dgm:prSet presAssocID="{37BAD618-64FB-46E2-848D-8EAE47D7BD32}" presName="hierChild3" presStyleCnt="0"/>
      <dgm:spPr/>
    </dgm:pt>
  </dgm:ptLst>
  <dgm:cxnLst>
    <dgm:cxn modelId="{D6582FC5-564C-4B60-90EF-D3D0BCB6601D}" type="presOf" srcId="{44A717F7-12B0-4E2B-938A-670DC15A398E}" destId="{7F131947-2CF8-4EA1-9971-CE9EAF0614FE}" srcOrd="0" destOrd="0" presId="urn:microsoft.com/office/officeart/2005/8/layout/hierarchy1"/>
    <dgm:cxn modelId="{03DF61FD-1C93-4062-86AB-BA6DA3B98578}" type="presOf" srcId="{5FB7C324-710D-4366-99DD-970DF4189D09}" destId="{1F45B86E-CD0B-47DA-A040-60531B297B94}" srcOrd="0" destOrd="0" presId="urn:microsoft.com/office/officeart/2005/8/layout/hierarchy1"/>
    <dgm:cxn modelId="{FC6BBBDF-D2E7-47D7-955A-0A64D0D71068}" type="presOf" srcId="{8AA80E7B-7095-4C6E-BF65-2F328AD76F49}" destId="{C5395231-BCF5-4683-934A-8F6E4EC89AA9}" srcOrd="0" destOrd="0" presId="urn:microsoft.com/office/officeart/2005/8/layout/hierarchy1"/>
    <dgm:cxn modelId="{39F64B5B-835F-4EB3-B6FD-EB33DE6BEBB2}" type="presOf" srcId="{9BCE8158-CA59-406D-9BB4-7D93A088E1CC}" destId="{5511A3F8-709C-4A94-B22C-A8037A44AD1D}" srcOrd="0" destOrd="0" presId="urn:microsoft.com/office/officeart/2005/8/layout/hierarchy1"/>
    <dgm:cxn modelId="{D437C06A-D29E-499E-AA54-683E61DF9F77}" type="presOf" srcId="{A035BDF7-CA5F-42B9-8E8A-126B9A549AAC}" destId="{CBAE531D-ADAD-4BF1-A6BF-9B7BC91376B3}" srcOrd="0" destOrd="0" presId="urn:microsoft.com/office/officeart/2005/8/layout/hierarchy1"/>
    <dgm:cxn modelId="{531EC66A-E4D1-4DC2-A190-8FD80FA805BA}" type="presOf" srcId="{E8BCFE33-601B-4100-8A9E-B5E5E1CE3B87}" destId="{31CD2ECF-8321-4EA3-9BFA-BD53C07BB1D6}" srcOrd="0" destOrd="0" presId="urn:microsoft.com/office/officeart/2005/8/layout/hierarchy1"/>
    <dgm:cxn modelId="{CF0CA8DC-0872-4B74-993C-EA81270A4DE9}" type="presOf" srcId="{B331FEA8-E900-4F7D-BB29-BC390A64734E}" destId="{7A2FEF35-1524-47E4-BAE2-C5F3B4B6B6E9}" srcOrd="0" destOrd="0" presId="urn:microsoft.com/office/officeart/2005/8/layout/hierarchy1"/>
    <dgm:cxn modelId="{FC3C1942-09BF-494F-8C46-2CE4F07F5E3D}" type="presOf" srcId="{2F71C693-05A4-403E-BAB2-0C4B7995B77D}" destId="{952809AA-BC0E-4B9C-A3EE-8DEE07DC6B7C}" srcOrd="0" destOrd="0" presId="urn:microsoft.com/office/officeart/2005/8/layout/hierarchy1"/>
    <dgm:cxn modelId="{894D9902-BF4A-430F-AB55-41D55B2C1C7A}" type="presOf" srcId="{318E2A84-5CEC-40ED-AD09-0B66D9011DE6}" destId="{7CE67B92-D2A3-4971-8A86-4BD01F777D27}" srcOrd="0" destOrd="0" presId="urn:microsoft.com/office/officeart/2005/8/layout/hierarchy1"/>
    <dgm:cxn modelId="{DE2DCB67-C479-4469-A836-A5C3C54A3F69}" type="presOf" srcId="{DE332AD7-50A6-4D26-A364-557E6E3A00FE}" destId="{F734F01F-D8D4-4A86-AE30-8AEDFDD19B8A}" srcOrd="0" destOrd="0" presId="urn:microsoft.com/office/officeart/2005/8/layout/hierarchy1"/>
    <dgm:cxn modelId="{6CBEE515-4874-4035-962A-0F145BE7ED96}" srcId="{63326A84-2298-4682-9CBA-4B1E5A2B21B0}" destId="{B331FEA8-E900-4F7D-BB29-BC390A64734E}" srcOrd="1" destOrd="0" parTransId="{DE332AD7-50A6-4D26-A364-557E6E3A00FE}" sibTransId="{5DBDCFFB-786A-4100-9778-98881CD3D89C}"/>
    <dgm:cxn modelId="{BC1EB90E-EC59-403A-AFCE-448AB4FB687D}" type="presOf" srcId="{6AF44D4E-0A6A-42A8-8F76-9F05926C0A4C}" destId="{8DECC194-229C-4B55-8BEE-BFAF7BA5C8AC}" srcOrd="0" destOrd="0" presId="urn:microsoft.com/office/officeart/2005/8/layout/hierarchy1"/>
    <dgm:cxn modelId="{2DD9D269-9D55-4936-A492-3DE75300FB85}" srcId="{44A717F7-12B0-4E2B-938A-670DC15A398E}" destId="{5FB7C324-710D-4366-99DD-970DF4189D09}" srcOrd="0" destOrd="0" parTransId="{45BBFE26-8DF1-4963-A790-3005468ECF5C}" sibTransId="{A528FA2C-699B-4BA9-A93F-354AC2315B69}"/>
    <dgm:cxn modelId="{27EC767D-5599-41F9-9316-243B69CA4D79}" type="presOf" srcId="{63326A84-2298-4682-9CBA-4B1E5A2B21B0}" destId="{7A57E5C8-55E1-412C-974B-953FFF506F83}" srcOrd="0" destOrd="0" presId="urn:microsoft.com/office/officeart/2005/8/layout/hierarchy1"/>
    <dgm:cxn modelId="{C2118739-1C40-4FD8-9707-A43049BDC8AF}" type="presOf" srcId="{0A6277C6-BF95-4FB4-8FC5-C88A57F05204}" destId="{24DD6917-D7B5-4248-B769-C87A10A0E272}" srcOrd="0" destOrd="0" presId="urn:microsoft.com/office/officeart/2005/8/layout/hierarchy1"/>
    <dgm:cxn modelId="{6065A02E-6A50-40D2-961B-3D9EC8B20202}" type="presOf" srcId="{37BAD618-64FB-46E2-848D-8EAE47D7BD32}" destId="{F5D317B0-EC85-41AE-8E20-1FA8EFB09A7F}" srcOrd="0" destOrd="0" presId="urn:microsoft.com/office/officeart/2005/8/layout/hierarchy1"/>
    <dgm:cxn modelId="{D5ADEC5F-370E-4EB0-BC37-DB6573252A38}" srcId="{63326A84-2298-4682-9CBA-4B1E5A2B21B0}" destId="{0A6277C6-BF95-4FB4-8FC5-C88A57F05204}" srcOrd="2" destOrd="0" parTransId="{8AA80E7B-7095-4C6E-BF65-2F328AD76F49}" sibTransId="{4B1149A5-0770-42AA-A4E0-CC2D76F55B67}"/>
    <dgm:cxn modelId="{56CFB668-9112-4A6D-8D2F-0C792446C95A}" srcId="{63326A84-2298-4682-9CBA-4B1E5A2B21B0}" destId="{9BCE8158-CA59-406D-9BB4-7D93A088E1CC}" srcOrd="0" destOrd="0" parTransId="{E8BCFE33-601B-4100-8A9E-B5E5E1CE3B87}" sibTransId="{4493E4A5-BFF3-4FB3-A000-0FC11D01CCA3}"/>
    <dgm:cxn modelId="{17B9CE51-E3C2-46FC-B30D-6D5B4B82CDC5}" type="presOf" srcId="{57DC4895-ADCF-4109-9BF0-CE277F5C5E0D}" destId="{61AFD9EB-4AAB-416E-8FF9-0E6BBC665BB3}" srcOrd="0" destOrd="0" presId="urn:microsoft.com/office/officeart/2005/8/layout/hierarchy1"/>
    <dgm:cxn modelId="{6248A03D-B529-4582-A0FF-732AEC821DE4}" type="presOf" srcId="{FB45A4DC-7E75-48DA-89ED-9E3913355D96}" destId="{AEC7294F-1222-4ED1-AFC5-6094775E1FDD}" srcOrd="0" destOrd="0" presId="urn:microsoft.com/office/officeart/2005/8/layout/hierarchy1"/>
    <dgm:cxn modelId="{50271367-E982-432E-B533-392EF64BBCF7}" srcId="{5FB7C324-710D-4366-99DD-970DF4189D09}" destId="{63326A84-2298-4682-9CBA-4B1E5A2B21B0}" srcOrd="1" destOrd="0" parTransId="{FB45A4DC-7E75-48DA-89ED-9E3913355D96}" sibTransId="{45691C65-485A-47F6-9E39-22E059E1B203}"/>
    <dgm:cxn modelId="{69442720-93FF-4238-9BE5-E4E552CC98ED}" srcId="{5FB7C324-710D-4366-99DD-970DF4189D09}" destId="{2F71C693-05A4-403E-BAB2-0C4B7995B77D}" srcOrd="0" destOrd="0" parTransId="{A035BDF7-CA5F-42B9-8E8A-126B9A549AAC}" sibTransId="{5B86EBB2-CB17-434C-BEFD-E2CD5A0C3AEE}"/>
    <dgm:cxn modelId="{A9CC1308-25E5-4D8B-A24A-6A37C3940BD0}" srcId="{5FB7C324-710D-4366-99DD-970DF4189D09}" destId="{37BAD618-64FB-46E2-848D-8EAE47D7BD32}" srcOrd="2" destOrd="0" parTransId="{6AF44D4E-0A6A-42A8-8F76-9F05926C0A4C}" sibTransId="{CA909E83-7D51-4AC3-A83A-CD0848B8B7BC}"/>
    <dgm:cxn modelId="{6C4ADD3E-F8EE-438B-B5B3-F2020011B24B}" srcId="{63326A84-2298-4682-9CBA-4B1E5A2B21B0}" destId="{318E2A84-5CEC-40ED-AD09-0B66D9011DE6}" srcOrd="3" destOrd="0" parTransId="{57DC4895-ADCF-4109-9BF0-CE277F5C5E0D}" sibTransId="{4B33D81B-EDC8-4688-B4B8-62842D4877F9}"/>
    <dgm:cxn modelId="{2AC83E51-F74C-485D-AA0B-B1CAB0297A5E}" type="presParOf" srcId="{7F131947-2CF8-4EA1-9971-CE9EAF0614FE}" destId="{BAF78A73-2BD4-4D71-9D76-4ADE95B7450F}" srcOrd="0" destOrd="0" presId="urn:microsoft.com/office/officeart/2005/8/layout/hierarchy1"/>
    <dgm:cxn modelId="{606B1FBE-745C-41A7-8CB9-78728424C0C9}" type="presParOf" srcId="{BAF78A73-2BD4-4D71-9D76-4ADE95B7450F}" destId="{3CD9F005-649F-47E9-AB0E-4C97BAE0651D}" srcOrd="0" destOrd="0" presId="urn:microsoft.com/office/officeart/2005/8/layout/hierarchy1"/>
    <dgm:cxn modelId="{2EFDBEE2-DF9B-4264-9EAA-BFEA2CBF4D80}" type="presParOf" srcId="{3CD9F005-649F-47E9-AB0E-4C97BAE0651D}" destId="{A7BF4438-E503-43B9-B304-F3EB87212711}" srcOrd="0" destOrd="0" presId="urn:microsoft.com/office/officeart/2005/8/layout/hierarchy1"/>
    <dgm:cxn modelId="{303FE653-146E-42BF-9917-D153FCC82198}" type="presParOf" srcId="{3CD9F005-649F-47E9-AB0E-4C97BAE0651D}" destId="{1F45B86E-CD0B-47DA-A040-60531B297B94}" srcOrd="1" destOrd="0" presId="urn:microsoft.com/office/officeart/2005/8/layout/hierarchy1"/>
    <dgm:cxn modelId="{0220D7ED-0333-4024-B92E-FC6984885960}" type="presParOf" srcId="{BAF78A73-2BD4-4D71-9D76-4ADE95B7450F}" destId="{82D79675-B714-4BD7-B2E5-BCCC7919B98A}" srcOrd="1" destOrd="0" presId="urn:microsoft.com/office/officeart/2005/8/layout/hierarchy1"/>
    <dgm:cxn modelId="{FFC89260-C686-4833-8CC1-35730514090C}" type="presParOf" srcId="{82D79675-B714-4BD7-B2E5-BCCC7919B98A}" destId="{CBAE531D-ADAD-4BF1-A6BF-9B7BC91376B3}" srcOrd="0" destOrd="0" presId="urn:microsoft.com/office/officeart/2005/8/layout/hierarchy1"/>
    <dgm:cxn modelId="{809FFDA3-E2B5-4130-8EB2-23EF90B5821C}" type="presParOf" srcId="{82D79675-B714-4BD7-B2E5-BCCC7919B98A}" destId="{64A3F679-41C5-4668-9699-A8095ECD0766}" srcOrd="1" destOrd="0" presId="urn:microsoft.com/office/officeart/2005/8/layout/hierarchy1"/>
    <dgm:cxn modelId="{51A43F88-DF2C-446D-BB1E-97A47011C0EA}" type="presParOf" srcId="{64A3F679-41C5-4668-9699-A8095ECD0766}" destId="{A0903DE5-3EF9-454C-853B-BE59F4DF3842}" srcOrd="0" destOrd="0" presId="urn:microsoft.com/office/officeart/2005/8/layout/hierarchy1"/>
    <dgm:cxn modelId="{2C422072-730C-4603-B74A-C8A11B67C9AD}" type="presParOf" srcId="{A0903DE5-3EF9-454C-853B-BE59F4DF3842}" destId="{61274856-9C0D-4328-8373-EC1EB77D5A2E}" srcOrd="0" destOrd="0" presId="urn:microsoft.com/office/officeart/2005/8/layout/hierarchy1"/>
    <dgm:cxn modelId="{90D2E209-19ED-4F84-ABEE-4D000F0B4F43}" type="presParOf" srcId="{A0903DE5-3EF9-454C-853B-BE59F4DF3842}" destId="{952809AA-BC0E-4B9C-A3EE-8DEE07DC6B7C}" srcOrd="1" destOrd="0" presId="urn:microsoft.com/office/officeart/2005/8/layout/hierarchy1"/>
    <dgm:cxn modelId="{7096CE91-A2C7-411C-84B8-77AE227B23DB}" type="presParOf" srcId="{64A3F679-41C5-4668-9699-A8095ECD0766}" destId="{D1270F0F-7FB4-4C9D-B7D0-E01735631507}" srcOrd="1" destOrd="0" presId="urn:microsoft.com/office/officeart/2005/8/layout/hierarchy1"/>
    <dgm:cxn modelId="{A37EE108-C55A-4C1F-99DB-1B18C8508529}" type="presParOf" srcId="{82D79675-B714-4BD7-B2E5-BCCC7919B98A}" destId="{AEC7294F-1222-4ED1-AFC5-6094775E1FDD}" srcOrd="2" destOrd="0" presId="urn:microsoft.com/office/officeart/2005/8/layout/hierarchy1"/>
    <dgm:cxn modelId="{AED53593-3DE8-45D9-AD22-B4CA195D844B}" type="presParOf" srcId="{82D79675-B714-4BD7-B2E5-BCCC7919B98A}" destId="{EC28311E-FC9F-42CE-A50D-BB05B5912C23}" srcOrd="3" destOrd="0" presId="urn:microsoft.com/office/officeart/2005/8/layout/hierarchy1"/>
    <dgm:cxn modelId="{A9A5B4F7-5573-4050-8110-7294E140C6AA}" type="presParOf" srcId="{EC28311E-FC9F-42CE-A50D-BB05B5912C23}" destId="{D595C6C4-3B32-45FC-92B5-BC6090DA1295}" srcOrd="0" destOrd="0" presId="urn:microsoft.com/office/officeart/2005/8/layout/hierarchy1"/>
    <dgm:cxn modelId="{66271CD0-CE30-4A65-AC74-F391B8E0342D}" type="presParOf" srcId="{D595C6C4-3B32-45FC-92B5-BC6090DA1295}" destId="{25A5E1D1-7D47-4286-A05C-FC5550AF48EB}" srcOrd="0" destOrd="0" presId="urn:microsoft.com/office/officeart/2005/8/layout/hierarchy1"/>
    <dgm:cxn modelId="{D8E90327-0B7A-4592-9555-9D9E99AAC01A}" type="presParOf" srcId="{D595C6C4-3B32-45FC-92B5-BC6090DA1295}" destId="{7A57E5C8-55E1-412C-974B-953FFF506F83}" srcOrd="1" destOrd="0" presId="urn:microsoft.com/office/officeart/2005/8/layout/hierarchy1"/>
    <dgm:cxn modelId="{DD0DF6DA-2ED4-464A-8AF8-1F2B25D10D6E}" type="presParOf" srcId="{EC28311E-FC9F-42CE-A50D-BB05B5912C23}" destId="{E3280441-F901-4CCF-933C-C9BFE581B413}" srcOrd="1" destOrd="0" presId="urn:microsoft.com/office/officeart/2005/8/layout/hierarchy1"/>
    <dgm:cxn modelId="{376CC8E3-844D-4354-A894-6D3CAD965C4F}" type="presParOf" srcId="{E3280441-F901-4CCF-933C-C9BFE581B413}" destId="{31CD2ECF-8321-4EA3-9BFA-BD53C07BB1D6}" srcOrd="0" destOrd="0" presId="urn:microsoft.com/office/officeart/2005/8/layout/hierarchy1"/>
    <dgm:cxn modelId="{93BCAAE8-8B30-4003-B251-9618BEE074A6}" type="presParOf" srcId="{E3280441-F901-4CCF-933C-C9BFE581B413}" destId="{AEEA7020-B526-4E89-A274-1C3C2FD02020}" srcOrd="1" destOrd="0" presId="urn:microsoft.com/office/officeart/2005/8/layout/hierarchy1"/>
    <dgm:cxn modelId="{47920040-0C72-4B46-887D-821ABFE8F63D}" type="presParOf" srcId="{AEEA7020-B526-4E89-A274-1C3C2FD02020}" destId="{D74D951C-9A47-42F2-99F8-FD9CAAC11FC4}" srcOrd="0" destOrd="0" presId="urn:microsoft.com/office/officeart/2005/8/layout/hierarchy1"/>
    <dgm:cxn modelId="{1444A210-9F64-4B06-B46E-C4D347F0162D}" type="presParOf" srcId="{D74D951C-9A47-42F2-99F8-FD9CAAC11FC4}" destId="{802BF539-B44C-47AC-ADBF-664AFD4BEED3}" srcOrd="0" destOrd="0" presId="urn:microsoft.com/office/officeart/2005/8/layout/hierarchy1"/>
    <dgm:cxn modelId="{AB6F05B6-12A4-491F-A823-E1FDB930420D}" type="presParOf" srcId="{D74D951C-9A47-42F2-99F8-FD9CAAC11FC4}" destId="{5511A3F8-709C-4A94-B22C-A8037A44AD1D}" srcOrd="1" destOrd="0" presId="urn:microsoft.com/office/officeart/2005/8/layout/hierarchy1"/>
    <dgm:cxn modelId="{124FB81D-98D8-42B1-8785-397CABED75CF}" type="presParOf" srcId="{AEEA7020-B526-4E89-A274-1C3C2FD02020}" destId="{23209E7B-5482-48B7-A4EB-5FF4DCB02028}" srcOrd="1" destOrd="0" presId="urn:microsoft.com/office/officeart/2005/8/layout/hierarchy1"/>
    <dgm:cxn modelId="{630A58D8-F8E8-4293-946B-933F0C7C92E5}" type="presParOf" srcId="{E3280441-F901-4CCF-933C-C9BFE581B413}" destId="{F734F01F-D8D4-4A86-AE30-8AEDFDD19B8A}" srcOrd="2" destOrd="0" presId="urn:microsoft.com/office/officeart/2005/8/layout/hierarchy1"/>
    <dgm:cxn modelId="{95C9156F-BF7E-4E4B-9A63-4E813BAC7094}" type="presParOf" srcId="{E3280441-F901-4CCF-933C-C9BFE581B413}" destId="{85970D8C-0A27-4A16-BA13-DC07FA6B3B5F}" srcOrd="3" destOrd="0" presId="urn:microsoft.com/office/officeart/2005/8/layout/hierarchy1"/>
    <dgm:cxn modelId="{81BE1289-1C5E-476B-98FE-4BBB3BB0C0A1}" type="presParOf" srcId="{85970D8C-0A27-4A16-BA13-DC07FA6B3B5F}" destId="{C623EF67-A8D1-4B47-A238-8427A6EBD43B}" srcOrd="0" destOrd="0" presId="urn:microsoft.com/office/officeart/2005/8/layout/hierarchy1"/>
    <dgm:cxn modelId="{45BFCB9B-D659-4706-85B3-F96C3F6F3222}" type="presParOf" srcId="{C623EF67-A8D1-4B47-A238-8427A6EBD43B}" destId="{2D11BD0C-FB03-4291-B1AE-EEF9CB5117F5}" srcOrd="0" destOrd="0" presId="urn:microsoft.com/office/officeart/2005/8/layout/hierarchy1"/>
    <dgm:cxn modelId="{13620375-CDAF-494A-8B55-E8F82904A32D}" type="presParOf" srcId="{C623EF67-A8D1-4B47-A238-8427A6EBD43B}" destId="{7A2FEF35-1524-47E4-BAE2-C5F3B4B6B6E9}" srcOrd="1" destOrd="0" presId="urn:microsoft.com/office/officeart/2005/8/layout/hierarchy1"/>
    <dgm:cxn modelId="{9F666E0A-474D-45FD-AD5C-8097506A2D63}" type="presParOf" srcId="{85970D8C-0A27-4A16-BA13-DC07FA6B3B5F}" destId="{4988F102-978F-4B83-B717-AAFB366BED40}" srcOrd="1" destOrd="0" presId="urn:microsoft.com/office/officeart/2005/8/layout/hierarchy1"/>
    <dgm:cxn modelId="{FE7E3DB1-AA87-4A32-8C26-E3E7E819D0CE}" type="presParOf" srcId="{E3280441-F901-4CCF-933C-C9BFE581B413}" destId="{C5395231-BCF5-4683-934A-8F6E4EC89AA9}" srcOrd="4" destOrd="0" presId="urn:microsoft.com/office/officeart/2005/8/layout/hierarchy1"/>
    <dgm:cxn modelId="{CE6802A3-0271-4BFF-A83C-064E3F451949}" type="presParOf" srcId="{E3280441-F901-4CCF-933C-C9BFE581B413}" destId="{609C7756-FF59-44AE-8CB3-4BE803DBD3EE}" srcOrd="5" destOrd="0" presId="urn:microsoft.com/office/officeart/2005/8/layout/hierarchy1"/>
    <dgm:cxn modelId="{F6552515-B272-4682-B4F7-ADDED9043766}" type="presParOf" srcId="{609C7756-FF59-44AE-8CB3-4BE803DBD3EE}" destId="{77F87C22-AC40-49AD-900F-87AF0298E903}" srcOrd="0" destOrd="0" presId="urn:microsoft.com/office/officeart/2005/8/layout/hierarchy1"/>
    <dgm:cxn modelId="{27D92A3D-5B5E-4FAF-82CC-1AF97AC332FB}" type="presParOf" srcId="{77F87C22-AC40-49AD-900F-87AF0298E903}" destId="{74C1C463-9BAD-470E-9800-D3E4654666FA}" srcOrd="0" destOrd="0" presId="urn:microsoft.com/office/officeart/2005/8/layout/hierarchy1"/>
    <dgm:cxn modelId="{34B5C172-99FD-459B-927A-1B411822B948}" type="presParOf" srcId="{77F87C22-AC40-49AD-900F-87AF0298E903}" destId="{24DD6917-D7B5-4248-B769-C87A10A0E272}" srcOrd="1" destOrd="0" presId="urn:microsoft.com/office/officeart/2005/8/layout/hierarchy1"/>
    <dgm:cxn modelId="{5A1A695C-369F-4AB7-835A-3029CC02870C}" type="presParOf" srcId="{609C7756-FF59-44AE-8CB3-4BE803DBD3EE}" destId="{A9F1DB10-2B85-40AE-B04F-6AC1FF8819F1}" srcOrd="1" destOrd="0" presId="urn:microsoft.com/office/officeart/2005/8/layout/hierarchy1"/>
    <dgm:cxn modelId="{5974532C-99AF-4C9A-827F-B3471D239A03}" type="presParOf" srcId="{E3280441-F901-4CCF-933C-C9BFE581B413}" destId="{61AFD9EB-4AAB-416E-8FF9-0E6BBC665BB3}" srcOrd="6" destOrd="0" presId="urn:microsoft.com/office/officeart/2005/8/layout/hierarchy1"/>
    <dgm:cxn modelId="{EA8547D8-8E02-4C6B-8942-20D7AE4BC1B9}" type="presParOf" srcId="{E3280441-F901-4CCF-933C-C9BFE581B413}" destId="{5EE53922-BB53-44CA-9553-B5F30E46D4FE}" srcOrd="7" destOrd="0" presId="urn:microsoft.com/office/officeart/2005/8/layout/hierarchy1"/>
    <dgm:cxn modelId="{FF9A72E8-BB65-455B-9BFE-E8D9763C40E9}" type="presParOf" srcId="{5EE53922-BB53-44CA-9553-B5F30E46D4FE}" destId="{33683A2F-90F1-44E7-A1EE-496545B8BA07}" srcOrd="0" destOrd="0" presId="urn:microsoft.com/office/officeart/2005/8/layout/hierarchy1"/>
    <dgm:cxn modelId="{83C4C080-8B64-4069-B89D-CEFF9D006D16}" type="presParOf" srcId="{33683A2F-90F1-44E7-A1EE-496545B8BA07}" destId="{765F86AF-8590-4487-888A-15F70B671169}" srcOrd="0" destOrd="0" presId="urn:microsoft.com/office/officeart/2005/8/layout/hierarchy1"/>
    <dgm:cxn modelId="{6D8928C2-16FB-4459-82D6-A11D4BC458DA}" type="presParOf" srcId="{33683A2F-90F1-44E7-A1EE-496545B8BA07}" destId="{7CE67B92-D2A3-4971-8A86-4BD01F777D27}" srcOrd="1" destOrd="0" presId="urn:microsoft.com/office/officeart/2005/8/layout/hierarchy1"/>
    <dgm:cxn modelId="{2EA09D49-0B74-430D-AE56-EC5DEA1F3E07}" type="presParOf" srcId="{5EE53922-BB53-44CA-9553-B5F30E46D4FE}" destId="{7F52705A-6041-4558-9A5F-EFB75E95BAA7}" srcOrd="1" destOrd="0" presId="urn:microsoft.com/office/officeart/2005/8/layout/hierarchy1"/>
    <dgm:cxn modelId="{52184483-CEBA-4F58-A3CC-94DB6610823B}" type="presParOf" srcId="{82D79675-B714-4BD7-B2E5-BCCC7919B98A}" destId="{8DECC194-229C-4B55-8BEE-BFAF7BA5C8AC}" srcOrd="4" destOrd="0" presId="urn:microsoft.com/office/officeart/2005/8/layout/hierarchy1"/>
    <dgm:cxn modelId="{51D992EB-A4F9-45F9-BBC0-CA6EA8702637}" type="presParOf" srcId="{82D79675-B714-4BD7-B2E5-BCCC7919B98A}" destId="{59EFCE64-5D60-4942-898E-D325B89D183C}" srcOrd="5" destOrd="0" presId="urn:microsoft.com/office/officeart/2005/8/layout/hierarchy1"/>
    <dgm:cxn modelId="{FBABA86F-7A0A-435F-9DE8-88DECBF83AF5}" type="presParOf" srcId="{59EFCE64-5D60-4942-898E-D325B89D183C}" destId="{1934269D-AEBC-4E1B-8EB2-EEF312269F36}" srcOrd="0" destOrd="0" presId="urn:microsoft.com/office/officeart/2005/8/layout/hierarchy1"/>
    <dgm:cxn modelId="{17A850A8-79D3-428A-9F5B-9B9CBA97521D}" type="presParOf" srcId="{1934269D-AEBC-4E1B-8EB2-EEF312269F36}" destId="{0FAB4DA2-A770-4297-98F9-51648661CA25}" srcOrd="0" destOrd="0" presId="urn:microsoft.com/office/officeart/2005/8/layout/hierarchy1"/>
    <dgm:cxn modelId="{4EE4EF5C-2014-400E-A2CF-E8AF1F491246}" type="presParOf" srcId="{1934269D-AEBC-4E1B-8EB2-EEF312269F36}" destId="{F5D317B0-EC85-41AE-8E20-1FA8EFB09A7F}" srcOrd="1" destOrd="0" presId="urn:microsoft.com/office/officeart/2005/8/layout/hierarchy1"/>
    <dgm:cxn modelId="{F47A57F7-E090-440F-AB9B-501D93ADCA85}" type="presParOf" srcId="{59EFCE64-5D60-4942-898E-D325B89D183C}" destId="{3B8C0341-9F62-4EDD-B1B4-F3101119B3B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A7350-1F77-4100-9DA7-918C41D07E1B}" type="doc">
      <dgm:prSet loTypeId="urn:microsoft.com/office/officeart/2005/8/layout/chevron2" loCatId="process" qsTypeId="urn:microsoft.com/office/officeart/2005/8/quickstyle/3d1" qsCatId="3D" csTypeId="urn:microsoft.com/office/officeart/2005/8/colors/colorful4" csCatId="colorful" phldr="1"/>
      <dgm:spPr/>
      <dgm:t>
        <a:bodyPr/>
        <a:lstStyle/>
        <a:p>
          <a:endParaRPr lang="ru-RU"/>
        </a:p>
      </dgm:t>
    </dgm:pt>
    <dgm:pt modelId="{3836AA9A-64A2-45DF-BF2F-751E9FE6FDC7}">
      <dgm:prSet phldrT="[Текст]"/>
      <dgm:spPr/>
      <dgm:t>
        <a:bodyPr/>
        <a:lstStyle/>
        <a:p>
          <a:r>
            <a:rPr lang="kk-KZ" dirty="0" smtClean="0"/>
            <a:t>1</a:t>
          </a:r>
          <a:endParaRPr lang="ru-RU" dirty="0"/>
        </a:p>
      </dgm:t>
    </dgm:pt>
    <dgm:pt modelId="{3F5B36A5-022B-4C27-A0FB-9FE7B60CC071}" type="parTrans" cxnId="{BAB70309-A29F-4E90-8594-332954C65DFA}">
      <dgm:prSet/>
      <dgm:spPr/>
      <dgm:t>
        <a:bodyPr/>
        <a:lstStyle/>
        <a:p>
          <a:endParaRPr lang="ru-RU"/>
        </a:p>
      </dgm:t>
    </dgm:pt>
    <dgm:pt modelId="{D216A32D-F9FF-4F20-8645-60951BB4F19C}" type="sibTrans" cxnId="{BAB70309-A29F-4E90-8594-332954C65DFA}">
      <dgm:prSet/>
      <dgm:spPr/>
      <dgm:t>
        <a:bodyPr/>
        <a:lstStyle/>
        <a:p>
          <a:endParaRPr lang="ru-RU"/>
        </a:p>
      </dgm:t>
    </dgm:pt>
    <dgm:pt modelId="{3561A9FE-450B-4795-B2DF-4A0FA94F395C}">
      <dgm:prSet phldrT="[Текст]"/>
      <dgm:spPr>
        <a:solidFill>
          <a:schemeClr val="accent3">
            <a:lumMod val="60000"/>
            <a:lumOff val="40000"/>
            <a:alpha val="90000"/>
          </a:schemeClr>
        </a:solidFill>
      </dgm:spPr>
      <dgm:t>
        <a:bodyPr/>
        <a:lstStyle/>
        <a:p>
          <a:r>
            <a:rPr lang="kk-KZ" dirty="0" smtClean="0"/>
            <a:t>Ақтолағай қырқасы</a:t>
          </a:r>
          <a:endParaRPr lang="ru-RU" dirty="0"/>
        </a:p>
      </dgm:t>
    </dgm:pt>
    <dgm:pt modelId="{91F62C56-32D1-4B6A-856C-FEC90D7CD9BA}" type="parTrans" cxnId="{B7F9D738-7E43-4D87-B957-32AB268B9896}">
      <dgm:prSet/>
      <dgm:spPr/>
      <dgm:t>
        <a:bodyPr/>
        <a:lstStyle/>
        <a:p>
          <a:endParaRPr lang="ru-RU"/>
        </a:p>
      </dgm:t>
    </dgm:pt>
    <dgm:pt modelId="{C5AC7584-39B2-4B4C-9154-C7E5EDFF676D}" type="sibTrans" cxnId="{B7F9D738-7E43-4D87-B957-32AB268B9896}">
      <dgm:prSet/>
      <dgm:spPr/>
      <dgm:t>
        <a:bodyPr/>
        <a:lstStyle/>
        <a:p>
          <a:endParaRPr lang="ru-RU"/>
        </a:p>
      </dgm:t>
    </dgm:pt>
    <dgm:pt modelId="{FFB142D6-CA90-4D45-BD59-7FF9C082DB62}">
      <dgm:prSet phldrT="[Текст]"/>
      <dgm:spPr/>
      <dgm:t>
        <a:bodyPr/>
        <a:lstStyle/>
        <a:p>
          <a:r>
            <a:rPr lang="kk-KZ" dirty="0" smtClean="0"/>
            <a:t>2</a:t>
          </a:r>
          <a:endParaRPr lang="ru-RU" dirty="0"/>
        </a:p>
      </dgm:t>
    </dgm:pt>
    <dgm:pt modelId="{B603DD71-9125-475F-9770-BFCE141DEB41}" type="parTrans" cxnId="{8DFC0A06-D258-4F4B-9C8D-29BDC382BE32}">
      <dgm:prSet/>
      <dgm:spPr/>
      <dgm:t>
        <a:bodyPr/>
        <a:lstStyle/>
        <a:p>
          <a:endParaRPr lang="ru-RU"/>
        </a:p>
      </dgm:t>
    </dgm:pt>
    <dgm:pt modelId="{B3E00078-53F8-4371-A29E-E52A5D43C5A1}" type="sibTrans" cxnId="{8DFC0A06-D258-4F4B-9C8D-29BDC382BE32}">
      <dgm:prSet/>
      <dgm:spPr/>
      <dgm:t>
        <a:bodyPr/>
        <a:lstStyle/>
        <a:p>
          <a:endParaRPr lang="ru-RU"/>
        </a:p>
      </dgm:t>
    </dgm:pt>
    <dgm:pt modelId="{E2F0FA95-8AAB-4CF8-95FC-03D17AEAD30D}">
      <dgm:prSet phldrT="[Текст]"/>
      <dgm:spPr>
        <a:solidFill>
          <a:srgbClr val="FF00FF">
            <a:alpha val="90000"/>
          </a:srgbClr>
        </a:solidFill>
      </dgm:spPr>
      <dgm:t>
        <a:bodyPr/>
        <a:lstStyle/>
        <a:p>
          <a:r>
            <a:rPr lang="kk-KZ" dirty="0" smtClean="0"/>
            <a:t>Орал алды үстірті</a:t>
          </a:r>
          <a:endParaRPr lang="ru-RU" dirty="0"/>
        </a:p>
      </dgm:t>
    </dgm:pt>
    <dgm:pt modelId="{3DB84DAF-8F7A-4BDD-BBAE-1FAA1BBC42BC}" type="parTrans" cxnId="{D67D1035-54CD-4824-BCD2-054283040FB9}">
      <dgm:prSet/>
      <dgm:spPr/>
      <dgm:t>
        <a:bodyPr/>
        <a:lstStyle/>
        <a:p>
          <a:endParaRPr lang="ru-RU"/>
        </a:p>
      </dgm:t>
    </dgm:pt>
    <dgm:pt modelId="{AEFCFE14-4070-4FAB-9111-4D6684291772}" type="sibTrans" cxnId="{D67D1035-54CD-4824-BCD2-054283040FB9}">
      <dgm:prSet/>
      <dgm:spPr/>
      <dgm:t>
        <a:bodyPr/>
        <a:lstStyle/>
        <a:p>
          <a:endParaRPr lang="ru-RU"/>
        </a:p>
      </dgm:t>
    </dgm:pt>
    <dgm:pt modelId="{E36750EB-1BE6-4687-9C2B-F1BCA0A66F79}">
      <dgm:prSet phldrT="[Текст]"/>
      <dgm:spPr/>
      <dgm:t>
        <a:bodyPr/>
        <a:lstStyle/>
        <a:p>
          <a:r>
            <a:rPr lang="kk-KZ" dirty="0" smtClean="0"/>
            <a:t>3</a:t>
          </a:r>
          <a:endParaRPr lang="ru-RU" dirty="0"/>
        </a:p>
      </dgm:t>
    </dgm:pt>
    <dgm:pt modelId="{8B2A0527-44F6-4176-9CC6-EDFA43CF9F36}" type="parTrans" cxnId="{F96CE1B1-FA41-4D26-9BF4-ACC80FB5AE07}">
      <dgm:prSet/>
      <dgm:spPr/>
      <dgm:t>
        <a:bodyPr/>
        <a:lstStyle/>
        <a:p>
          <a:endParaRPr lang="ru-RU"/>
        </a:p>
      </dgm:t>
    </dgm:pt>
    <dgm:pt modelId="{31F9FE8C-D8EA-4C7F-B71C-95E661DA2D2E}" type="sibTrans" cxnId="{F96CE1B1-FA41-4D26-9BF4-ACC80FB5AE07}">
      <dgm:prSet/>
      <dgm:spPr/>
      <dgm:t>
        <a:bodyPr/>
        <a:lstStyle/>
        <a:p>
          <a:endParaRPr lang="ru-RU"/>
        </a:p>
      </dgm:t>
    </dgm:pt>
    <dgm:pt modelId="{3E58DF25-1F66-4B67-94E2-0A2CFD4C5050}">
      <dgm:prSet phldrT="[Текст]"/>
      <dgm:spPr>
        <a:solidFill>
          <a:srgbClr val="5F3DEF">
            <a:alpha val="90000"/>
          </a:srgbClr>
        </a:solidFill>
      </dgm:spPr>
      <dgm:t>
        <a:bodyPr/>
        <a:lstStyle/>
        <a:p>
          <a:r>
            <a:rPr lang="kk-KZ" dirty="0" smtClean="0"/>
            <a:t>Мұғалжар тауы</a:t>
          </a:r>
          <a:endParaRPr lang="ru-RU" dirty="0"/>
        </a:p>
      </dgm:t>
    </dgm:pt>
    <dgm:pt modelId="{092B373B-FBB8-4494-A79B-EEF20665B1A7}" type="parTrans" cxnId="{63658FD3-9AE4-45B3-A497-B7B08619DDDC}">
      <dgm:prSet/>
      <dgm:spPr/>
      <dgm:t>
        <a:bodyPr/>
        <a:lstStyle/>
        <a:p>
          <a:endParaRPr lang="ru-RU"/>
        </a:p>
      </dgm:t>
    </dgm:pt>
    <dgm:pt modelId="{D6B3BBDA-9DA1-4ABD-BFC2-36BFD59493AF}" type="sibTrans" cxnId="{63658FD3-9AE4-45B3-A497-B7B08619DDDC}">
      <dgm:prSet/>
      <dgm:spPr/>
      <dgm:t>
        <a:bodyPr/>
        <a:lstStyle/>
        <a:p>
          <a:endParaRPr lang="ru-RU"/>
        </a:p>
      </dgm:t>
    </dgm:pt>
    <dgm:pt modelId="{4134CE27-FFEF-43A0-910C-47C4BD6DE030}" type="pres">
      <dgm:prSet presAssocID="{6EEA7350-1F77-4100-9DA7-918C41D07E1B}" presName="linearFlow" presStyleCnt="0">
        <dgm:presLayoutVars>
          <dgm:dir/>
          <dgm:animLvl val="lvl"/>
          <dgm:resizeHandles val="exact"/>
        </dgm:presLayoutVars>
      </dgm:prSet>
      <dgm:spPr/>
      <dgm:t>
        <a:bodyPr/>
        <a:lstStyle/>
        <a:p>
          <a:endParaRPr lang="ru-RU"/>
        </a:p>
      </dgm:t>
    </dgm:pt>
    <dgm:pt modelId="{59EC905F-1AF8-4DF1-B14D-3B57C796F5E4}" type="pres">
      <dgm:prSet presAssocID="{3836AA9A-64A2-45DF-BF2F-751E9FE6FDC7}" presName="composite" presStyleCnt="0"/>
      <dgm:spPr/>
    </dgm:pt>
    <dgm:pt modelId="{B6526854-317F-4C39-AC0F-D906917AF239}" type="pres">
      <dgm:prSet presAssocID="{3836AA9A-64A2-45DF-BF2F-751E9FE6FDC7}" presName="parentText" presStyleLbl="alignNode1" presStyleIdx="0" presStyleCnt="3">
        <dgm:presLayoutVars>
          <dgm:chMax val="1"/>
          <dgm:bulletEnabled val="1"/>
        </dgm:presLayoutVars>
      </dgm:prSet>
      <dgm:spPr/>
      <dgm:t>
        <a:bodyPr/>
        <a:lstStyle/>
        <a:p>
          <a:endParaRPr lang="ru-RU"/>
        </a:p>
      </dgm:t>
    </dgm:pt>
    <dgm:pt modelId="{6C817C64-6632-4C37-899D-182DE210E994}" type="pres">
      <dgm:prSet presAssocID="{3836AA9A-64A2-45DF-BF2F-751E9FE6FDC7}" presName="descendantText" presStyleLbl="alignAcc1" presStyleIdx="0" presStyleCnt="3">
        <dgm:presLayoutVars>
          <dgm:bulletEnabled val="1"/>
        </dgm:presLayoutVars>
      </dgm:prSet>
      <dgm:spPr/>
      <dgm:t>
        <a:bodyPr/>
        <a:lstStyle/>
        <a:p>
          <a:endParaRPr lang="ru-RU"/>
        </a:p>
      </dgm:t>
    </dgm:pt>
    <dgm:pt modelId="{9989E45B-1528-4C76-B089-D8043B8C8763}" type="pres">
      <dgm:prSet presAssocID="{D216A32D-F9FF-4F20-8645-60951BB4F19C}" presName="sp" presStyleCnt="0"/>
      <dgm:spPr/>
    </dgm:pt>
    <dgm:pt modelId="{6F2A3BF1-F9C2-4006-8A16-538954D3FCCF}" type="pres">
      <dgm:prSet presAssocID="{FFB142D6-CA90-4D45-BD59-7FF9C082DB62}" presName="composite" presStyleCnt="0"/>
      <dgm:spPr/>
    </dgm:pt>
    <dgm:pt modelId="{11DC80B2-D58D-4C1C-A74C-0412D798ABC2}" type="pres">
      <dgm:prSet presAssocID="{FFB142D6-CA90-4D45-BD59-7FF9C082DB62}" presName="parentText" presStyleLbl="alignNode1" presStyleIdx="1" presStyleCnt="3">
        <dgm:presLayoutVars>
          <dgm:chMax val="1"/>
          <dgm:bulletEnabled val="1"/>
        </dgm:presLayoutVars>
      </dgm:prSet>
      <dgm:spPr/>
      <dgm:t>
        <a:bodyPr/>
        <a:lstStyle/>
        <a:p>
          <a:endParaRPr lang="ru-RU"/>
        </a:p>
      </dgm:t>
    </dgm:pt>
    <dgm:pt modelId="{B839123E-0BD8-4E05-9358-7E589B9228B0}" type="pres">
      <dgm:prSet presAssocID="{FFB142D6-CA90-4D45-BD59-7FF9C082DB62}" presName="descendantText" presStyleLbl="alignAcc1" presStyleIdx="1" presStyleCnt="3" custLinFactNeighborX="136" custLinFactNeighborY="-690">
        <dgm:presLayoutVars>
          <dgm:bulletEnabled val="1"/>
        </dgm:presLayoutVars>
      </dgm:prSet>
      <dgm:spPr/>
      <dgm:t>
        <a:bodyPr/>
        <a:lstStyle/>
        <a:p>
          <a:endParaRPr lang="ru-RU"/>
        </a:p>
      </dgm:t>
    </dgm:pt>
    <dgm:pt modelId="{29AA04C8-7C5C-47DA-9A33-D0B0E28B45A6}" type="pres">
      <dgm:prSet presAssocID="{B3E00078-53F8-4371-A29E-E52A5D43C5A1}" presName="sp" presStyleCnt="0"/>
      <dgm:spPr/>
    </dgm:pt>
    <dgm:pt modelId="{1703B2F1-ACED-483C-AB5F-D83A70A29F95}" type="pres">
      <dgm:prSet presAssocID="{E36750EB-1BE6-4687-9C2B-F1BCA0A66F79}" presName="composite" presStyleCnt="0"/>
      <dgm:spPr/>
    </dgm:pt>
    <dgm:pt modelId="{080A085C-BC17-4FF9-BB13-F7CDD1F98EAF}" type="pres">
      <dgm:prSet presAssocID="{E36750EB-1BE6-4687-9C2B-F1BCA0A66F79}" presName="parentText" presStyleLbl="alignNode1" presStyleIdx="2" presStyleCnt="3">
        <dgm:presLayoutVars>
          <dgm:chMax val="1"/>
          <dgm:bulletEnabled val="1"/>
        </dgm:presLayoutVars>
      </dgm:prSet>
      <dgm:spPr/>
      <dgm:t>
        <a:bodyPr/>
        <a:lstStyle/>
        <a:p>
          <a:endParaRPr lang="ru-RU"/>
        </a:p>
      </dgm:t>
    </dgm:pt>
    <dgm:pt modelId="{9B031FEA-43C5-4DDE-B16B-3344BEFC7608}" type="pres">
      <dgm:prSet presAssocID="{E36750EB-1BE6-4687-9C2B-F1BCA0A66F79}" presName="descendantText" presStyleLbl="alignAcc1" presStyleIdx="2" presStyleCnt="3">
        <dgm:presLayoutVars>
          <dgm:bulletEnabled val="1"/>
        </dgm:presLayoutVars>
      </dgm:prSet>
      <dgm:spPr/>
      <dgm:t>
        <a:bodyPr/>
        <a:lstStyle/>
        <a:p>
          <a:endParaRPr lang="ru-RU"/>
        </a:p>
      </dgm:t>
    </dgm:pt>
  </dgm:ptLst>
  <dgm:cxnLst>
    <dgm:cxn modelId="{2BC8B511-1ED2-4E8B-BA16-979C9DF4EE9C}" type="presOf" srcId="{3561A9FE-450B-4795-B2DF-4A0FA94F395C}" destId="{6C817C64-6632-4C37-899D-182DE210E994}" srcOrd="0" destOrd="0" presId="urn:microsoft.com/office/officeart/2005/8/layout/chevron2"/>
    <dgm:cxn modelId="{95E8B416-E834-4C0B-8E7F-6305B4A7F058}" type="presOf" srcId="{FFB142D6-CA90-4D45-BD59-7FF9C082DB62}" destId="{11DC80B2-D58D-4C1C-A74C-0412D798ABC2}" srcOrd="0" destOrd="0" presId="urn:microsoft.com/office/officeart/2005/8/layout/chevron2"/>
    <dgm:cxn modelId="{ED44DBB9-08E9-41CB-8292-F8A370325E83}" type="presOf" srcId="{3836AA9A-64A2-45DF-BF2F-751E9FE6FDC7}" destId="{B6526854-317F-4C39-AC0F-D906917AF239}" srcOrd="0" destOrd="0" presId="urn:microsoft.com/office/officeart/2005/8/layout/chevron2"/>
    <dgm:cxn modelId="{D67D1035-54CD-4824-BCD2-054283040FB9}" srcId="{FFB142D6-CA90-4D45-BD59-7FF9C082DB62}" destId="{E2F0FA95-8AAB-4CF8-95FC-03D17AEAD30D}" srcOrd="0" destOrd="0" parTransId="{3DB84DAF-8F7A-4BDD-BBAE-1FAA1BBC42BC}" sibTransId="{AEFCFE14-4070-4FAB-9111-4D6684291772}"/>
    <dgm:cxn modelId="{00DA0D0D-2409-4729-8C2C-591FB4E6BC28}" type="presOf" srcId="{E36750EB-1BE6-4687-9C2B-F1BCA0A66F79}" destId="{080A085C-BC17-4FF9-BB13-F7CDD1F98EAF}" srcOrd="0" destOrd="0" presId="urn:microsoft.com/office/officeart/2005/8/layout/chevron2"/>
    <dgm:cxn modelId="{63658FD3-9AE4-45B3-A497-B7B08619DDDC}" srcId="{E36750EB-1BE6-4687-9C2B-F1BCA0A66F79}" destId="{3E58DF25-1F66-4B67-94E2-0A2CFD4C5050}" srcOrd="0" destOrd="0" parTransId="{092B373B-FBB8-4494-A79B-EEF20665B1A7}" sibTransId="{D6B3BBDA-9DA1-4ABD-BFC2-36BFD59493AF}"/>
    <dgm:cxn modelId="{F96CE1B1-FA41-4D26-9BF4-ACC80FB5AE07}" srcId="{6EEA7350-1F77-4100-9DA7-918C41D07E1B}" destId="{E36750EB-1BE6-4687-9C2B-F1BCA0A66F79}" srcOrd="2" destOrd="0" parTransId="{8B2A0527-44F6-4176-9CC6-EDFA43CF9F36}" sibTransId="{31F9FE8C-D8EA-4C7F-B71C-95E661DA2D2E}"/>
    <dgm:cxn modelId="{DE023466-6F78-41A0-AB87-01600679E893}" type="presOf" srcId="{6EEA7350-1F77-4100-9DA7-918C41D07E1B}" destId="{4134CE27-FFEF-43A0-910C-47C4BD6DE030}" srcOrd="0" destOrd="0" presId="urn:microsoft.com/office/officeart/2005/8/layout/chevron2"/>
    <dgm:cxn modelId="{8DFC0A06-D258-4F4B-9C8D-29BDC382BE32}" srcId="{6EEA7350-1F77-4100-9DA7-918C41D07E1B}" destId="{FFB142D6-CA90-4D45-BD59-7FF9C082DB62}" srcOrd="1" destOrd="0" parTransId="{B603DD71-9125-475F-9770-BFCE141DEB41}" sibTransId="{B3E00078-53F8-4371-A29E-E52A5D43C5A1}"/>
    <dgm:cxn modelId="{B7F9D738-7E43-4D87-B957-32AB268B9896}" srcId="{3836AA9A-64A2-45DF-BF2F-751E9FE6FDC7}" destId="{3561A9FE-450B-4795-B2DF-4A0FA94F395C}" srcOrd="0" destOrd="0" parTransId="{91F62C56-32D1-4B6A-856C-FEC90D7CD9BA}" sibTransId="{C5AC7584-39B2-4B4C-9154-C7E5EDFF676D}"/>
    <dgm:cxn modelId="{BAB70309-A29F-4E90-8594-332954C65DFA}" srcId="{6EEA7350-1F77-4100-9DA7-918C41D07E1B}" destId="{3836AA9A-64A2-45DF-BF2F-751E9FE6FDC7}" srcOrd="0" destOrd="0" parTransId="{3F5B36A5-022B-4C27-A0FB-9FE7B60CC071}" sibTransId="{D216A32D-F9FF-4F20-8645-60951BB4F19C}"/>
    <dgm:cxn modelId="{BF159A35-EE1A-4205-B227-8C1B61124F91}" type="presOf" srcId="{E2F0FA95-8AAB-4CF8-95FC-03D17AEAD30D}" destId="{B839123E-0BD8-4E05-9358-7E589B9228B0}" srcOrd="0" destOrd="0" presId="urn:microsoft.com/office/officeart/2005/8/layout/chevron2"/>
    <dgm:cxn modelId="{0C47ADAD-7912-4609-ABC0-2A616BEB144F}" type="presOf" srcId="{3E58DF25-1F66-4B67-94E2-0A2CFD4C5050}" destId="{9B031FEA-43C5-4DDE-B16B-3344BEFC7608}" srcOrd="0" destOrd="0" presId="urn:microsoft.com/office/officeart/2005/8/layout/chevron2"/>
    <dgm:cxn modelId="{8B9E339F-E3B5-4992-B116-D06753EC2C0B}" type="presParOf" srcId="{4134CE27-FFEF-43A0-910C-47C4BD6DE030}" destId="{59EC905F-1AF8-4DF1-B14D-3B57C796F5E4}" srcOrd="0" destOrd="0" presId="urn:microsoft.com/office/officeart/2005/8/layout/chevron2"/>
    <dgm:cxn modelId="{90D61F2E-BE7B-4733-883F-D4413BEA7957}" type="presParOf" srcId="{59EC905F-1AF8-4DF1-B14D-3B57C796F5E4}" destId="{B6526854-317F-4C39-AC0F-D906917AF239}" srcOrd="0" destOrd="0" presId="urn:microsoft.com/office/officeart/2005/8/layout/chevron2"/>
    <dgm:cxn modelId="{D92A1C0B-FB0C-458D-A2BE-77985A8856FF}" type="presParOf" srcId="{59EC905F-1AF8-4DF1-B14D-3B57C796F5E4}" destId="{6C817C64-6632-4C37-899D-182DE210E994}" srcOrd="1" destOrd="0" presId="urn:microsoft.com/office/officeart/2005/8/layout/chevron2"/>
    <dgm:cxn modelId="{2E52E718-17C7-4C1B-8529-405C25D65BD4}" type="presParOf" srcId="{4134CE27-FFEF-43A0-910C-47C4BD6DE030}" destId="{9989E45B-1528-4C76-B089-D8043B8C8763}" srcOrd="1" destOrd="0" presId="urn:microsoft.com/office/officeart/2005/8/layout/chevron2"/>
    <dgm:cxn modelId="{AD50DABA-DA81-4069-A062-1B5169845C7A}" type="presParOf" srcId="{4134CE27-FFEF-43A0-910C-47C4BD6DE030}" destId="{6F2A3BF1-F9C2-4006-8A16-538954D3FCCF}" srcOrd="2" destOrd="0" presId="urn:microsoft.com/office/officeart/2005/8/layout/chevron2"/>
    <dgm:cxn modelId="{FF61C4A9-8764-4C9A-884D-F09739C4B15A}" type="presParOf" srcId="{6F2A3BF1-F9C2-4006-8A16-538954D3FCCF}" destId="{11DC80B2-D58D-4C1C-A74C-0412D798ABC2}" srcOrd="0" destOrd="0" presId="urn:microsoft.com/office/officeart/2005/8/layout/chevron2"/>
    <dgm:cxn modelId="{A1840C7D-2A36-43B6-A3AD-9C7757CB9BAE}" type="presParOf" srcId="{6F2A3BF1-F9C2-4006-8A16-538954D3FCCF}" destId="{B839123E-0BD8-4E05-9358-7E589B9228B0}" srcOrd="1" destOrd="0" presId="urn:microsoft.com/office/officeart/2005/8/layout/chevron2"/>
    <dgm:cxn modelId="{5907F430-A2D7-4F14-B541-2F93D8929EB7}" type="presParOf" srcId="{4134CE27-FFEF-43A0-910C-47C4BD6DE030}" destId="{29AA04C8-7C5C-47DA-9A33-D0B0E28B45A6}" srcOrd="3" destOrd="0" presId="urn:microsoft.com/office/officeart/2005/8/layout/chevron2"/>
    <dgm:cxn modelId="{3225A6F4-4D33-4B37-9699-1C7E473ADF82}" type="presParOf" srcId="{4134CE27-FFEF-43A0-910C-47C4BD6DE030}" destId="{1703B2F1-ACED-483C-AB5F-D83A70A29F95}" srcOrd="4" destOrd="0" presId="urn:microsoft.com/office/officeart/2005/8/layout/chevron2"/>
    <dgm:cxn modelId="{E10ED70F-C2BA-4948-9AB8-857BDA9F6EA7}" type="presParOf" srcId="{1703B2F1-ACED-483C-AB5F-D83A70A29F95}" destId="{080A085C-BC17-4FF9-BB13-F7CDD1F98EAF}" srcOrd="0" destOrd="0" presId="urn:microsoft.com/office/officeart/2005/8/layout/chevron2"/>
    <dgm:cxn modelId="{D59D82EB-1FDF-4FC2-AB1B-47C97D1FA7E1}" type="presParOf" srcId="{1703B2F1-ACED-483C-AB5F-D83A70A29F95}" destId="{9B031FEA-43C5-4DDE-B16B-3344BEFC760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D2EE97-FE76-482C-BDAC-1F23185E2853}"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ru-RU"/>
        </a:p>
      </dgm:t>
    </dgm:pt>
    <dgm:pt modelId="{DA0C8EE1-94AF-4C4A-AA9C-7E34EDF87AB3}">
      <dgm:prSet phldrT="[Текст]" custT="1"/>
      <dgm:spPr/>
      <dgm:t>
        <a:bodyPr/>
        <a:lstStyle/>
        <a:p>
          <a:r>
            <a:rPr lang="kk-KZ" sz="3200" b="0" dirty="0" smtClean="0">
              <a:solidFill>
                <a:schemeClr val="tx1"/>
              </a:solidFill>
              <a:latin typeface="Times New Roman" pitchFamily="18" charset="0"/>
              <a:cs typeface="Times New Roman" pitchFamily="18" charset="0"/>
            </a:rPr>
            <a:t>Орал тауынан бастау алатын өзендер</a:t>
          </a:r>
          <a:endParaRPr lang="ru-RU" sz="3200" b="0" dirty="0">
            <a:solidFill>
              <a:schemeClr val="tx1"/>
            </a:solidFill>
            <a:latin typeface="Times New Roman" pitchFamily="18" charset="0"/>
            <a:cs typeface="Times New Roman" pitchFamily="18" charset="0"/>
          </a:endParaRPr>
        </a:p>
      </dgm:t>
    </dgm:pt>
    <dgm:pt modelId="{0F150D83-95D7-4F53-8122-F3F681B0A920}" type="parTrans" cxnId="{685FB35F-92B5-4F7D-966A-319FAB31E328}">
      <dgm:prSet/>
      <dgm:spPr/>
      <dgm:t>
        <a:bodyPr/>
        <a:lstStyle/>
        <a:p>
          <a:endParaRPr lang="ru-RU"/>
        </a:p>
      </dgm:t>
    </dgm:pt>
    <dgm:pt modelId="{C5DBF767-20A0-4265-8642-6DB699D90320}" type="sibTrans" cxnId="{685FB35F-92B5-4F7D-966A-319FAB31E328}">
      <dgm:prSet/>
      <dgm:spPr/>
      <dgm:t>
        <a:bodyPr/>
        <a:lstStyle/>
        <a:p>
          <a:endParaRPr lang="ru-RU"/>
        </a:p>
      </dgm:t>
    </dgm:pt>
    <dgm:pt modelId="{C4A424F1-FB30-4865-AC39-653C1AA1AA5A}">
      <dgm:prSet phldrT="[Текст]" custT="1"/>
      <dgm:spPr>
        <a:solidFill>
          <a:srgbClr val="F363DE"/>
        </a:solidFill>
      </dgm:spPr>
      <dgm:t>
        <a:bodyPr/>
        <a:lstStyle/>
        <a:p>
          <a:r>
            <a:rPr lang="kk-KZ" sz="3200" b="0" i="0" dirty="0" smtClean="0">
              <a:solidFill>
                <a:schemeClr val="tx1"/>
              </a:solidFill>
              <a:latin typeface="Times New Roman" pitchFamily="18" charset="0"/>
              <a:cs typeface="Times New Roman" pitchFamily="18" charset="0"/>
            </a:rPr>
            <a:t>Ор</a:t>
          </a:r>
          <a:r>
            <a:rPr lang="kk-KZ" sz="3200" b="0" i="1" dirty="0" smtClean="0">
              <a:latin typeface="Times New Roman" pitchFamily="18" charset="0"/>
              <a:cs typeface="Times New Roman" pitchFamily="18" charset="0"/>
            </a:rPr>
            <a:t> </a:t>
          </a:r>
          <a:endParaRPr lang="ru-RU" sz="3200" b="0" dirty="0">
            <a:latin typeface="Times New Roman" pitchFamily="18" charset="0"/>
            <a:cs typeface="Times New Roman" pitchFamily="18" charset="0"/>
          </a:endParaRPr>
        </a:p>
      </dgm:t>
    </dgm:pt>
    <dgm:pt modelId="{A96CAD0F-2538-409C-A847-7DE3820B1634}" type="parTrans" cxnId="{391DB170-D949-41AA-BA9D-AC036CDEBB5D}">
      <dgm:prSet/>
      <dgm:spPr/>
      <dgm:t>
        <a:bodyPr/>
        <a:lstStyle/>
        <a:p>
          <a:endParaRPr lang="ru-RU"/>
        </a:p>
      </dgm:t>
    </dgm:pt>
    <dgm:pt modelId="{E80F2CE5-8996-4F5C-870B-1B68F89F0B2C}" type="sibTrans" cxnId="{391DB170-D949-41AA-BA9D-AC036CDEBB5D}">
      <dgm:prSet/>
      <dgm:spPr/>
      <dgm:t>
        <a:bodyPr/>
        <a:lstStyle/>
        <a:p>
          <a:endParaRPr lang="ru-RU"/>
        </a:p>
      </dgm:t>
    </dgm:pt>
    <dgm:pt modelId="{249EB2AC-66BF-4319-90B7-AF21EDDEB42E}">
      <dgm:prSet phldrT="[Текст]" custT="1"/>
      <dgm:spPr>
        <a:solidFill>
          <a:srgbClr val="FF0000"/>
        </a:solidFill>
      </dgm:spPr>
      <dgm:t>
        <a:bodyPr/>
        <a:lstStyle/>
        <a:p>
          <a:r>
            <a:rPr lang="kk-KZ" sz="3200" b="0" i="0" smtClean="0">
              <a:solidFill>
                <a:schemeClr val="tx1"/>
              </a:solidFill>
              <a:latin typeface="Times New Roman" pitchFamily="18" charset="0"/>
              <a:cs typeface="Times New Roman" pitchFamily="18" charset="0"/>
            </a:rPr>
            <a:t>Қайнар</a:t>
          </a:r>
          <a:endParaRPr lang="ru-RU" sz="3200" b="0" i="0" dirty="0">
            <a:solidFill>
              <a:schemeClr val="tx1"/>
            </a:solidFill>
            <a:latin typeface="Times New Roman" pitchFamily="18" charset="0"/>
            <a:cs typeface="Times New Roman" pitchFamily="18" charset="0"/>
          </a:endParaRPr>
        </a:p>
      </dgm:t>
    </dgm:pt>
    <dgm:pt modelId="{E3729853-D699-4365-87E3-8C13828E0818}" type="parTrans" cxnId="{E86EB565-BAA4-42AE-B507-8B0A6DC0BA6E}">
      <dgm:prSet/>
      <dgm:spPr/>
      <dgm:t>
        <a:bodyPr/>
        <a:lstStyle/>
        <a:p>
          <a:endParaRPr lang="ru-RU"/>
        </a:p>
      </dgm:t>
    </dgm:pt>
    <dgm:pt modelId="{FF5EBBA1-E19B-4D4C-B31B-AC4644676A9B}" type="sibTrans" cxnId="{E86EB565-BAA4-42AE-B507-8B0A6DC0BA6E}">
      <dgm:prSet/>
      <dgm:spPr/>
      <dgm:t>
        <a:bodyPr/>
        <a:lstStyle/>
        <a:p>
          <a:endParaRPr lang="ru-RU"/>
        </a:p>
      </dgm:t>
    </dgm:pt>
    <dgm:pt modelId="{280938F2-910A-4564-BCA4-709CD9327F0C}">
      <dgm:prSet custT="1"/>
      <dgm:spPr>
        <a:solidFill>
          <a:srgbClr val="00B0F0"/>
        </a:solidFill>
      </dgm:spPr>
      <dgm:t>
        <a:bodyPr/>
        <a:lstStyle/>
        <a:p>
          <a:r>
            <a:rPr lang="kk-KZ" sz="3200" b="0" i="0" smtClean="0">
              <a:solidFill>
                <a:schemeClr val="tx1"/>
              </a:solidFill>
              <a:latin typeface="Times New Roman" pitchFamily="18" charset="0"/>
              <a:cs typeface="Times New Roman" pitchFamily="18" charset="0"/>
            </a:rPr>
            <a:t>Жайық</a:t>
          </a:r>
          <a:endParaRPr lang="ru-RU" sz="3200" b="0" i="0" dirty="0">
            <a:solidFill>
              <a:schemeClr val="tx1"/>
            </a:solidFill>
            <a:latin typeface="Times New Roman" pitchFamily="18" charset="0"/>
            <a:cs typeface="Times New Roman" pitchFamily="18" charset="0"/>
          </a:endParaRPr>
        </a:p>
      </dgm:t>
    </dgm:pt>
    <dgm:pt modelId="{D0F632D0-7ECE-419B-9CA6-51D3AB2A8130}" type="parTrans" cxnId="{6FF4085C-0681-438B-A524-BECD0904B145}">
      <dgm:prSet/>
      <dgm:spPr/>
      <dgm:t>
        <a:bodyPr/>
        <a:lstStyle/>
        <a:p>
          <a:endParaRPr lang="ru-RU"/>
        </a:p>
      </dgm:t>
    </dgm:pt>
    <dgm:pt modelId="{81D0B8E3-0FC4-478A-AFF5-3146F1E2EBD3}" type="sibTrans" cxnId="{6FF4085C-0681-438B-A524-BECD0904B145}">
      <dgm:prSet/>
      <dgm:spPr/>
      <dgm:t>
        <a:bodyPr/>
        <a:lstStyle/>
        <a:p>
          <a:endParaRPr lang="ru-RU"/>
        </a:p>
      </dgm:t>
    </dgm:pt>
    <dgm:pt modelId="{711D77C9-3D89-4803-840E-0F4E8CE38C2C}">
      <dgm:prSet custT="1"/>
      <dgm:spPr>
        <a:solidFill>
          <a:srgbClr val="FFC000"/>
        </a:solidFill>
      </dgm:spPr>
      <dgm:t>
        <a:bodyPr/>
        <a:lstStyle/>
        <a:p>
          <a:r>
            <a:rPr lang="kk-KZ" sz="3200" b="0" i="0" smtClean="0">
              <a:solidFill>
                <a:schemeClr val="tx1"/>
              </a:solidFill>
              <a:latin typeface="Times New Roman" pitchFamily="18" charset="0"/>
              <a:cs typeface="Times New Roman" pitchFamily="18" charset="0"/>
            </a:rPr>
            <a:t>Жем</a:t>
          </a:r>
        </a:p>
        <a:p>
          <a:r>
            <a:rPr lang="kk-KZ" sz="3200" b="0" i="0" smtClean="0">
              <a:solidFill>
                <a:schemeClr val="tx1"/>
              </a:solidFill>
              <a:latin typeface="Times New Roman" pitchFamily="18" charset="0"/>
              <a:cs typeface="Times New Roman" pitchFamily="18" charset="0"/>
            </a:rPr>
            <a:t>(Ембі) </a:t>
          </a:r>
          <a:endParaRPr lang="ru-RU" sz="3200" b="0" i="0" dirty="0">
            <a:solidFill>
              <a:schemeClr val="tx1"/>
            </a:solidFill>
            <a:latin typeface="Times New Roman" pitchFamily="18" charset="0"/>
            <a:cs typeface="Times New Roman" pitchFamily="18" charset="0"/>
          </a:endParaRPr>
        </a:p>
      </dgm:t>
    </dgm:pt>
    <dgm:pt modelId="{398ED995-E328-45F7-879C-A0420C25C11E}" type="parTrans" cxnId="{C4DAC258-B7E7-4FFB-A816-F55F7925CB52}">
      <dgm:prSet/>
      <dgm:spPr/>
      <dgm:t>
        <a:bodyPr/>
        <a:lstStyle/>
        <a:p>
          <a:endParaRPr lang="ru-RU"/>
        </a:p>
      </dgm:t>
    </dgm:pt>
    <dgm:pt modelId="{3B27BA92-D5B3-4D8C-9851-4A09ACFD57C0}" type="sibTrans" cxnId="{C4DAC258-B7E7-4FFB-A816-F55F7925CB52}">
      <dgm:prSet/>
      <dgm:spPr/>
      <dgm:t>
        <a:bodyPr/>
        <a:lstStyle/>
        <a:p>
          <a:endParaRPr lang="ru-RU"/>
        </a:p>
      </dgm:t>
    </dgm:pt>
    <dgm:pt modelId="{4C3B955A-EE95-4FF4-B396-5769F684CE3F}">
      <dgm:prSet custT="1"/>
      <dgm:spPr>
        <a:solidFill>
          <a:schemeClr val="accent3">
            <a:lumMod val="60000"/>
            <a:lumOff val="40000"/>
          </a:schemeClr>
        </a:solidFill>
      </dgm:spPr>
      <dgm:t>
        <a:bodyPr/>
        <a:lstStyle/>
        <a:p>
          <a:r>
            <a:rPr lang="kk-KZ" sz="3200" b="0" i="0" smtClean="0">
              <a:solidFill>
                <a:schemeClr val="tx1"/>
              </a:solidFill>
              <a:latin typeface="Times New Roman" pitchFamily="18" charset="0"/>
              <a:cs typeface="Times New Roman" pitchFamily="18" charset="0"/>
            </a:rPr>
            <a:t>Ойыл</a:t>
          </a:r>
          <a:r>
            <a:rPr lang="kk-KZ" sz="1700" smtClean="0"/>
            <a:t> </a:t>
          </a:r>
          <a:endParaRPr lang="ru-RU" sz="1700" dirty="0"/>
        </a:p>
      </dgm:t>
    </dgm:pt>
    <dgm:pt modelId="{F1CEF32A-9242-45A4-96F3-7AB01B5057D9}" type="parTrans" cxnId="{4BD36CCB-5AEE-4F3A-AA53-E6D05A469C06}">
      <dgm:prSet/>
      <dgm:spPr/>
      <dgm:t>
        <a:bodyPr/>
        <a:lstStyle/>
        <a:p>
          <a:endParaRPr lang="ru-RU"/>
        </a:p>
      </dgm:t>
    </dgm:pt>
    <dgm:pt modelId="{258DB2EF-9E2D-48C2-9986-052AA4E6CBDB}" type="sibTrans" cxnId="{4BD36CCB-5AEE-4F3A-AA53-E6D05A469C06}">
      <dgm:prSet/>
      <dgm:spPr/>
      <dgm:t>
        <a:bodyPr/>
        <a:lstStyle/>
        <a:p>
          <a:endParaRPr lang="ru-RU"/>
        </a:p>
      </dgm:t>
    </dgm:pt>
    <dgm:pt modelId="{9BA8886A-D3BC-4000-828C-ADEA80D29855}">
      <dgm:prSet custT="1"/>
      <dgm:spPr>
        <a:solidFill>
          <a:srgbClr val="FFFF00"/>
        </a:solidFill>
      </dgm:spPr>
      <dgm:t>
        <a:bodyPr/>
        <a:lstStyle/>
        <a:p>
          <a:r>
            <a:rPr lang="kk-KZ" sz="3200" b="0" i="0" smtClean="0">
              <a:solidFill>
                <a:schemeClr val="tx1"/>
              </a:solidFill>
              <a:latin typeface="Times New Roman" pitchFamily="18" charset="0"/>
              <a:cs typeface="Times New Roman" pitchFamily="18" charset="0"/>
            </a:rPr>
            <a:t>Елек</a:t>
          </a:r>
          <a:endParaRPr lang="ru-RU" sz="3200" b="0" i="0" dirty="0">
            <a:solidFill>
              <a:schemeClr val="tx1"/>
            </a:solidFill>
            <a:latin typeface="Times New Roman" pitchFamily="18" charset="0"/>
            <a:cs typeface="Times New Roman" pitchFamily="18" charset="0"/>
          </a:endParaRPr>
        </a:p>
      </dgm:t>
    </dgm:pt>
    <dgm:pt modelId="{7D9E6B26-9E44-410E-9647-F58D32093668}" type="parTrans" cxnId="{E3E4DF0C-7BAF-4F8F-A70D-DB6F690E5678}">
      <dgm:prSet/>
      <dgm:spPr/>
      <dgm:t>
        <a:bodyPr/>
        <a:lstStyle/>
        <a:p>
          <a:endParaRPr lang="ru-RU"/>
        </a:p>
      </dgm:t>
    </dgm:pt>
    <dgm:pt modelId="{2C9D46EF-833B-4768-A8BB-3A7FF92429EF}" type="sibTrans" cxnId="{E3E4DF0C-7BAF-4F8F-A70D-DB6F690E5678}">
      <dgm:prSet/>
      <dgm:spPr/>
      <dgm:t>
        <a:bodyPr/>
        <a:lstStyle/>
        <a:p>
          <a:endParaRPr lang="ru-RU"/>
        </a:p>
      </dgm:t>
    </dgm:pt>
    <dgm:pt modelId="{7F476B5C-81D8-4149-9EFD-4F4E2885DE19}" type="pres">
      <dgm:prSet presAssocID="{8BD2EE97-FE76-482C-BDAC-1F23185E2853}" presName="Name0" presStyleCnt="0">
        <dgm:presLayoutVars>
          <dgm:chMax val="1"/>
          <dgm:dir/>
          <dgm:animLvl val="ctr"/>
          <dgm:resizeHandles val="exact"/>
        </dgm:presLayoutVars>
      </dgm:prSet>
      <dgm:spPr/>
      <dgm:t>
        <a:bodyPr/>
        <a:lstStyle/>
        <a:p>
          <a:endParaRPr lang="ru-RU"/>
        </a:p>
      </dgm:t>
    </dgm:pt>
    <dgm:pt modelId="{03D80A38-1AB8-489D-A3DE-B752C9A71AEF}" type="pres">
      <dgm:prSet presAssocID="{DA0C8EE1-94AF-4C4A-AA9C-7E34EDF87AB3}" presName="centerShape" presStyleLbl="node0" presStyleIdx="0" presStyleCnt="1" custScaleX="179546" custScaleY="172819"/>
      <dgm:spPr/>
      <dgm:t>
        <a:bodyPr/>
        <a:lstStyle/>
        <a:p>
          <a:endParaRPr lang="ru-RU"/>
        </a:p>
      </dgm:t>
    </dgm:pt>
    <dgm:pt modelId="{FF1A6B30-6AD4-419E-950C-CFD5DE40C9BF}" type="pres">
      <dgm:prSet presAssocID="{A96CAD0F-2538-409C-A847-7DE3820B1634}" presName="parTrans" presStyleLbl="sibTrans2D1" presStyleIdx="0" presStyleCnt="6"/>
      <dgm:spPr/>
      <dgm:t>
        <a:bodyPr/>
        <a:lstStyle/>
        <a:p>
          <a:endParaRPr lang="ru-RU"/>
        </a:p>
      </dgm:t>
    </dgm:pt>
    <dgm:pt modelId="{2D13FDDC-5368-49F0-B7DE-F61C86F35A3D}" type="pres">
      <dgm:prSet presAssocID="{A96CAD0F-2538-409C-A847-7DE3820B1634}" presName="connectorText" presStyleLbl="sibTrans2D1" presStyleIdx="0" presStyleCnt="6"/>
      <dgm:spPr/>
      <dgm:t>
        <a:bodyPr/>
        <a:lstStyle/>
        <a:p>
          <a:endParaRPr lang="ru-RU"/>
        </a:p>
      </dgm:t>
    </dgm:pt>
    <dgm:pt modelId="{A0A72D76-1D72-47B3-B415-49BED09ADE67}" type="pres">
      <dgm:prSet presAssocID="{C4A424F1-FB30-4865-AC39-653C1AA1AA5A}" presName="node" presStyleLbl="node1" presStyleIdx="0" presStyleCnt="6" custScaleX="113985" custScaleY="114839" custRadScaleRad="128000" custRadScaleInc="159938">
        <dgm:presLayoutVars>
          <dgm:bulletEnabled val="1"/>
        </dgm:presLayoutVars>
      </dgm:prSet>
      <dgm:spPr/>
      <dgm:t>
        <a:bodyPr/>
        <a:lstStyle/>
        <a:p>
          <a:endParaRPr lang="ru-RU"/>
        </a:p>
      </dgm:t>
    </dgm:pt>
    <dgm:pt modelId="{5D85C770-0546-40FD-ADA0-2E384B72667F}" type="pres">
      <dgm:prSet presAssocID="{D0F632D0-7ECE-419B-9CA6-51D3AB2A8130}" presName="parTrans" presStyleLbl="sibTrans2D1" presStyleIdx="1" presStyleCnt="6"/>
      <dgm:spPr/>
      <dgm:t>
        <a:bodyPr/>
        <a:lstStyle/>
        <a:p>
          <a:endParaRPr lang="ru-RU"/>
        </a:p>
      </dgm:t>
    </dgm:pt>
    <dgm:pt modelId="{E9E18CDA-F871-46D5-9FF7-2C3C0F7DDF0E}" type="pres">
      <dgm:prSet presAssocID="{D0F632D0-7ECE-419B-9CA6-51D3AB2A8130}" presName="connectorText" presStyleLbl="sibTrans2D1" presStyleIdx="1" presStyleCnt="6"/>
      <dgm:spPr/>
      <dgm:t>
        <a:bodyPr/>
        <a:lstStyle/>
        <a:p>
          <a:endParaRPr lang="ru-RU"/>
        </a:p>
      </dgm:t>
    </dgm:pt>
    <dgm:pt modelId="{0CFE2FDF-FD8F-4CA9-A62A-A19E6AB650DF}" type="pres">
      <dgm:prSet presAssocID="{280938F2-910A-4564-BCA4-709CD9327F0C}" presName="node" presStyleLbl="node1" presStyleIdx="1" presStyleCnt="6" custScaleX="118899" custScaleY="119640" custRadScaleRad="125168" custRadScaleInc="97123">
        <dgm:presLayoutVars>
          <dgm:bulletEnabled val="1"/>
        </dgm:presLayoutVars>
      </dgm:prSet>
      <dgm:spPr/>
      <dgm:t>
        <a:bodyPr/>
        <a:lstStyle/>
        <a:p>
          <a:endParaRPr lang="ru-RU"/>
        </a:p>
      </dgm:t>
    </dgm:pt>
    <dgm:pt modelId="{ECA3D432-509E-445B-8613-9DB4EE61E19A}" type="pres">
      <dgm:prSet presAssocID="{398ED995-E328-45F7-879C-A0420C25C11E}" presName="parTrans" presStyleLbl="sibTrans2D1" presStyleIdx="2" presStyleCnt="6"/>
      <dgm:spPr/>
      <dgm:t>
        <a:bodyPr/>
        <a:lstStyle/>
        <a:p>
          <a:endParaRPr lang="ru-RU"/>
        </a:p>
      </dgm:t>
    </dgm:pt>
    <dgm:pt modelId="{20331182-FCA5-4610-B6E2-E5C0E3E8999A}" type="pres">
      <dgm:prSet presAssocID="{398ED995-E328-45F7-879C-A0420C25C11E}" presName="connectorText" presStyleLbl="sibTrans2D1" presStyleIdx="2" presStyleCnt="6"/>
      <dgm:spPr/>
      <dgm:t>
        <a:bodyPr/>
        <a:lstStyle/>
        <a:p>
          <a:endParaRPr lang="ru-RU"/>
        </a:p>
      </dgm:t>
    </dgm:pt>
    <dgm:pt modelId="{69DCDC66-FFA4-4D20-807C-8D3B06A14DF0}" type="pres">
      <dgm:prSet presAssocID="{711D77C9-3D89-4803-840E-0F4E8CE38C2C}" presName="node" presStyleLbl="node1" presStyleIdx="2" presStyleCnt="6" custScaleX="127492" custScaleY="123275" custRadScaleRad="142481" custRadScaleInc="34858">
        <dgm:presLayoutVars>
          <dgm:bulletEnabled val="1"/>
        </dgm:presLayoutVars>
      </dgm:prSet>
      <dgm:spPr/>
      <dgm:t>
        <a:bodyPr/>
        <a:lstStyle/>
        <a:p>
          <a:endParaRPr lang="ru-RU"/>
        </a:p>
      </dgm:t>
    </dgm:pt>
    <dgm:pt modelId="{9E6DA5F5-FCBD-4F60-B437-26BC0F92AFA2}" type="pres">
      <dgm:prSet presAssocID="{E3729853-D699-4365-87E3-8C13828E0818}" presName="parTrans" presStyleLbl="sibTrans2D1" presStyleIdx="3" presStyleCnt="6"/>
      <dgm:spPr/>
      <dgm:t>
        <a:bodyPr/>
        <a:lstStyle/>
        <a:p>
          <a:endParaRPr lang="ru-RU"/>
        </a:p>
      </dgm:t>
    </dgm:pt>
    <dgm:pt modelId="{3877FFBC-057B-44EB-A706-94404B48122C}" type="pres">
      <dgm:prSet presAssocID="{E3729853-D699-4365-87E3-8C13828E0818}" presName="connectorText" presStyleLbl="sibTrans2D1" presStyleIdx="3" presStyleCnt="6"/>
      <dgm:spPr/>
      <dgm:t>
        <a:bodyPr/>
        <a:lstStyle/>
        <a:p>
          <a:endParaRPr lang="ru-RU"/>
        </a:p>
      </dgm:t>
    </dgm:pt>
    <dgm:pt modelId="{C3A7D511-CE36-42E5-81B4-36877E4BF39C}" type="pres">
      <dgm:prSet presAssocID="{249EB2AC-66BF-4319-90B7-AF21EDDEB42E}" presName="node" presStyleLbl="node1" presStyleIdx="3" presStyleCnt="6" custScaleX="113863" custScaleY="118474" custRadScaleRad="135485" custRadScaleInc="153229">
        <dgm:presLayoutVars>
          <dgm:bulletEnabled val="1"/>
        </dgm:presLayoutVars>
      </dgm:prSet>
      <dgm:spPr/>
      <dgm:t>
        <a:bodyPr/>
        <a:lstStyle/>
        <a:p>
          <a:endParaRPr lang="ru-RU"/>
        </a:p>
      </dgm:t>
    </dgm:pt>
    <dgm:pt modelId="{7CBABBB5-92B2-4500-9E19-0B3BCFC92B90}" type="pres">
      <dgm:prSet presAssocID="{7D9E6B26-9E44-410E-9647-F58D32093668}" presName="parTrans" presStyleLbl="sibTrans2D1" presStyleIdx="4" presStyleCnt="6"/>
      <dgm:spPr/>
      <dgm:t>
        <a:bodyPr/>
        <a:lstStyle/>
        <a:p>
          <a:endParaRPr lang="ru-RU"/>
        </a:p>
      </dgm:t>
    </dgm:pt>
    <dgm:pt modelId="{D4341E8F-9A1D-4A48-92B5-A4A99B4AF6E4}" type="pres">
      <dgm:prSet presAssocID="{7D9E6B26-9E44-410E-9647-F58D32093668}" presName="connectorText" presStyleLbl="sibTrans2D1" presStyleIdx="4" presStyleCnt="6"/>
      <dgm:spPr/>
      <dgm:t>
        <a:bodyPr/>
        <a:lstStyle/>
        <a:p>
          <a:endParaRPr lang="ru-RU"/>
        </a:p>
      </dgm:t>
    </dgm:pt>
    <dgm:pt modelId="{98D87BDC-7737-4928-B388-5C5AF46BBBA1}" type="pres">
      <dgm:prSet presAssocID="{9BA8886A-D3BC-4000-828C-ADEA80D29855}" presName="node" presStyleLbl="node1" presStyleIdx="4" presStyleCnt="6" custScaleX="124190" custScaleY="123078" custRadScaleRad="127780" custRadScaleInc="92519">
        <dgm:presLayoutVars>
          <dgm:bulletEnabled val="1"/>
        </dgm:presLayoutVars>
      </dgm:prSet>
      <dgm:spPr/>
      <dgm:t>
        <a:bodyPr/>
        <a:lstStyle/>
        <a:p>
          <a:endParaRPr lang="ru-RU"/>
        </a:p>
      </dgm:t>
    </dgm:pt>
    <dgm:pt modelId="{2C9485A0-D8BE-4BA9-8619-1A32BE8881D4}" type="pres">
      <dgm:prSet presAssocID="{F1CEF32A-9242-45A4-96F3-7AB01B5057D9}" presName="parTrans" presStyleLbl="sibTrans2D1" presStyleIdx="5" presStyleCnt="6"/>
      <dgm:spPr/>
      <dgm:t>
        <a:bodyPr/>
        <a:lstStyle/>
        <a:p>
          <a:endParaRPr lang="ru-RU"/>
        </a:p>
      </dgm:t>
    </dgm:pt>
    <dgm:pt modelId="{00F4B67D-51A0-44EB-96E9-EA2CF5581D38}" type="pres">
      <dgm:prSet presAssocID="{F1CEF32A-9242-45A4-96F3-7AB01B5057D9}" presName="connectorText" presStyleLbl="sibTrans2D1" presStyleIdx="5" presStyleCnt="6"/>
      <dgm:spPr/>
      <dgm:t>
        <a:bodyPr/>
        <a:lstStyle/>
        <a:p>
          <a:endParaRPr lang="ru-RU"/>
        </a:p>
      </dgm:t>
    </dgm:pt>
    <dgm:pt modelId="{567C9601-A953-4E27-9FC1-34E99345976C}" type="pres">
      <dgm:prSet presAssocID="{4C3B955A-EE95-4FF4-B396-5769F684CE3F}" presName="node" presStyleLbl="node1" presStyleIdx="5" presStyleCnt="6" custScaleX="117165" custScaleY="120142" custRadScaleRad="136333" custRadScaleInc="26399">
        <dgm:presLayoutVars>
          <dgm:bulletEnabled val="1"/>
        </dgm:presLayoutVars>
      </dgm:prSet>
      <dgm:spPr/>
      <dgm:t>
        <a:bodyPr/>
        <a:lstStyle/>
        <a:p>
          <a:endParaRPr lang="ru-RU"/>
        </a:p>
      </dgm:t>
    </dgm:pt>
  </dgm:ptLst>
  <dgm:cxnLst>
    <dgm:cxn modelId="{C7D29019-8719-4E1A-A677-598979A30E85}" type="presOf" srcId="{7D9E6B26-9E44-410E-9647-F58D32093668}" destId="{D4341E8F-9A1D-4A48-92B5-A4A99B4AF6E4}" srcOrd="1" destOrd="0" presId="urn:microsoft.com/office/officeart/2005/8/layout/radial5"/>
    <dgm:cxn modelId="{4BD36CCB-5AEE-4F3A-AA53-E6D05A469C06}" srcId="{DA0C8EE1-94AF-4C4A-AA9C-7E34EDF87AB3}" destId="{4C3B955A-EE95-4FF4-B396-5769F684CE3F}" srcOrd="5" destOrd="0" parTransId="{F1CEF32A-9242-45A4-96F3-7AB01B5057D9}" sibTransId="{258DB2EF-9E2D-48C2-9986-052AA4E6CBDB}"/>
    <dgm:cxn modelId="{685FB35F-92B5-4F7D-966A-319FAB31E328}" srcId="{8BD2EE97-FE76-482C-BDAC-1F23185E2853}" destId="{DA0C8EE1-94AF-4C4A-AA9C-7E34EDF87AB3}" srcOrd="0" destOrd="0" parTransId="{0F150D83-95D7-4F53-8122-F3F681B0A920}" sibTransId="{C5DBF767-20A0-4265-8642-6DB699D90320}"/>
    <dgm:cxn modelId="{4C9F49FD-43CD-4A27-A8D2-23C8F000A4C5}" type="presOf" srcId="{8BD2EE97-FE76-482C-BDAC-1F23185E2853}" destId="{7F476B5C-81D8-4149-9EFD-4F4E2885DE19}" srcOrd="0" destOrd="0" presId="urn:microsoft.com/office/officeart/2005/8/layout/radial5"/>
    <dgm:cxn modelId="{1205D2C6-04D9-4901-8583-6AF0ACB3A7C1}" type="presOf" srcId="{D0F632D0-7ECE-419B-9CA6-51D3AB2A8130}" destId="{5D85C770-0546-40FD-ADA0-2E384B72667F}" srcOrd="0" destOrd="0" presId="urn:microsoft.com/office/officeart/2005/8/layout/radial5"/>
    <dgm:cxn modelId="{136EE049-FAE7-4654-A1FC-A8DEF8F54D15}" type="presOf" srcId="{F1CEF32A-9242-45A4-96F3-7AB01B5057D9}" destId="{00F4B67D-51A0-44EB-96E9-EA2CF5581D38}" srcOrd="1" destOrd="0" presId="urn:microsoft.com/office/officeart/2005/8/layout/radial5"/>
    <dgm:cxn modelId="{E3E4DF0C-7BAF-4F8F-A70D-DB6F690E5678}" srcId="{DA0C8EE1-94AF-4C4A-AA9C-7E34EDF87AB3}" destId="{9BA8886A-D3BC-4000-828C-ADEA80D29855}" srcOrd="4" destOrd="0" parTransId="{7D9E6B26-9E44-410E-9647-F58D32093668}" sibTransId="{2C9D46EF-833B-4768-A8BB-3A7FF92429EF}"/>
    <dgm:cxn modelId="{55AB902A-01AE-4E4B-AAFF-DAED27CA6433}" type="presOf" srcId="{7D9E6B26-9E44-410E-9647-F58D32093668}" destId="{7CBABBB5-92B2-4500-9E19-0B3BCFC92B90}" srcOrd="0" destOrd="0" presId="urn:microsoft.com/office/officeart/2005/8/layout/radial5"/>
    <dgm:cxn modelId="{918C5212-F912-4E3B-AB50-38D06B59365D}" type="presOf" srcId="{280938F2-910A-4564-BCA4-709CD9327F0C}" destId="{0CFE2FDF-FD8F-4CA9-A62A-A19E6AB650DF}" srcOrd="0" destOrd="0" presId="urn:microsoft.com/office/officeart/2005/8/layout/radial5"/>
    <dgm:cxn modelId="{045E693D-47DA-4E49-AF73-9C8E19D1B3D2}" type="presOf" srcId="{D0F632D0-7ECE-419B-9CA6-51D3AB2A8130}" destId="{E9E18CDA-F871-46D5-9FF7-2C3C0F7DDF0E}" srcOrd="1" destOrd="0" presId="urn:microsoft.com/office/officeart/2005/8/layout/radial5"/>
    <dgm:cxn modelId="{CEDB7E26-A0CC-4877-87EC-803F7049D45E}" type="presOf" srcId="{9BA8886A-D3BC-4000-828C-ADEA80D29855}" destId="{98D87BDC-7737-4928-B388-5C5AF46BBBA1}" srcOrd="0" destOrd="0" presId="urn:microsoft.com/office/officeart/2005/8/layout/radial5"/>
    <dgm:cxn modelId="{391DB170-D949-41AA-BA9D-AC036CDEBB5D}" srcId="{DA0C8EE1-94AF-4C4A-AA9C-7E34EDF87AB3}" destId="{C4A424F1-FB30-4865-AC39-653C1AA1AA5A}" srcOrd="0" destOrd="0" parTransId="{A96CAD0F-2538-409C-A847-7DE3820B1634}" sibTransId="{E80F2CE5-8996-4F5C-870B-1B68F89F0B2C}"/>
    <dgm:cxn modelId="{6FF4085C-0681-438B-A524-BECD0904B145}" srcId="{DA0C8EE1-94AF-4C4A-AA9C-7E34EDF87AB3}" destId="{280938F2-910A-4564-BCA4-709CD9327F0C}" srcOrd="1" destOrd="0" parTransId="{D0F632D0-7ECE-419B-9CA6-51D3AB2A8130}" sibTransId="{81D0B8E3-0FC4-478A-AFF5-3146F1E2EBD3}"/>
    <dgm:cxn modelId="{B9B02021-28B5-4E60-B6B5-E540E6FC1646}" type="presOf" srcId="{A96CAD0F-2538-409C-A847-7DE3820B1634}" destId="{FF1A6B30-6AD4-419E-950C-CFD5DE40C9BF}" srcOrd="0" destOrd="0" presId="urn:microsoft.com/office/officeart/2005/8/layout/radial5"/>
    <dgm:cxn modelId="{7F0EB392-5A02-476F-A972-CE6BEF8DEA1F}" type="presOf" srcId="{398ED995-E328-45F7-879C-A0420C25C11E}" destId="{ECA3D432-509E-445B-8613-9DB4EE61E19A}" srcOrd="0" destOrd="0" presId="urn:microsoft.com/office/officeart/2005/8/layout/radial5"/>
    <dgm:cxn modelId="{E86EB565-BAA4-42AE-B507-8B0A6DC0BA6E}" srcId="{DA0C8EE1-94AF-4C4A-AA9C-7E34EDF87AB3}" destId="{249EB2AC-66BF-4319-90B7-AF21EDDEB42E}" srcOrd="3" destOrd="0" parTransId="{E3729853-D699-4365-87E3-8C13828E0818}" sibTransId="{FF5EBBA1-E19B-4D4C-B31B-AC4644676A9B}"/>
    <dgm:cxn modelId="{C4DAC258-B7E7-4FFB-A816-F55F7925CB52}" srcId="{DA0C8EE1-94AF-4C4A-AA9C-7E34EDF87AB3}" destId="{711D77C9-3D89-4803-840E-0F4E8CE38C2C}" srcOrd="2" destOrd="0" parTransId="{398ED995-E328-45F7-879C-A0420C25C11E}" sibTransId="{3B27BA92-D5B3-4D8C-9851-4A09ACFD57C0}"/>
    <dgm:cxn modelId="{463DD80F-C530-4894-A541-CE35B4D841FD}" type="presOf" srcId="{E3729853-D699-4365-87E3-8C13828E0818}" destId="{3877FFBC-057B-44EB-A706-94404B48122C}" srcOrd="1" destOrd="0" presId="urn:microsoft.com/office/officeart/2005/8/layout/radial5"/>
    <dgm:cxn modelId="{6AB31065-D516-47D1-B2BA-20C56585EF36}" type="presOf" srcId="{711D77C9-3D89-4803-840E-0F4E8CE38C2C}" destId="{69DCDC66-FFA4-4D20-807C-8D3B06A14DF0}" srcOrd="0" destOrd="0" presId="urn:microsoft.com/office/officeart/2005/8/layout/radial5"/>
    <dgm:cxn modelId="{1D879312-C1E9-43D2-AD94-08F62DEF2F67}" type="presOf" srcId="{398ED995-E328-45F7-879C-A0420C25C11E}" destId="{20331182-FCA5-4610-B6E2-E5C0E3E8999A}" srcOrd="1" destOrd="0" presId="urn:microsoft.com/office/officeart/2005/8/layout/radial5"/>
    <dgm:cxn modelId="{87FBC119-1937-40F8-8027-5D4CF33465B7}" type="presOf" srcId="{F1CEF32A-9242-45A4-96F3-7AB01B5057D9}" destId="{2C9485A0-D8BE-4BA9-8619-1A32BE8881D4}" srcOrd="0" destOrd="0" presId="urn:microsoft.com/office/officeart/2005/8/layout/radial5"/>
    <dgm:cxn modelId="{B62B92DA-0E9B-48B8-A09D-B8F96A5BDB6C}" type="presOf" srcId="{C4A424F1-FB30-4865-AC39-653C1AA1AA5A}" destId="{A0A72D76-1D72-47B3-B415-49BED09ADE67}" srcOrd="0" destOrd="0" presId="urn:microsoft.com/office/officeart/2005/8/layout/radial5"/>
    <dgm:cxn modelId="{8AFEDD35-48F0-4BCA-BC5E-27086E8B0FF0}" type="presOf" srcId="{249EB2AC-66BF-4319-90B7-AF21EDDEB42E}" destId="{C3A7D511-CE36-42E5-81B4-36877E4BF39C}" srcOrd="0" destOrd="0" presId="urn:microsoft.com/office/officeart/2005/8/layout/radial5"/>
    <dgm:cxn modelId="{BF5E4A3E-217B-4EF6-9206-29E652C711D6}" type="presOf" srcId="{4C3B955A-EE95-4FF4-B396-5769F684CE3F}" destId="{567C9601-A953-4E27-9FC1-34E99345976C}" srcOrd="0" destOrd="0" presId="urn:microsoft.com/office/officeart/2005/8/layout/radial5"/>
    <dgm:cxn modelId="{BC00ECC2-3E71-4700-86CE-E1A1615896EC}" type="presOf" srcId="{E3729853-D699-4365-87E3-8C13828E0818}" destId="{9E6DA5F5-FCBD-4F60-B437-26BC0F92AFA2}" srcOrd="0" destOrd="0" presId="urn:microsoft.com/office/officeart/2005/8/layout/radial5"/>
    <dgm:cxn modelId="{A86917D2-822C-4D0D-8E71-A671BF887CDF}" type="presOf" srcId="{DA0C8EE1-94AF-4C4A-AA9C-7E34EDF87AB3}" destId="{03D80A38-1AB8-489D-A3DE-B752C9A71AEF}" srcOrd="0" destOrd="0" presId="urn:microsoft.com/office/officeart/2005/8/layout/radial5"/>
    <dgm:cxn modelId="{D01F205A-F11D-4362-9166-A3EAC48A21CF}" type="presOf" srcId="{A96CAD0F-2538-409C-A847-7DE3820B1634}" destId="{2D13FDDC-5368-49F0-B7DE-F61C86F35A3D}" srcOrd="1" destOrd="0" presId="urn:microsoft.com/office/officeart/2005/8/layout/radial5"/>
    <dgm:cxn modelId="{F8DB1285-E9F7-42AA-9652-37126DA4327E}" type="presParOf" srcId="{7F476B5C-81D8-4149-9EFD-4F4E2885DE19}" destId="{03D80A38-1AB8-489D-A3DE-B752C9A71AEF}" srcOrd="0" destOrd="0" presId="urn:microsoft.com/office/officeart/2005/8/layout/radial5"/>
    <dgm:cxn modelId="{AAE3DAF3-17BF-4E56-BB5B-65CCC6956134}" type="presParOf" srcId="{7F476B5C-81D8-4149-9EFD-4F4E2885DE19}" destId="{FF1A6B30-6AD4-419E-950C-CFD5DE40C9BF}" srcOrd="1" destOrd="0" presId="urn:microsoft.com/office/officeart/2005/8/layout/radial5"/>
    <dgm:cxn modelId="{38ADFFD1-8222-430B-9F67-2C5F5A7066AA}" type="presParOf" srcId="{FF1A6B30-6AD4-419E-950C-CFD5DE40C9BF}" destId="{2D13FDDC-5368-49F0-B7DE-F61C86F35A3D}" srcOrd="0" destOrd="0" presId="urn:microsoft.com/office/officeart/2005/8/layout/radial5"/>
    <dgm:cxn modelId="{75825223-E6D1-472E-A0E4-8B3EE39CC328}" type="presParOf" srcId="{7F476B5C-81D8-4149-9EFD-4F4E2885DE19}" destId="{A0A72D76-1D72-47B3-B415-49BED09ADE67}" srcOrd="2" destOrd="0" presId="urn:microsoft.com/office/officeart/2005/8/layout/radial5"/>
    <dgm:cxn modelId="{7E224B6B-4E85-4C32-8D0F-9E4A292F0074}" type="presParOf" srcId="{7F476B5C-81D8-4149-9EFD-4F4E2885DE19}" destId="{5D85C770-0546-40FD-ADA0-2E384B72667F}" srcOrd="3" destOrd="0" presId="urn:microsoft.com/office/officeart/2005/8/layout/radial5"/>
    <dgm:cxn modelId="{F49211BE-0F60-49B3-8680-EAF7F982961B}" type="presParOf" srcId="{5D85C770-0546-40FD-ADA0-2E384B72667F}" destId="{E9E18CDA-F871-46D5-9FF7-2C3C0F7DDF0E}" srcOrd="0" destOrd="0" presId="urn:microsoft.com/office/officeart/2005/8/layout/radial5"/>
    <dgm:cxn modelId="{103015FF-9CCC-4EEE-AC1E-1083E27FC780}" type="presParOf" srcId="{7F476B5C-81D8-4149-9EFD-4F4E2885DE19}" destId="{0CFE2FDF-FD8F-4CA9-A62A-A19E6AB650DF}" srcOrd="4" destOrd="0" presId="urn:microsoft.com/office/officeart/2005/8/layout/radial5"/>
    <dgm:cxn modelId="{370A4B12-F64C-4957-8F2F-5864E24A3709}" type="presParOf" srcId="{7F476B5C-81D8-4149-9EFD-4F4E2885DE19}" destId="{ECA3D432-509E-445B-8613-9DB4EE61E19A}" srcOrd="5" destOrd="0" presId="urn:microsoft.com/office/officeart/2005/8/layout/radial5"/>
    <dgm:cxn modelId="{D7AFD0C1-822A-47D9-A6F3-C70EFF11A4A1}" type="presParOf" srcId="{ECA3D432-509E-445B-8613-9DB4EE61E19A}" destId="{20331182-FCA5-4610-B6E2-E5C0E3E8999A}" srcOrd="0" destOrd="0" presId="urn:microsoft.com/office/officeart/2005/8/layout/radial5"/>
    <dgm:cxn modelId="{AC27A978-5F5A-454F-A682-50880FB81076}" type="presParOf" srcId="{7F476B5C-81D8-4149-9EFD-4F4E2885DE19}" destId="{69DCDC66-FFA4-4D20-807C-8D3B06A14DF0}" srcOrd="6" destOrd="0" presId="urn:microsoft.com/office/officeart/2005/8/layout/radial5"/>
    <dgm:cxn modelId="{387580C2-300F-4157-B409-306806544723}" type="presParOf" srcId="{7F476B5C-81D8-4149-9EFD-4F4E2885DE19}" destId="{9E6DA5F5-FCBD-4F60-B437-26BC0F92AFA2}" srcOrd="7" destOrd="0" presId="urn:microsoft.com/office/officeart/2005/8/layout/radial5"/>
    <dgm:cxn modelId="{4188127B-6BE5-4480-8176-2F97510D2F87}" type="presParOf" srcId="{9E6DA5F5-FCBD-4F60-B437-26BC0F92AFA2}" destId="{3877FFBC-057B-44EB-A706-94404B48122C}" srcOrd="0" destOrd="0" presId="urn:microsoft.com/office/officeart/2005/8/layout/radial5"/>
    <dgm:cxn modelId="{C99B3552-313B-42C4-B6BF-5097338522DF}" type="presParOf" srcId="{7F476B5C-81D8-4149-9EFD-4F4E2885DE19}" destId="{C3A7D511-CE36-42E5-81B4-36877E4BF39C}" srcOrd="8" destOrd="0" presId="urn:microsoft.com/office/officeart/2005/8/layout/radial5"/>
    <dgm:cxn modelId="{48D9AD72-7BB9-48A9-B108-0E75D15C2AF9}" type="presParOf" srcId="{7F476B5C-81D8-4149-9EFD-4F4E2885DE19}" destId="{7CBABBB5-92B2-4500-9E19-0B3BCFC92B90}" srcOrd="9" destOrd="0" presId="urn:microsoft.com/office/officeart/2005/8/layout/radial5"/>
    <dgm:cxn modelId="{AADA7C6C-2757-4AD7-8139-5EC51AF82B3A}" type="presParOf" srcId="{7CBABBB5-92B2-4500-9E19-0B3BCFC92B90}" destId="{D4341E8F-9A1D-4A48-92B5-A4A99B4AF6E4}" srcOrd="0" destOrd="0" presId="urn:microsoft.com/office/officeart/2005/8/layout/radial5"/>
    <dgm:cxn modelId="{44549BA1-DB51-4344-9E14-B452B9D9D994}" type="presParOf" srcId="{7F476B5C-81D8-4149-9EFD-4F4E2885DE19}" destId="{98D87BDC-7737-4928-B388-5C5AF46BBBA1}" srcOrd="10" destOrd="0" presId="urn:microsoft.com/office/officeart/2005/8/layout/radial5"/>
    <dgm:cxn modelId="{EA0E016F-2903-4603-9FAA-213C5EB7FF3A}" type="presParOf" srcId="{7F476B5C-81D8-4149-9EFD-4F4E2885DE19}" destId="{2C9485A0-D8BE-4BA9-8619-1A32BE8881D4}" srcOrd="11" destOrd="0" presId="urn:microsoft.com/office/officeart/2005/8/layout/radial5"/>
    <dgm:cxn modelId="{FA3B0721-B6AE-44CC-B95D-033BF0811D77}" type="presParOf" srcId="{2C9485A0-D8BE-4BA9-8619-1A32BE8881D4}" destId="{00F4B67D-51A0-44EB-96E9-EA2CF5581D38}" srcOrd="0" destOrd="0" presId="urn:microsoft.com/office/officeart/2005/8/layout/radial5"/>
    <dgm:cxn modelId="{E5DA8538-DB1E-4BD9-BE4C-F98EF8D4502D}" type="presParOf" srcId="{7F476B5C-81D8-4149-9EFD-4F4E2885DE19}" destId="{567C9601-A953-4E27-9FC1-34E99345976C}"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9CE2B-D379-454F-B3F5-55FDA3BD5619}">
      <dsp:nvSpPr>
        <dsp:cNvPr id="0" name=""/>
        <dsp:cNvSpPr/>
      </dsp:nvSpPr>
      <dsp:spPr>
        <a:xfrm>
          <a:off x="2637892" y="649024"/>
          <a:ext cx="499432" cy="91440"/>
        </a:xfrm>
        <a:custGeom>
          <a:avLst/>
          <a:gdLst/>
          <a:ahLst/>
          <a:cxnLst/>
          <a:rect l="0" t="0" r="0" b="0"/>
          <a:pathLst>
            <a:path>
              <a:moveTo>
                <a:pt x="0" y="45720"/>
              </a:moveTo>
              <a:lnTo>
                <a:pt x="499432"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74358" y="692094"/>
        <a:ext cx="26501" cy="5300"/>
      </dsp:txXfrm>
    </dsp:sp>
    <dsp:sp modelId="{3AF6DA3B-11A3-4ABB-9F72-9B72FC48073A}">
      <dsp:nvSpPr>
        <dsp:cNvPr id="0" name=""/>
        <dsp:cNvSpPr/>
      </dsp:nvSpPr>
      <dsp:spPr>
        <a:xfrm>
          <a:off x="335205" y="3398"/>
          <a:ext cx="2304487" cy="1382692"/>
        </a:xfrm>
        <a:prstGeom prst="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1. Шығыс Еуропа жазығы</a:t>
          </a:r>
          <a:endParaRPr lang="ru-RU" sz="2400" kern="1200" dirty="0">
            <a:solidFill>
              <a:schemeClr val="tx1"/>
            </a:solidFill>
          </a:endParaRPr>
        </a:p>
      </dsp:txBody>
      <dsp:txXfrm>
        <a:off x="335205" y="3398"/>
        <a:ext cx="2304487" cy="1382692"/>
      </dsp:txXfrm>
    </dsp:sp>
    <dsp:sp modelId="{0292A95D-6DCC-4349-82B1-AED7772FFAB0}">
      <dsp:nvSpPr>
        <dsp:cNvPr id="0" name=""/>
        <dsp:cNvSpPr/>
      </dsp:nvSpPr>
      <dsp:spPr>
        <a:xfrm>
          <a:off x="5472412" y="649024"/>
          <a:ext cx="499432" cy="91440"/>
        </a:xfrm>
        <a:custGeom>
          <a:avLst/>
          <a:gdLst/>
          <a:ahLst/>
          <a:cxnLst/>
          <a:rect l="0" t="0" r="0" b="0"/>
          <a:pathLst>
            <a:path>
              <a:moveTo>
                <a:pt x="0" y="45720"/>
              </a:moveTo>
              <a:lnTo>
                <a:pt x="499432" y="45720"/>
              </a:lnTo>
            </a:path>
          </a:pathLst>
        </a:custGeom>
        <a:noFill/>
        <a:ln w="9525" cap="flat" cmpd="sng" algn="ctr">
          <a:solidFill>
            <a:schemeClr val="accent4">
              <a:hueOff val="-502849"/>
              <a:satOff val="-5161"/>
              <a:lumOff val="2157"/>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708877" y="692094"/>
        <a:ext cx="26501" cy="5300"/>
      </dsp:txXfrm>
    </dsp:sp>
    <dsp:sp modelId="{A5F94BA8-47FD-4543-BF07-631A8DCF7AC7}">
      <dsp:nvSpPr>
        <dsp:cNvPr id="0" name=""/>
        <dsp:cNvSpPr/>
      </dsp:nvSpPr>
      <dsp:spPr>
        <a:xfrm>
          <a:off x="3169724" y="3398"/>
          <a:ext cx="2304487" cy="1382692"/>
        </a:xfrm>
        <a:prstGeom prst="rect">
          <a:avLst/>
        </a:prstGeom>
        <a:solidFill>
          <a:srgbClr val="FF33CC"/>
        </a:solidFill>
        <a:ln>
          <a:noFill/>
        </a:ln>
        <a:effectLst>
          <a:outerShdw blurRad="57150" dist="38100" dir="5400000" algn="ctr" rotWithShape="0">
            <a:schemeClr val="accent4">
              <a:hueOff val="-439993"/>
              <a:satOff val="-4516"/>
              <a:lumOff val="1887"/>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2. Солтүстік Қазақ жазығы</a:t>
          </a:r>
          <a:endParaRPr lang="ru-RU" sz="2400" kern="1200" dirty="0">
            <a:solidFill>
              <a:schemeClr val="tx1"/>
            </a:solidFill>
          </a:endParaRPr>
        </a:p>
      </dsp:txBody>
      <dsp:txXfrm>
        <a:off x="3169724" y="3398"/>
        <a:ext cx="2304487" cy="1382692"/>
      </dsp:txXfrm>
    </dsp:sp>
    <dsp:sp modelId="{CB475358-F507-4EAB-9BD9-157C468117C7}">
      <dsp:nvSpPr>
        <dsp:cNvPr id="0" name=""/>
        <dsp:cNvSpPr/>
      </dsp:nvSpPr>
      <dsp:spPr>
        <a:xfrm>
          <a:off x="1499156" y="1384290"/>
          <a:ext cx="5657331" cy="505432"/>
        </a:xfrm>
        <a:custGeom>
          <a:avLst/>
          <a:gdLst/>
          <a:ahLst/>
          <a:cxnLst/>
          <a:rect l="0" t="0" r="0" b="0"/>
          <a:pathLst>
            <a:path>
              <a:moveTo>
                <a:pt x="5657331" y="0"/>
              </a:moveTo>
              <a:lnTo>
                <a:pt x="5657331" y="269816"/>
              </a:lnTo>
              <a:lnTo>
                <a:pt x="0" y="269816"/>
              </a:lnTo>
              <a:lnTo>
                <a:pt x="0" y="505432"/>
              </a:lnTo>
            </a:path>
          </a:pathLst>
        </a:custGeom>
        <a:noFill/>
        <a:ln w="9525" cap="flat" cmpd="sng" algn="ctr">
          <a:solidFill>
            <a:schemeClr val="accent4">
              <a:hueOff val="-1005698"/>
              <a:satOff val="-10323"/>
              <a:lumOff val="4314"/>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185755" y="1634357"/>
        <a:ext cx="284133" cy="5300"/>
      </dsp:txXfrm>
    </dsp:sp>
    <dsp:sp modelId="{79AE705F-E38B-4BE7-ADC2-C994B2B77099}">
      <dsp:nvSpPr>
        <dsp:cNvPr id="0" name=""/>
        <dsp:cNvSpPr/>
      </dsp:nvSpPr>
      <dsp:spPr>
        <a:xfrm>
          <a:off x="6004244" y="3398"/>
          <a:ext cx="2304487" cy="1382692"/>
        </a:xfrm>
        <a:prstGeom prst="rect">
          <a:avLst/>
        </a:prstGeom>
        <a:solidFill>
          <a:srgbClr val="5F3DEF"/>
        </a:solidFill>
        <a:ln>
          <a:noFill/>
        </a:ln>
        <a:effectLst>
          <a:outerShdw blurRad="57150" dist="38100" dir="5400000" algn="ctr" rotWithShape="0">
            <a:schemeClr val="accent4">
              <a:hueOff val="-879986"/>
              <a:satOff val="-9032"/>
              <a:lumOff val="3775"/>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3. Тұран жазығы</a:t>
          </a:r>
          <a:endParaRPr lang="ru-RU" sz="2400" kern="1200" dirty="0">
            <a:solidFill>
              <a:schemeClr val="tx1"/>
            </a:solidFill>
          </a:endParaRPr>
        </a:p>
      </dsp:txBody>
      <dsp:txXfrm>
        <a:off x="6004244" y="3398"/>
        <a:ext cx="2304487" cy="1382692"/>
      </dsp:txXfrm>
    </dsp:sp>
    <dsp:sp modelId="{31B0760F-CFFA-4BC7-93CB-24E1C3F858E6}">
      <dsp:nvSpPr>
        <dsp:cNvPr id="0" name=""/>
        <dsp:cNvSpPr/>
      </dsp:nvSpPr>
      <dsp:spPr>
        <a:xfrm>
          <a:off x="2649599" y="2561749"/>
          <a:ext cx="487725" cy="91440"/>
        </a:xfrm>
        <a:custGeom>
          <a:avLst/>
          <a:gdLst/>
          <a:ahLst/>
          <a:cxnLst/>
          <a:rect l="0" t="0" r="0" b="0"/>
          <a:pathLst>
            <a:path>
              <a:moveTo>
                <a:pt x="0" y="51720"/>
              </a:moveTo>
              <a:lnTo>
                <a:pt x="260962" y="51720"/>
              </a:lnTo>
              <a:lnTo>
                <a:pt x="260962" y="45720"/>
              </a:lnTo>
              <a:lnTo>
                <a:pt x="487725" y="45720"/>
              </a:lnTo>
            </a:path>
          </a:pathLst>
        </a:custGeom>
        <a:noFill/>
        <a:ln w="9525" cap="flat" cmpd="sng" algn="ctr">
          <a:solidFill>
            <a:schemeClr val="accent4">
              <a:hueOff val="-1508548"/>
              <a:satOff val="-15484"/>
              <a:lumOff val="6471"/>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80503" y="2604818"/>
        <a:ext cx="25917" cy="5300"/>
      </dsp:txXfrm>
    </dsp:sp>
    <dsp:sp modelId="{CB677FC7-5DA9-47B9-B922-D0C26998BF8E}">
      <dsp:nvSpPr>
        <dsp:cNvPr id="0" name=""/>
        <dsp:cNvSpPr/>
      </dsp:nvSpPr>
      <dsp:spPr>
        <a:xfrm>
          <a:off x="346912" y="1922123"/>
          <a:ext cx="2304487" cy="1382692"/>
        </a:xfrm>
        <a:prstGeom prst="rect">
          <a:avLst/>
        </a:prstGeom>
        <a:solidFill>
          <a:srgbClr val="FF0000"/>
        </a:solidFill>
        <a:ln>
          <a:noFill/>
        </a:ln>
        <a:effectLst>
          <a:outerShdw blurRad="57150" dist="38100" dir="5400000" algn="ctr" rotWithShape="0">
            <a:schemeClr val="accent4">
              <a:hueOff val="-1319979"/>
              <a:satOff val="-13548"/>
              <a:lumOff val="5662"/>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4. Сарыарқа</a:t>
          </a:r>
          <a:endParaRPr lang="ru-RU" sz="2400" kern="1200" dirty="0">
            <a:solidFill>
              <a:schemeClr val="tx1"/>
            </a:solidFill>
          </a:endParaRPr>
        </a:p>
      </dsp:txBody>
      <dsp:txXfrm>
        <a:off x="346912" y="1922123"/>
        <a:ext cx="2304487" cy="1382692"/>
      </dsp:txXfrm>
    </dsp:sp>
    <dsp:sp modelId="{6AE080D9-3176-4866-86F4-9CAB61799B18}">
      <dsp:nvSpPr>
        <dsp:cNvPr id="0" name=""/>
        <dsp:cNvSpPr/>
      </dsp:nvSpPr>
      <dsp:spPr>
        <a:xfrm>
          <a:off x="5472412" y="2561749"/>
          <a:ext cx="499432" cy="91440"/>
        </a:xfrm>
        <a:custGeom>
          <a:avLst/>
          <a:gdLst/>
          <a:ahLst/>
          <a:cxnLst/>
          <a:rect l="0" t="0" r="0" b="0"/>
          <a:pathLst>
            <a:path>
              <a:moveTo>
                <a:pt x="0" y="45720"/>
              </a:moveTo>
              <a:lnTo>
                <a:pt x="499432" y="45720"/>
              </a:lnTo>
            </a:path>
          </a:pathLst>
        </a:custGeom>
        <a:noFill/>
        <a:ln w="9525" cap="flat" cmpd="sng" algn="ctr">
          <a:solidFill>
            <a:schemeClr val="accent4">
              <a:hueOff val="-2011397"/>
              <a:satOff val="-20645"/>
              <a:lumOff val="8628"/>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708877" y="2604818"/>
        <a:ext cx="26501" cy="5300"/>
      </dsp:txXfrm>
    </dsp:sp>
    <dsp:sp modelId="{BBD62E0A-1D84-4A63-BC86-C2474ED7FC26}">
      <dsp:nvSpPr>
        <dsp:cNvPr id="0" name=""/>
        <dsp:cNvSpPr/>
      </dsp:nvSpPr>
      <dsp:spPr>
        <a:xfrm>
          <a:off x="3169724" y="1916122"/>
          <a:ext cx="2304487" cy="1382692"/>
        </a:xfrm>
        <a:prstGeom prst="rect">
          <a:avLst/>
        </a:prstGeom>
        <a:solidFill>
          <a:srgbClr val="FFFF00"/>
        </a:solidFill>
        <a:ln>
          <a:noFill/>
        </a:ln>
        <a:effectLst>
          <a:outerShdw blurRad="57150" dist="38100" dir="5400000" algn="ctr" rotWithShape="0">
            <a:schemeClr val="accent4">
              <a:hueOff val="-1759972"/>
              <a:satOff val="-18065"/>
              <a:lumOff val="755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5. Орал</a:t>
          </a:r>
          <a:endParaRPr lang="ru-RU" sz="2400" kern="1200" dirty="0">
            <a:solidFill>
              <a:schemeClr val="tx1"/>
            </a:solidFill>
          </a:endParaRPr>
        </a:p>
      </dsp:txBody>
      <dsp:txXfrm>
        <a:off x="3169724" y="1916122"/>
        <a:ext cx="2304487" cy="1382692"/>
      </dsp:txXfrm>
    </dsp:sp>
    <dsp:sp modelId="{18188FC9-A7E7-4555-A843-5B3629CA0D2E}">
      <dsp:nvSpPr>
        <dsp:cNvPr id="0" name=""/>
        <dsp:cNvSpPr/>
      </dsp:nvSpPr>
      <dsp:spPr>
        <a:xfrm>
          <a:off x="1499156" y="3297015"/>
          <a:ext cx="5657331" cy="499694"/>
        </a:xfrm>
        <a:custGeom>
          <a:avLst/>
          <a:gdLst/>
          <a:ahLst/>
          <a:cxnLst/>
          <a:rect l="0" t="0" r="0" b="0"/>
          <a:pathLst>
            <a:path>
              <a:moveTo>
                <a:pt x="5657331" y="0"/>
              </a:moveTo>
              <a:lnTo>
                <a:pt x="5657331" y="266947"/>
              </a:lnTo>
              <a:lnTo>
                <a:pt x="0" y="266947"/>
              </a:lnTo>
              <a:lnTo>
                <a:pt x="0" y="499694"/>
              </a:lnTo>
            </a:path>
          </a:pathLst>
        </a:custGeom>
        <a:noFill/>
        <a:ln w="9525" cap="flat" cmpd="sng" algn="ctr">
          <a:solidFill>
            <a:schemeClr val="accent4">
              <a:hueOff val="-2514246"/>
              <a:satOff val="-25806"/>
              <a:lumOff val="10785"/>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185768" y="3544212"/>
        <a:ext cx="284106" cy="5300"/>
      </dsp:txXfrm>
    </dsp:sp>
    <dsp:sp modelId="{F97B5C63-DEED-4D9B-81DC-7430C185A67B}">
      <dsp:nvSpPr>
        <dsp:cNvPr id="0" name=""/>
        <dsp:cNvSpPr/>
      </dsp:nvSpPr>
      <dsp:spPr>
        <a:xfrm>
          <a:off x="6004244" y="1916122"/>
          <a:ext cx="2304487" cy="1382692"/>
        </a:xfrm>
        <a:prstGeom prst="rect">
          <a:avLst/>
        </a:prstGeom>
        <a:solidFill>
          <a:srgbClr val="FF00FF"/>
        </a:solidFill>
        <a:ln>
          <a:noFill/>
        </a:ln>
        <a:effectLst>
          <a:outerShdw blurRad="57150" dist="38100" dir="5400000" algn="ctr" rotWithShape="0">
            <a:schemeClr val="accent4">
              <a:hueOff val="-2199965"/>
              <a:satOff val="-22581"/>
              <a:lumOff val="9437"/>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6. Алтай</a:t>
          </a:r>
          <a:endParaRPr lang="ru-RU" sz="2400" kern="1200" dirty="0">
            <a:solidFill>
              <a:schemeClr val="tx1"/>
            </a:solidFill>
          </a:endParaRPr>
        </a:p>
      </dsp:txBody>
      <dsp:txXfrm>
        <a:off x="6004244" y="1916122"/>
        <a:ext cx="2304487" cy="1382692"/>
      </dsp:txXfrm>
    </dsp:sp>
    <dsp:sp modelId="{EA972F02-F50D-4856-908E-4FDAE898122A}">
      <dsp:nvSpPr>
        <dsp:cNvPr id="0" name=""/>
        <dsp:cNvSpPr/>
      </dsp:nvSpPr>
      <dsp:spPr>
        <a:xfrm>
          <a:off x="2649599" y="4474736"/>
          <a:ext cx="461246" cy="91440"/>
        </a:xfrm>
        <a:custGeom>
          <a:avLst/>
          <a:gdLst/>
          <a:ahLst/>
          <a:cxnLst/>
          <a:rect l="0" t="0" r="0" b="0"/>
          <a:pathLst>
            <a:path>
              <a:moveTo>
                <a:pt x="0" y="45720"/>
              </a:moveTo>
              <a:lnTo>
                <a:pt x="247723" y="45720"/>
              </a:lnTo>
              <a:lnTo>
                <a:pt x="247723" y="48855"/>
              </a:lnTo>
              <a:lnTo>
                <a:pt x="461246" y="48855"/>
              </a:lnTo>
            </a:path>
          </a:pathLst>
        </a:custGeom>
        <a:noFill/>
        <a:ln w="9525" cap="flat" cmpd="sng" algn="ctr">
          <a:solidFill>
            <a:schemeClr val="accent4">
              <a:hueOff val="-3017095"/>
              <a:satOff val="-30968"/>
              <a:lumOff val="12942"/>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67926" y="4517805"/>
        <a:ext cx="24592" cy="5300"/>
      </dsp:txXfrm>
    </dsp:sp>
    <dsp:sp modelId="{06C28B82-70F1-4FC7-BBE9-C971CD3EC4CD}">
      <dsp:nvSpPr>
        <dsp:cNvPr id="0" name=""/>
        <dsp:cNvSpPr/>
      </dsp:nvSpPr>
      <dsp:spPr>
        <a:xfrm>
          <a:off x="346912" y="3829109"/>
          <a:ext cx="2304487" cy="1382692"/>
        </a:xfrm>
        <a:prstGeom prst="rect">
          <a:avLst/>
        </a:prstGeom>
        <a:solidFill>
          <a:srgbClr val="00FFFF"/>
        </a:solidFill>
        <a:ln>
          <a:noFill/>
        </a:ln>
        <a:effectLst>
          <a:outerShdw blurRad="57150" dist="38100" dir="5400000" algn="ctr" rotWithShape="0">
            <a:schemeClr val="accent4">
              <a:hueOff val="-2639958"/>
              <a:satOff val="-27097"/>
              <a:lumOff val="11324"/>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7. Жетісу Алатауы</a:t>
          </a:r>
          <a:endParaRPr lang="ru-RU" sz="2400" kern="1200" dirty="0">
            <a:solidFill>
              <a:schemeClr val="tx1"/>
            </a:solidFill>
          </a:endParaRPr>
        </a:p>
      </dsp:txBody>
      <dsp:txXfrm>
        <a:off x="346912" y="3829109"/>
        <a:ext cx="2304487" cy="1382692"/>
      </dsp:txXfrm>
    </dsp:sp>
    <dsp:sp modelId="{D37F5F16-A5F2-4769-B668-A931C5EA49F1}">
      <dsp:nvSpPr>
        <dsp:cNvPr id="0" name=""/>
        <dsp:cNvSpPr/>
      </dsp:nvSpPr>
      <dsp:spPr>
        <a:xfrm>
          <a:off x="5445933" y="4474473"/>
          <a:ext cx="525910" cy="91440"/>
        </a:xfrm>
        <a:custGeom>
          <a:avLst/>
          <a:gdLst/>
          <a:ahLst/>
          <a:cxnLst/>
          <a:rect l="0" t="0" r="0" b="0"/>
          <a:pathLst>
            <a:path>
              <a:moveTo>
                <a:pt x="0" y="49118"/>
              </a:moveTo>
              <a:lnTo>
                <a:pt x="280055" y="49118"/>
              </a:lnTo>
              <a:lnTo>
                <a:pt x="280055" y="45720"/>
              </a:lnTo>
              <a:lnTo>
                <a:pt x="525910" y="45720"/>
              </a:lnTo>
            </a:path>
          </a:pathLst>
        </a:custGeom>
        <a:noFill/>
        <a:ln w="9525" cap="flat" cmpd="sng" algn="ctr">
          <a:solidFill>
            <a:schemeClr val="accent4">
              <a:hueOff val="-3519944"/>
              <a:satOff val="-36129"/>
              <a:lumOff val="15099"/>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94975" y="4517543"/>
        <a:ext cx="27826" cy="5300"/>
      </dsp:txXfrm>
    </dsp:sp>
    <dsp:sp modelId="{4CBDBA9E-69A0-4AD8-8E7B-C6F974876D33}">
      <dsp:nvSpPr>
        <dsp:cNvPr id="0" name=""/>
        <dsp:cNvSpPr/>
      </dsp:nvSpPr>
      <dsp:spPr>
        <a:xfrm>
          <a:off x="3143246" y="3832245"/>
          <a:ext cx="2304487" cy="1382692"/>
        </a:xfrm>
        <a:prstGeom prst="rect">
          <a:avLst/>
        </a:prstGeom>
        <a:solidFill>
          <a:srgbClr val="9933FF"/>
        </a:solidFill>
        <a:ln>
          <a:noFill/>
        </a:ln>
        <a:effectLst>
          <a:outerShdw blurRad="57150" dist="38100" dir="5400000" algn="ctr" rotWithShape="0">
            <a:schemeClr val="accent4">
              <a:hueOff val="-3079951"/>
              <a:satOff val="-31613"/>
              <a:lumOff val="13212"/>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8. Сауыр-Тарбағатай </a:t>
          </a:r>
          <a:endParaRPr lang="ru-RU" sz="2400" kern="1200" dirty="0">
            <a:solidFill>
              <a:schemeClr val="tx1"/>
            </a:solidFill>
          </a:endParaRPr>
        </a:p>
      </dsp:txBody>
      <dsp:txXfrm>
        <a:off x="3143246" y="3832245"/>
        <a:ext cx="2304487" cy="1382692"/>
      </dsp:txXfrm>
    </dsp:sp>
    <dsp:sp modelId="{7E7E6507-BA67-4321-88EB-00B39E248548}">
      <dsp:nvSpPr>
        <dsp:cNvPr id="0" name=""/>
        <dsp:cNvSpPr/>
      </dsp:nvSpPr>
      <dsp:spPr>
        <a:xfrm>
          <a:off x="6004244" y="3828847"/>
          <a:ext cx="2304487" cy="1382692"/>
        </a:xfrm>
        <a:prstGeom prst="rect">
          <a:avLst/>
        </a:prstGeom>
        <a:solidFill>
          <a:srgbClr val="FFC000"/>
        </a:soli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rPr>
            <a:t>9. Тянь-Шань</a:t>
          </a:r>
          <a:endParaRPr lang="ru-RU" sz="2400" kern="1200" dirty="0">
            <a:solidFill>
              <a:schemeClr val="tx1"/>
            </a:solidFill>
          </a:endParaRPr>
        </a:p>
      </dsp:txBody>
      <dsp:txXfrm>
        <a:off x="6004244" y="3828847"/>
        <a:ext cx="2304487" cy="1382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CC194-229C-4B55-8BEE-BFAF7BA5C8AC}">
      <dsp:nvSpPr>
        <dsp:cNvPr id="0" name=""/>
        <dsp:cNvSpPr/>
      </dsp:nvSpPr>
      <dsp:spPr>
        <a:xfrm>
          <a:off x="4012677" y="1610836"/>
          <a:ext cx="2815516" cy="624035"/>
        </a:xfrm>
        <a:custGeom>
          <a:avLst/>
          <a:gdLst/>
          <a:ahLst/>
          <a:cxnLst/>
          <a:rect l="0" t="0" r="0" b="0"/>
          <a:pathLst>
            <a:path>
              <a:moveTo>
                <a:pt x="0" y="0"/>
              </a:moveTo>
              <a:lnTo>
                <a:pt x="0" y="453762"/>
              </a:lnTo>
              <a:lnTo>
                <a:pt x="2815516" y="453762"/>
              </a:lnTo>
              <a:lnTo>
                <a:pt x="2815516" y="6240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AFD9EB-4AAB-416E-8FF9-0E6BBC665BB3}">
      <dsp:nvSpPr>
        <dsp:cNvPr id="0" name=""/>
        <dsp:cNvSpPr/>
      </dsp:nvSpPr>
      <dsp:spPr>
        <a:xfrm>
          <a:off x="3995492" y="3765885"/>
          <a:ext cx="3665563" cy="873713"/>
        </a:xfrm>
        <a:custGeom>
          <a:avLst/>
          <a:gdLst/>
          <a:ahLst/>
          <a:cxnLst/>
          <a:rect l="0" t="0" r="0" b="0"/>
          <a:pathLst>
            <a:path>
              <a:moveTo>
                <a:pt x="0" y="0"/>
              </a:moveTo>
              <a:lnTo>
                <a:pt x="0" y="703439"/>
              </a:lnTo>
              <a:lnTo>
                <a:pt x="3665563" y="703439"/>
              </a:lnTo>
              <a:lnTo>
                <a:pt x="3665563" y="87371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395231-BCF5-4683-934A-8F6E4EC89AA9}">
      <dsp:nvSpPr>
        <dsp:cNvPr id="0" name=""/>
        <dsp:cNvSpPr/>
      </dsp:nvSpPr>
      <dsp:spPr>
        <a:xfrm>
          <a:off x="3995492" y="3765885"/>
          <a:ext cx="1419075" cy="873713"/>
        </a:xfrm>
        <a:custGeom>
          <a:avLst/>
          <a:gdLst/>
          <a:ahLst/>
          <a:cxnLst/>
          <a:rect l="0" t="0" r="0" b="0"/>
          <a:pathLst>
            <a:path>
              <a:moveTo>
                <a:pt x="0" y="0"/>
              </a:moveTo>
              <a:lnTo>
                <a:pt x="0" y="703439"/>
              </a:lnTo>
              <a:lnTo>
                <a:pt x="1419075" y="703439"/>
              </a:lnTo>
              <a:lnTo>
                <a:pt x="1419075" y="87371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34F01F-D8D4-4A86-AE30-8AEDFDD19B8A}">
      <dsp:nvSpPr>
        <dsp:cNvPr id="0" name=""/>
        <dsp:cNvSpPr/>
      </dsp:nvSpPr>
      <dsp:spPr>
        <a:xfrm>
          <a:off x="2929374" y="3765885"/>
          <a:ext cx="1066117" cy="897884"/>
        </a:xfrm>
        <a:custGeom>
          <a:avLst/>
          <a:gdLst/>
          <a:ahLst/>
          <a:cxnLst/>
          <a:rect l="0" t="0" r="0" b="0"/>
          <a:pathLst>
            <a:path>
              <a:moveTo>
                <a:pt x="1066117" y="0"/>
              </a:moveTo>
              <a:lnTo>
                <a:pt x="1066117" y="727611"/>
              </a:lnTo>
              <a:lnTo>
                <a:pt x="0" y="727611"/>
              </a:lnTo>
              <a:lnTo>
                <a:pt x="0" y="89788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CD2ECF-8321-4EA3-9BFA-BD53C07BB1D6}">
      <dsp:nvSpPr>
        <dsp:cNvPr id="0" name=""/>
        <dsp:cNvSpPr/>
      </dsp:nvSpPr>
      <dsp:spPr>
        <a:xfrm>
          <a:off x="714791" y="3765885"/>
          <a:ext cx="3280700" cy="877588"/>
        </a:xfrm>
        <a:custGeom>
          <a:avLst/>
          <a:gdLst/>
          <a:ahLst/>
          <a:cxnLst/>
          <a:rect l="0" t="0" r="0" b="0"/>
          <a:pathLst>
            <a:path>
              <a:moveTo>
                <a:pt x="3280700" y="0"/>
              </a:moveTo>
              <a:lnTo>
                <a:pt x="3280700" y="707314"/>
              </a:lnTo>
              <a:lnTo>
                <a:pt x="0" y="707314"/>
              </a:lnTo>
              <a:lnTo>
                <a:pt x="0" y="8775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C7294F-1222-4ED1-AFC5-6094775E1FDD}">
      <dsp:nvSpPr>
        <dsp:cNvPr id="0" name=""/>
        <dsp:cNvSpPr/>
      </dsp:nvSpPr>
      <dsp:spPr>
        <a:xfrm>
          <a:off x="3949772" y="1610836"/>
          <a:ext cx="91440" cy="818051"/>
        </a:xfrm>
        <a:custGeom>
          <a:avLst/>
          <a:gdLst/>
          <a:ahLst/>
          <a:cxnLst/>
          <a:rect l="0" t="0" r="0" b="0"/>
          <a:pathLst>
            <a:path>
              <a:moveTo>
                <a:pt x="62905" y="0"/>
              </a:moveTo>
              <a:lnTo>
                <a:pt x="62905" y="647778"/>
              </a:lnTo>
              <a:lnTo>
                <a:pt x="45720" y="647778"/>
              </a:lnTo>
              <a:lnTo>
                <a:pt x="45720" y="81805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AE531D-ADAD-4BF1-A6BF-9B7BC91376B3}">
      <dsp:nvSpPr>
        <dsp:cNvPr id="0" name=""/>
        <dsp:cNvSpPr/>
      </dsp:nvSpPr>
      <dsp:spPr>
        <a:xfrm>
          <a:off x="1259029" y="1610836"/>
          <a:ext cx="2753647" cy="624035"/>
        </a:xfrm>
        <a:custGeom>
          <a:avLst/>
          <a:gdLst/>
          <a:ahLst/>
          <a:cxnLst/>
          <a:rect l="0" t="0" r="0" b="0"/>
          <a:pathLst>
            <a:path>
              <a:moveTo>
                <a:pt x="2753647" y="0"/>
              </a:moveTo>
              <a:lnTo>
                <a:pt x="2753647" y="453762"/>
              </a:lnTo>
              <a:lnTo>
                <a:pt x="0" y="453762"/>
              </a:lnTo>
              <a:lnTo>
                <a:pt x="0" y="6240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BF4438-E503-43B9-B304-F3EB87212711}">
      <dsp:nvSpPr>
        <dsp:cNvPr id="0" name=""/>
        <dsp:cNvSpPr/>
      </dsp:nvSpPr>
      <dsp:spPr>
        <a:xfrm>
          <a:off x="2939044" y="91741"/>
          <a:ext cx="2147266" cy="15190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45B86E-CD0B-47DA-A040-60531B297B94}">
      <dsp:nvSpPr>
        <dsp:cNvPr id="0" name=""/>
        <dsp:cNvSpPr/>
      </dsp:nvSpPr>
      <dsp:spPr>
        <a:xfrm>
          <a:off x="3143270" y="285756"/>
          <a:ext cx="2147266" cy="15190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kk-KZ" sz="2800" b="0" i="0" kern="1200" dirty="0" smtClean="0">
              <a:latin typeface="Bookman Old Style" pitchFamily="18" charset="0"/>
            </a:rPr>
            <a:t>Кен орындар</a:t>
          </a:r>
          <a:endParaRPr lang="ru-RU" sz="2800" b="0" i="0" kern="1200" dirty="0" smtClean="0">
            <a:latin typeface="Bookman Old Style" pitchFamily="18" charset="0"/>
          </a:endParaRPr>
        </a:p>
        <a:p>
          <a:pPr lvl="0" algn="ctr" defTabSz="755650">
            <a:lnSpc>
              <a:spcPct val="90000"/>
            </a:lnSpc>
            <a:spcBef>
              <a:spcPct val="0"/>
            </a:spcBef>
            <a:spcAft>
              <a:spcPct val="35000"/>
            </a:spcAft>
          </a:pPr>
          <a:endParaRPr lang="ru-RU" sz="1400" kern="1200" dirty="0"/>
        </a:p>
      </dsp:txBody>
      <dsp:txXfrm>
        <a:off x="3187763" y="330249"/>
        <a:ext cx="2058280" cy="1430109"/>
      </dsp:txXfrm>
    </dsp:sp>
    <dsp:sp modelId="{61274856-9C0D-4328-8373-EC1EB77D5A2E}">
      <dsp:nvSpPr>
        <dsp:cNvPr id="0" name=""/>
        <dsp:cNvSpPr/>
      </dsp:nvSpPr>
      <dsp:spPr>
        <a:xfrm>
          <a:off x="152973" y="2234872"/>
          <a:ext cx="2212112" cy="1479879"/>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52809AA-BC0E-4B9C-A3EE-8DEE07DC6B7C}">
      <dsp:nvSpPr>
        <dsp:cNvPr id="0" name=""/>
        <dsp:cNvSpPr/>
      </dsp:nvSpPr>
      <dsp:spPr>
        <a:xfrm>
          <a:off x="357199" y="2428887"/>
          <a:ext cx="2212112" cy="147987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Bookman Old Style" pitchFamily="18" charset="0"/>
            </a:rPr>
            <a:t>Кемпірсай өңірінде Хромиттау, Никельтау кен орыны</a:t>
          </a:r>
          <a:endParaRPr lang="ru-RU" sz="1600" kern="1200" dirty="0">
            <a:latin typeface="Bookman Old Style" pitchFamily="18" charset="0"/>
          </a:endParaRPr>
        </a:p>
      </dsp:txBody>
      <dsp:txXfrm>
        <a:off x="400543" y="2472231"/>
        <a:ext cx="2125424" cy="1393191"/>
      </dsp:txXfrm>
    </dsp:sp>
    <dsp:sp modelId="{25A5E1D1-7D47-4286-A05C-FC5550AF48EB}">
      <dsp:nvSpPr>
        <dsp:cNvPr id="0" name=""/>
        <dsp:cNvSpPr/>
      </dsp:nvSpPr>
      <dsp:spPr>
        <a:xfrm>
          <a:off x="2928962" y="2428888"/>
          <a:ext cx="2133058" cy="1336996"/>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A57E5C8-55E1-412C-974B-953FFF506F83}">
      <dsp:nvSpPr>
        <dsp:cNvPr id="0" name=""/>
        <dsp:cNvSpPr/>
      </dsp:nvSpPr>
      <dsp:spPr>
        <a:xfrm>
          <a:off x="3133188" y="2622903"/>
          <a:ext cx="2133058" cy="133699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kk-KZ" sz="2300" kern="1200" dirty="0" smtClean="0">
              <a:latin typeface="Bookman Old Style" pitchFamily="18" charset="0"/>
            </a:rPr>
            <a:t>Орал-Ембі өзен аралығында </a:t>
          </a:r>
          <a:endParaRPr lang="ru-RU" sz="2300" kern="1200" dirty="0"/>
        </a:p>
      </dsp:txBody>
      <dsp:txXfrm>
        <a:off x="3172347" y="2662062"/>
        <a:ext cx="2054740" cy="1258678"/>
      </dsp:txXfrm>
    </dsp:sp>
    <dsp:sp modelId="{802BF539-B44C-47AC-ADBF-664AFD4BEED3}">
      <dsp:nvSpPr>
        <dsp:cNvPr id="0" name=""/>
        <dsp:cNvSpPr/>
      </dsp:nvSpPr>
      <dsp:spPr>
        <a:xfrm>
          <a:off x="-204226" y="4643473"/>
          <a:ext cx="1838035" cy="116715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511A3F8-709C-4A94-B22C-A8037A44AD1D}">
      <dsp:nvSpPr>
        <dsp:cNvPr id="0" name=""/>
        <dsp:cNvSpPr/>
      </dsp:nvSpPr>
      <dsp:spPr>
        <a:xfrm>
          <a:off x="0" y="4837488"/>
          <a:ext cx="1838035" cy="11671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latin typeface="Bookman Old Style" pitchFamily="18" charset="0"/>
            </a:rPr>
            <a:t>Мартыши (1962)</a:t>
          </a:r>
          <a:endParaRPr lang="ru-RU" sz="2000" kern="1200" dirty="0"/>
        </a:p>
      </dsp:txBody>
      <dsp:txXfrm>
        <a:off x="34185" y="4871673"/>
        <a:ext cx="1769665" cy="1098782"/>
      </dsp:txXfrm>
    </dsp:sp>
    <dsp:sp modelId="{2D11BD0C-FB03-4291-B1AE-EEF9CB5117F5}">
      <dsp:nvSpPr>
        <dsp:cNvPr id="0" name=""/>
        <dsp:cNvSpPr/>
      </dsp:nvSpPr>
      <dsp:spPr>
        <a:xfrm>
          <a:off x="2010356" y="4663770"/>
          <a:ext cx="1838035" cy="116715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A2FEF35-1524-47E4-BAE2-C5F3B4B6B6E9}">
      <dsp:nvSpPr>
        <dsp:cNvPr id="0" name=""/>
        <dsp:cNvSpPr/>
      </dsp:nvSpPr>
      <dsp:spPr>
        <a:xfrm>
          <a:off x="2214582" y="4857785"/>
          <a:ext cx="1838035" cy="11671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Bookman Old Style" pitchFamily="18" charset="0"/>
            </a:rPr>
            <a:t>Оңтүстік Батыс Қамысты (1962) </a:t>
          </a:r>
          <a:endParaRPr lang="ru-RU" kern="1200" dirty="0"/>
        </a:p>
      </dsp:txBody>
      <dsp:txXfrm>
        <a:off x="2248767" y="4891970"/>
        <a:ext cx="1769665" cy="1098782"/>
      </dsp:txXfrm>
    </dsp:sp>
    <dsp:sp modelId="{74C1C463-9BAD-470E-9800-D3E4654666FA}">
      <dsp:nvSpPr>
        <dsp:cNvPr id="0" name=""/>
        <dsp:cNvSpPr/>
      </dsp:nvSpPr>
      <dsp:spPr>
        <a:xfrm>
          <a:off x="4495550" y="4639598"/>
          <a:ext cx="1838035" cy="116715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4DD6917-D7B5-4248-B769-C87A10A0E272}">
      <dsp:nvSpPr>
        <dsp:cNvPr id="0" name=""/>
        <dsp:cNvSpPr/>
      </dsp:nvSpPr>
      <dsp:spPr>
        <a:xfrm>
          <a:off x="4699776" y="4833613"/>
          <a:ext cx="1838035" cy="11671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Bookman Old Style" pitchFamily="18" charset="0"/>
            </a:rPr>
            <a:t>Жаңаталап (1964)</a:t>
          </a:r>
          <a:endParaRPr lang="ru-RU" kern="1200" dirty="0"/>
        </a:p>
      </dsp:txBody>
      <dsp:txXfrm>
        <a:off x="4733961" y="4867798"/>
        <a:ext cx="1769665" cy="1098782"/>
      </dsp:txXfrm>
    </dsp:sp>
    <dsp:sp modelId="{765F86AF-8590-4487-888A-15F70B671169}">
      <dsp:nvSpPr>
        <dsp:cNvPr id="0" name=""/>
        <dsp:cNvSpPr/>
      </dsp:nvSpPr>
      <dsp:spPr>
        <a:xfrm>
          <a:off x="6742037" y="4639598"/>
          <a:ext cx="1838035" cy="116715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CE67B92-D2A3-4971-8A86-4BD01F777D27}">
      <dsp:nvSpPr>
        <dsp:cNvPr id="0" name=""/>
        <dsp:cNvSpPr/>
      </dsp:nvSpPr>
      <dsp:spPr>
        <a:xfrm>
          <a:off x="6946264" y="4833613"/>
          <a:ext cx="1838035" cy="11671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Bookman Old Style" pitchFamily="18" charset="0"/>
            </a:rPr>
            <a:t>Гран және Октябрьское (1969) </a:t>
          </a:r>
          <a:endParaRPr lang="ru-RU" kern="1200" dirty="0"/>
        </a:p>
      </dsp:txBody>
      <dsp:txXfrm>
        <a:off x="6980449" y="4867798"/>
        <a:ext cx="1769665" cy="1098782"/>
      </dsp:txXfrm>
    </dsp:sp>
    <dsp:sp modelId="{0FAB4DA2-A770-4297-98F9-51648661CA25}">
      <dsp:nvSpPr>
        <dsp:cNvPr id="0" name=""/>
        <dsp:cNvSpPr/>
      </dsp:nvSpPr>
      <dsp:spPr>
        <a:xfrm>
          <a:off x="5796559" y="2234872"/>
          <a:ext cx="2063268" cy="1452906"/>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5D317B0-EC85-41AE-8E20-1FA8EFB09A7F}">
      <dsp:nvSpPr>
        <dsp:cNvPr id="0" name=""/>
        <dsp:cNvSpPr/>
      </dsp:nvSpPr>
      <dsp:spPr>
        <a:xfrm>
          <a:off x="6000785" y="2428887"/>
          <a:ext cx="2063268" cy="14529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kk-KZ" sz="2300" kern="1200" dirty="0" smtClean="0">
              <a:latin typeface="Bookman Old Style" pitchFamily="18" charset="0"/>
            </a:rPr>
            <a:t>Біршоғыр бойында көмір кені </a:t>
          </a:r>
          <a:endParaRPr lang="ru-RU" sz="2300" kern="1200" dirty="0"/>
        </a:p>
      </dsp:txBody>
      <dsp:txXfrm>
        <a:off x="6043339" y="2471441"/>
        <a:ext cx="1978160" cy="1367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70368804-7517-4DE2-BE02-91E6BB417986}" type="datetimeFigureOut">
              <a:rPr lang="ru-RU"/>
              <a:pPr>
                <a:defRPr/>
              </a:pPr>
              <a:t>01.01.2002</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79BC41A8-1A29-421A-B99A-868D2342183C}" type="slidenum">
              <a:rPr lang="ru-RU"/>
              <a:pPr>
                <a:defRPr/>
              </a:pPr>
              <a:t>‹#›</a:t>
            </a:fld>
            <a:endParaRPr lang="ru-RU"/>
          </a:p>
        </p:txBody>
      </p:sp>
    </p:spTree>
    <p:extLst>
      <p:ext uri="{BB962C8B-B14F-4D97-AF65-F5344CB8AC3E}">
        <p14:creationId xmlns:p14="http://schemas.microsoft.com/office/powerpoint/2010/main" xmlns="" val="19832170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530355C-144F-4B19-A710-1F51A12FBD12}" type="datetimeFigureOut">
              <a:rPr lang="ru-RU"/>
              <a:pPr>
                <a:defRPr/>
              </a:pPr>
              <a:t>01.01.2002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B042390-3430-48EF-9C99-7FD473326163}" type="slidenum">
              <a:rPr lang="ru-RU"/>
              <a:pPr>
                <a:defRPr/>
              </a:pPr>
              <a:t>‹#›</a:t>
            </a:fld>
            <a:endParaRPr lang="ru-RU"/>
          </a:p>
        </p:txBody>
      </p:sp>
    </p:spTree>
    <p:extLst>
      <p:ext uri="{BB962C8B-B14F-4D97-AF65-F5344CB8AC3E}">
        <p14:creationId xmlns:p14="http://schemas.microsoft.com/office/powerpoint/2010/main" xmlns="" val="79280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A1A4E3F-9C15-4862-8358-4C18C8C1C4FD}" type="datetimeFigureOut">
              <a:rPr lang="ru-RU"/>
              <a:pPr>
                <a:defRPr/>
              </a:pPr>
              <a:t>01.01.2002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2A5FF40-7A44-4496-AAFC-DD3B0EC2833E}" type="slidenum">
              <a:rPr lang="ru-RU"/>
              <a:pPr>
                <a:defRPr/>
              </a:pPr>
              <a:t>‹#›</a:t>
            </a:fld>
            <a:endParaRPr lang="ru-RU"/>
          </a:p>
        </p:txBody>
      </p:sp>
    </p:spTree>
    <p:extLst>
      <p:ext uri="{BB962C8B-B14F-4D97-AF65-F5344CB8AC3E}">
        <p14:creationId xmlns:p14="http://schemas.microsoft.com/office/powerpoint/2010/main" xmlns="" val="47883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358450F-B8EE-4E84-B8AD-8698D980B253}" type="datetimeFigureOut">
              <a:rPr lang="ru-RU"/>
              <a:pPr>
                <a:defRPr/>
              </a:pPr>
              <a:t>01.01.2002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A0FB712-895F-4433-897B-68B3AB58F065}" type="slidenum">
              <a:rPr lang="ru-RU"/>
              <a:pPr>
                <a:defRPr/>
              </a:pPr>
              <a:t>‹#›</a:t>
            </a:fld>
            <a:endParaRPr lang="ru-RU"/>
          </a:p>
        </p:txBody>
      </p:sp>
    </p:spTree>
    <p:extLst>
      <p:ext uri="{BB962C8B-B14F-4D97-AF65-F5344CB8AC3E}">
        <p14:creationId xmlns:p14="http://schemas.microsoft.com/office/powerpoint/2010/main" xmlns="" val="99834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BE1E530-BF2C-4AA3-B49C-C3C6509A628B}" type="datetimeFigureOut">
              <a:rPr lang="ru-RU"/>
              <a:pPr>
                <a:defRPr/>
              </a:pPr>
              <a:t>01.01.2002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66DF44-B057-409A-8256-24F308A43D34}" type="slidenum">
              <a:rPr lang="ru-RU"/>
              <a:pPr>
                <a:defRPr/>
              </a:pPr>
              <a:t>‹#›</a:t>
            </a:fld>
            <a:endParaRPr lang="ru-RU"/>
          </a:p>
        </p:txBody>
      </p:sp>
    </p:spTree>
    <p:extLst>
      <p:ext uri="{BB962C8B-B14F-4D97-AF65-F5344CB8AC3E}">
        <p14:creationId xmlns:p14="http://schemas.microsoft.com/office/powerpoint/2010/main" xmlns="" val="38484435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E8AF1E5-6D79-4A0C-A85B-BDCB72B75AA7}" type="datetimeFigureOut">
              <a:rPr lang="ru-RU"/>
              <a:pPr>
                <a:defRPr/>
              </a:pPr>
              <a:t>01.01.2002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C00125B-3C1D-4C69-B34A-7EB21C651327}" type="slidenum">
              <a:rPr lang="ru-RU"/>
              <a:pPr>
                <a:defRPr/>
              </a:pPr>
              <a:t>‹#›</a:t>
            </a:fld>
            <a:endParaRPr lang="ru-RU"/>
          </a:p>
        </p:txBody>
      </p:sp>
    </p:spTree>
    <p:extLst>
      <p:ext uri="{BB962C8B-B14F-4D97-AF65-F5344CB8AC3E}">
        <p14:creationId xmlns:p14="http://schemas.microsoft.com/office/powerpoint/2010/main" xmlns="" val="102378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5317B72-46C5-408B-AAB4-36F2D3CF7FAA}" type="datetimeFigureOut">
              <a:rPr lang="ru-RU"/>
              <a:pPr>
                <a:defRPr/>
              </a:pPr>
              <a:t>01.01.2002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B7BE1733-F1B9-4947-B1DB-1227893539BF}" type="slidenum">
              <a:rPr lang="ru-RU"/>
              <a:pPr>
                <a:defRPr/>
              </a:pPr>
              <a:t>‹#›</a:t>
            </a:fld>
            <a:endParaRPr lang="ru-RU"/>
          </a:p>
        </p:txBody>
      </p:sp>
    </p:spTree>
    <p:extLst>
      <p:ext uri="{BB962C8B-B14F-4D97-AF65-F5344CB8AC3E}">
        <p14:creationId xmlns:p14="http://schemas.microsoft.com/office/powerpoint/2010/main" xmlns="" val="207520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AC7068A1-C08F-4EF4-AD1A-E46A67CF88E1}" type="datetimeFigureOut">
              <a:rPr lang="ru-RU"/>
              <a:pPr>
                <a:defRPr/>
              </a:pPr>
              <a:t>01.01.2002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B6B5C90F-9B8E-4F2D-977B-C453370808EA}" type="slidenum">
              <a:rPr lang="ru-RU"/>
              <a:pPr>
                <a:defRPr/>
              </a:pPr>
              <a:t>‹#›</a:t>
            </a:fld>
            <a:endParaRPr lang="ru-RU"/>
          </a:p>
        </p:txBody>
      </p:sp>
    </p:spTree>
    <p:extLst>
      <p:ext uri="{BB962C8B-B14F-4D97-AF65-F5344CB8AC3E}">
        <p14:creationId xmlns:p14="http://schemas.microsoft.com/office/powerpoint/2010/main" xmlns="" val="19876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812116C-BAFF-40B2-83CD-7756F23A259C}" type="datetimeFigureOut">
              <a:rPr lang="ru-RU"/>
              <a:pPr>
                <a:defRPr/>
              </a:pPr>
              <a:t>01.01.2002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B1044488-9C89-47D5-81D2-46DD71C34DB6}" type="slidenum">
              <a:rPr lang="ru-RU"/>
              <a:pPr>
                <a:defRPr/>
              </a:pPr>
              <a:t>‹#›</a:t>
            </a:fld>
            <a:endParaRPr lang="ru-RU"/>
          </a:p>
        </p:txBody>
      </p:sp>
    </p:spTree>
    <p:extLst>
      <p:ext uri="{BB962C8B-B14F-4D97-AF65-F5344CB8AC3E}">
        <p14:creationId xmlns:p14="http://schemas.microsoft.com/office/powerpoint/2010/main" xmlns="" val="299511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4E4EB2AF-CA2A-461C-B977-D2C6CA7A91C4}" type="datetimeFigureOut">
              <a:rPr lang="ru-RU"/>
              <a:pPr>
                <a:defRPr/>
              </a:pPr>
              <a:t>01.01.2002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8C0FA79-C540-483D-9BD4-C1C49B5CA572}" type="slidenum">
              <a:rPr lang="ru-RU"/>
              <a:pPr>
                <a:defRPr/>
              </a:pPr>
              <a:t>‹#›</a:t>
            </a:fld>
            <a:endParaRPr lang="ru-RU"/>
          </a:p>
        </p:txBody>
      </p:sp>
    </p:spTree>
    <p:extLst>
      <p:ext uri="{BB962C8B-B14F-4D97-AF65-F5344CB8AC3E}">
        <p14:creationId xmlns:p14="http://schemas.microsoft.com/office/powerpoint/2010/main" xmlns="" val="117330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2DF9B65A-A33D-4DCA-9070-07606FDEDA01}" type="datetimeFigureOut">
              <a:rPr lang="ru-RU"/>
              <a:pPr>
                <a:defRPr/>
              </a:pPr>
              <a:t>01.01.2002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339C184-9577-49F5-A23A-B0944D7A5F39}" type="slidenum">
              <a:rPr lang="ru-RU"/>
              <a:pPr>
                <a:defRPr/>
              </a:pPr>
              <a:t>‹#›</a:t>
            </a:fld>
            <a:endParaRPr lang="ru-RU"/>
          </a:p>
        </p:txBody>
      </p:sp>
    </p:spTree>
    <p:extLst>
      <p:ext uri="{BB962C8B-B14F-4D97-AF65-F5344CB8AC3E}">
        <p14:creationId xmlns:p14="http://schemas.microsoft.com/office/powerpoint/2010/main" xmlns="" val="217728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B5FBD78-E4F0-45DF-8C65-B8133236C533}" type="datetimeFigureOut">
              <a:rPr lang="ru-RU"/>
              <a:pPr>
                <a:defRPr/>
              </a:pPr>
              <a:t>01.01.2002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DD63D2A-EDB2-41AD-90E1-4B3EE56B31E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33" r:id="rId1"/>
    <p:sldLayoutId id="2147483825" r:id="rId2"/>
    <p:sldLayoutId id="2147483834" r:id="rId3"/>
    <p:sldLayoutId id="2147483826" r:id="rId4"/>
    <p:sldLayoutId id="2147483827" r:id="rId5"/>
    <p:sldLayoutId id="2147483828" r:id="rId6"/>
    <p:sldLayoutId id="2147483829" r:id="rId7"/>
    <p:sldLayoutId id="2147483830" r:id="rId8"/>
    <p:sldLayoutId id="2147483835" r:id="rId9"/>
    <p:sldLayoutId id="2147483831" r:id="rId10"/>
    <p:sldLayoutId id="214748383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8305800" cy="5133260"/>
          </a:xfrm>
        </p:spPr>
        <p:txBody>
          <a:bodyPr>
            <a:normAutofit fontScale="90000"/>
          </a:bodyPr>
          <a:lstStyle/>
          <a:p>
            <a:pPr algn="ctr"/>
            <a:r>
              <a:rPr lang="kk-KZ" dirty="0" smtClean="0">
                <a:latin typeface="Times New Roman" pitchFamily="18" charset="0"/>
                <a:cs typeface="Times New Roman" pitchFamily="18" charset="0"/>
              </a:rPr>
              <a:t>Ұйымдастыру кезеңі</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Үй тапсырмасын </a:t>
            </a:r>
            <a:r>
              <a:rPr lang="kk-KZ" dirty="0" smtClean="0">
                <a:latin typeface="Times New Roman" pitchFamily="18" charset="0"/>
                <a:cs typeface="Times New Roman" pitchFamily="18" charset="0"/>
              </a:rPr>
              <a:t>сұрау</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А</a:t>
            </a:r>
            <a:r>
              <a:rPr lang="kk-KZ" dirty="0" smtClean="0">
                <a:latin typeface="Times New Roman" pitchFamily="18" charset="0"/>
                <a:cs typeface="Times New Roman" pitchFamily="18" charset="0"/>
              </a:rPr>
              <a:t>) Сарыарқа</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географиялық орнын көрсет.</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Ә) Көршілес шекараларын ата? </a:t>
            </a:r>
            <a:r>
              <a:rPr lang="ru-RU" dirty="0" smtClean="0"/>
              <a:t/>
            </a:r>
            <a:br>
              <a:rPr lang="ru-RU"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1258888" y="260350"/>
            <a:ext cx="6481762" cy="79216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3600" kern="10" dirty="0" err="1" smtClean="0">
                <a:ln w="9525">
                  <a:solidFill>
                    <a:srgbClr val="3399FF"/>
                  </a:solidFill>
                  <a:round/>
                  <a:headEnd/>
                  <a:tailEnd/>
                </a:ln>
                <a:solidFill>
                  <a:srgbClr val="FF66CC"/>
                </a:solidFill>
                <a:latin typeface="Times New Roman"/>
                <a:cs typeface="Times New Roman"/>
              </a:rPr>
              <a:t>Сабақтың мақсаты</a:t>
            </a:r>
            <a:r>
              <a:rPr lang="ru-RU" sz="3600" kern="10" dirty="0" err="1">
                <a:ln w="9525">
                  <a:solidFill>
                    <a:srgbClr val="3399FF"/>
                  </a:solidFill>
                  <a:round/>
                  <a:headEnd/>
                  <a:tailEnd/>
                </a:ln>
                <a:solidFill>
                  <a:srgbClr val="FF66CC"/>
                </a:solidFill>
                <a:latin typeface="Times New Roman"/>
                <a:cs typeface="Times New Roman"/>
              </a:rPr>
              <a:t>:</a:t>
            </a:r>
            <a:endParaRPr lang="ru-RU" sz="3600" kern="10" dirty="0">
              <a:ln w="9525">
                <a:solidFill>
                  <a:srgbClr val="3399FF"/>
                </a:solidFill>
                <a:round/>
                <a:headEnd/>
                <a:tailEnd/>
              </a:ln>
              <a:solidFill>
                <a:srgbClr val="FF66CC"/>
              </a:solidFill>
              <a:latin typeface="Times New Roman"/>
              <a:cs typeface="Times New Roman"/>
            </a:endParaRPr>
          </a:p>
        </p:txBody>
      </p:sp>
      <p:sp>
        <p:nvSpPr>
          <p:cNvPr id="10" name="WordArt 6"/>
          <p:cNvSpPr>
            <a:spLocks noChangeArrowheads="1" noChangeShapeType="1" noTextEdit="1"/>
          </p:cNvSpPr>
          <p:nvPr/>
        </p:nvSpPr>
        <p:spPr bwMode="auto">
          <a:xfrm>
            <a:off x="468313" y="1844675"/>
            <a:ext cx="2303462" cy="57626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rgbClr val="FF66CC"/>
                  </a:solidFill>
                  <a:round/>
                  <a:headEnd/>
                  <a:tailEnd/>
                </a:ln>
                <a:solidFill>
                  <a:srgbClr val="FF66CC"/>
                </a:solidFill>
                <a:latin typeface="Times New Roman"/>
                <a:cs typeface="Times New Roman"/>
              </a:rPr>
              <a:t>білімділігі</a:t>
            </a:r>
            <a:r>
              <a:rPr lang="ru-RU" sz="2000" kern="10" dirty="0">
                <a:ln w="9525">
                  <a:solidFill>
                    <a:srgbClr val="FF66CC"/>
                  </a:solidFill>
                  <a:round/>
                  <a:headEnd/>
                  <a:tailEnd/>
                </a:ln>
                <a:solidFill>
                  <a:srgbClr val="FF66CC"/>
                </a:solidFill>
                <a:latin typeface="Times New Roman"/>
                <a:cs typeface="Times New Roman"/>
              </a:rPr>
              <a:t>:</a:t>
            </a:r>
          </a:p>
        </p:txBody>
      </p:sp>
      <p:sp>
        <p:nvSpPr>
          <p:cNvPr id="11" name="WordArt 8"/>
          <p:cNvSpPr>
            <a:spLocks noChangeArrowheads="1" noChangeShapeType="1" noTextEdit="1"/>
          </p:cNvSpPr>
          <p:nvPr/>
        </p:nvSpPr>
        <p:spPr bwMode="auto">
          <a:xfrm>
            <a:off x="468313" y="3213100"/>
            <a:ext cx="2303462" cy="57626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rgbClr val="FF66CC"/>
                  </a:solidFill>
                  <a:round/>
                  <a:headEnd/>
                  <a:tailEnd/>
                </a:ln>
                <a:solidFill>
                  <a:srgbClr val="FF66CC"/>
                </a:solidFill>
                <a:latin typeface="Times New Roman"/>
                <a:cs typeface="Times New Roman"/>
              </a:rPr>
              <a:t>тәрбиелігі:</a:t>
            </a:r>
            <a:endParaRPr lang="ru-RU" sz="2000" kern="10" dirty="0">
              <a:ln w="9525">
                <a:solidFill>
                  <a:srgbClr val="FF66CC"/>
                </a:solidFill>
                <a:round/>
                <a:headEnd/>
                <a:tailEnd/>
              </a:ln>
              <a:solidFill>
                <a:srgbClr val="FF66CC"/>
              </a:solidFill>
              <a:latin typeface="Times New Roman"/>
              <a:cs typeface="Times New Roman"/>
            </a:endParaRPr>
          </a:p>
        </p:txBody>
      </p:sp>
      <p:sp>
        <p:nvSpPr>
          <p:cNvPr id="12" name="WordArt 9"/>
          <p:cNvSpPr>
            <a:spLocks noChangeArrowheads="1" noChangeShapeType="1" noTextEdit="1"/>
          </p:cNvSpPr>
          <p:nvPr/>
        </p:nvSpPr>
        <p:spPr bwMode="auto">
          <a:xfrm>
            <a:off x="468313" y="4797425"/>
            <a:ext cx="2303462" cy="57626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rgbClr val="FF66CC"/>
                  </a:solidFill>
                  <a:round/>
                  <a:headEnd/>
                  <a:tailEnd/>
                </a:ln>
                <a:solidFill>
                  <a:srgbClr val="FF66CC"/>
                </a:solidFill>
                <a:latin typeface="Times New Roman"/>
                <a:cs typeface="Times New Roman"/>
              </a:rPr>
              <a:t>дамытушылығы:</a:t>
            </a:r>
            <a:endParaRPr lang="ru-RU" sz="2000" kern="10" dirty="0">
              <a:ln w="9525">
                <a:solidFill>
                  <a:srgbClr val="FF66CC"/>
                </a:solidFill>
                <a:round/>
                <a:headEnd/>
                <a:tailEnd/>
              </a:ln>
              <a:solidFill>
                <a:srgbClr val="FF66CC"/>
              </a:solidFill>
              <a:latin typeface="Times New Roman"/>
              <a:cs typeface="Times New Roman"/>
            </a:endParaRPr>
          </a:p>
        </p:txBody>
      </p:sp>
      <p:sp>
        <p:nvSpPr>
          <p:cNvPr id="13" name="AutoShape 7"/>
          <p:cNvSpPr>
            <a:spLocks noChangeArrowheads="1"/>
          </p:cNvSpPr>
          <p:nvPr/>
        </p:nvSpPr>
        <p:spPr bwMode="auto">
          <a:xfrm>
            <a:off x="2714612" y="1285860"/>
            <a:ext cx="6429387" cy="1714512"/>
          </a:xfrm>
          <a:prstGeom prst="flowChartAlternateProcess">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kk-KZ" sz="2400" dirty="0" smtClean="0">
              <a:latin typeface="Times New Roman" pitchFamily="18" charset="0"/>
              <a:cs typeface="Times New Roman" pitchFamily="18" charset="0"/>
            </a:endParaRPr>
          </a:p>
          <a:p>
            <a:pPr algn="ctr">
              <a:defRPr/>
            </a:pPr>
            <a:r>
              <a:rPr lang="kk-KZ" sz="2400" dirty="0" smtClean="0">
                <a:solidFill>
                  <a:srgbClr val="FF0000"/>
                </a:solidFill>
                <a:latin typeface="Times New Roman" pitchFamily="18" charset="0"/>
                <a:cs typeface="Times New Roman" pitchFamily="18" charset="0"/>
              </a:rPr>
              <a:t>Орал физикалық-географиялық аймақтың </a:t>
            </a:r>
          </a:p>
          <a:p>
            <a:pPr algn="ctr">
              <a:defRPr/>
            </a:pPr>
            <a:r>
              <a:rPr lang="kk-KZ" sz="2400" dirty="0" smtClean="0">
                <a:solidFill>
                  <a:srgbClr val="FF0000"/>
                </a:solidFill>
                <a:latin typeface="Times New Roman" pitchFamily="18" charset="0"/>
                <a:cs typeface="Times New Roman" pitchFamily="18" charset="0"/>
              </a:rPr>
              <a:t>негізгі ерекшелігі мен оған кіретін негізгі </a:t>
            </a:r>
          </a:p>
          <a:p>
            <a:pPr algn="ctr">
              <a:defRPr/>
            </a:pPr>
            <a:r>
              <a:rPr lang="kk-KZ" sz="2400" dirty="0" smtClean="0">
                <a:solidFill>
                  <a:srgbClr val="FF0000"/>
                </a:solidFill>
                <a:latin typeface="Times New Roman" pitchFamily="18" charset="0"/>
                <a:cs typeface="Times New Roman" pitchFamily="18" charset="0"/>
              </a:rPr>
              <a:t>таулар мен бастау алатын </a:t>
            </a:r>
          </a:p>
          <a:p>
            <a:pPr algn="ctr">
              <a:defRPr/>
            </a:pPr>
            <a:r>
              <a:rPr lang="kk-KZ" sz="2400" dirty="0" smtClean="0">
                <a:solidFill>
                  <a:srgbClr val="FF0000"/>
                </a:solidFill>
                <a:latin typeface="Times New Roman" pitchFamily="18" charset="0"/>
                <a:cs typeface="Times New Roman" pitchFamily="18" charset="0"/>
              </a:rPr>
              <a:t>өзендерді анықтау.</a:t>
            </a:r>
          </a:p>
          <a:p>
            <a:pPr>
              <a:defRPr/>
            </a:pPr>
            <a:endParaRPr lang="ru-RU" dirty="0"/>
          </a:p>
        </p:txBody>
      </p:sp>
      <p:sp>
        <p:nvSpPr>
          <p:cNvPr id="14" name="AutoShape 10"/>
          <p:cNvSpPr>
            <a:spLocks noChangeArrowheads="1"/>
          </p:cNvSpPr>
          <p:nvPr/>
        </p:nvSpPr>
        <p:spPr bwMode="auto">
          <a:xfrm>
            <a:off x="2987674" y="3071810"/>
            <a:ext cx="6156325" cy="1571636"/>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2400" dirty="0">
                <a:solidFill>
                  <a:srgbClr val="FF3300"/>
                </a:solidFill>
                <a:latin typeface="Times New Roman" pitchFamily="18" charset="0"/>
                <a:cs typeface="Times New Roman" pitchFamily="18" charset="0"/>
              </a:rPr>
              <a:t>Оқушылардың өз бетімен жұмыс қабілетін</a:t>
            </a:r>
          </a:p>
          <a:p>
            <a:r>
              <a:rPr lang="kk-KZ" sz="2400" dirty="0">
                <a:solidFill>
                  <a:srgbClr val="FF3300"/>
                </a:solidFill>
                <a:latin typeface="Times New Roman" pitchFamily="18" charset="0"/>
                <a:cs typeface="Times New Roman" pitchFamily="18" charset="0"/>
              </a:rPr>
              <a:t> дамыту, қызығушылығын ояту, логикалық </a:t>
            </a:r>
          </a:p>
          <a:p>
            <a:r>
              <a:rPr lang="kk-KZ" sz="2400" dirty="0">
                <a:solidFill>
                  <a:srgbClr val="FF3300"/>
                </a:solidFill>
                <a:latin typeface="Times New Roman" pitchFamily="18" charset="0"/>
                <a:cs typeface="Times New Roman" pitchFamily="18" charset="0"/>
              </a:rPr>
              <a:t>ой-өрісін дамыту, туған елге, жерге деген </a:t>
            </a:r>
          </a:p>
          <a:p>
            <a:r>
              <a:rPr lang="kk-KZ" sz="2400" dirty="0">
                <a:solidFill>
                  <a:srgbClr val="FF3300"/>
                </a:solidFill>
                <a:latin typeface="Times New Roman" pitchFamily="18" charset="0"/>
                <a:cs typeface="Times New Roman" pitchFamily="18" charset="0"/>
              </a:rPr>
              <a:t>сүйіспеншілігін қалыптастыру;</a:t>
            </a:r>
            <a:endParaRPr lang="ru-RU" sz="2400" dirty="0">
              <a:solidFill>
                <a:srgbClr val="FF3300"/>
              </a:solidFill>
              <a:latin typeface="Times New Roman" pitchFamily="18" charset="0"/>
              <a:cs typeface="Times New Roman" pitchFamily="18" charset="0"/>
            </a:endParaRPr>
          </a:p>
        </p:txBody>
      </p:sp>
      <p:sp>
        <p:nvSpPr>
          <p:cNvPr id="15" name="AutoShape 11"/>
          <p:cNvSpPr>
            <a:spLocks noChangeArrowheads="1"/>
          </p:cNvSpPr>
          <p:nvPr/>
        </p:nvSpPr>
        <p:spPr bwMode="auto">
          <a:xfrm>
            <a:off x="2916238" y="4786322"/>
            <a:ext cx="6227762" cy="1785950"/>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2400" dirty="0">
                <a:solidFill>
                  <a:srgbClr val="FF3300"/>
                </a:solidFill>
                <a:latin typeface="Times New Roman" pitchFamily="18" charset="0"/>
                <a:cs typeface="Times New Roman" pitchFamily="18" charset="0"/>
              </a:rPr>
              <a:t>Оқушылардың ойлау қабілетін дамыту, </a:t>
            </a:r>
          </a:p>
          <a:p>
            <a:r>
              <a:rPr lang="kk-KZ" sz="2400" dirty="0">
                <a:solidFill>
                  <a:srgbClr val="FF3300"/>
                </a:solidFill>
                <a:latin typeface="Times New Roman" pitchFamily="18" charset="0"/>
                <a:cs typeface="Times New Roman" pitchFamily="18" charset="0"/>
              </a:rPr>
              <a:t>Өз елін жете тани білуге </a:t>
            </a:r>
            <a:r>
              <a:rPr lang="kk-KZ" sz="2400" dirty="0" smtClean="0">
                <a:solidFill>
                  <a:srgbClr val="FF3300"/>
                </a:solidFill>
                <a:latin typeface="Times New Roman" pitchFamily="18" charset="0"/>
                <a:cs typeface="Times New Roman" pitchFamily="18" charset="0"/>
              </a:rPr>
              <a:t>қ</a:t>
            </a:r>
          </a:p>
          <a:p>
            <a:r>
              <a:rPr lang="kk-KZ" sz="2400" dirty="0" smtClean="0">
                <a:solidFill>
                  <a:srgbClr val="FF3300"/>
                </a:solidFill>
                <a:latin typeface="Times New Roman" pitchFamily="18" charset="0"/>
                <a:cs typeface="Times New Roman" pitchFamily="18" charset="0"/>
              </a:rPr>
              <a:t>ызығушылығын ояту</a:t>
            </a:r>
            <a:r>
              <a:rPr lang="kk-KZ" sz="2400" dirty="0">
                <a:solidFill>
                  <a:srgbClr val="FF3300"/>
                </a:solidFill>
                <a:latin typeface="Times New Roman" pitchFamily="18" charset="0"/>
                <a:cs typeface="Times New Roman" pitchFamily="18" charset="0"/>
              </a:rPr>
              <a:t>,</a:t>
            </a:r>
          </a:p>
          <a:p>
            <a:r>
              <a:rPr lang="kk-KZ" sz="2400" dirty="0">
                <a:solidFill>
                  <a:srgbClr val="FF3300"/>
                </a:solidFill>
                <a:latin typeface="Times New Roman" pitchFamily="18" charset="0"/>
                <a:cs typeface="Times New Roman" pitchFamily="18" charset="0"/>
              </a:rPr>
              <a:t>Картамен жұмыс жасау белсенділігін </a:t>
            </a:r>
            <a:r>
              <a:rPr lang="kk-KZ" sz="2400" dirty="0" smtClean="0">
                <a:solidFill>
                  <a:srgbClr val="FF3300"/>
                </a:solidFill>
                <a:latin typeface="Times New Roman" pitchFamily="18" charset="0"/>
                <a:cs typeface="Times New Roman" pitchFamily="18" charset="0"/>
              </a:rPr>
              <a:t>арттыру</a:t>
            </a:r>
            <a:r>
              <a:rPr lang="kk-KZ" sz="1800" b="1" dirty="0">
                <a:solidFill>
                  <a:srgbClr val="FF3300"/>
                </a:solidFill>
              </a:rPr>
              <a:t>;</a:t>
            </a:r>
            <a:endParaRPr lang="ru-RU" sz="1800" b="1" dirty="0">
              <a:solidFill>
                <a:srgbClr val="FF33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5"/>
          <p:cNvSpPr>
            <a:spLocks noChangeArrowheads="1" noChangeShapeType="1" noTextEdit="1"/>
          </p:cNvSpPr>
          <p:nvPr/>
        </p:nvSpPr>
        <p:spPr bwMode="auto">
          <a:xfrm>
            <a:off x="611188" y="1196975"/>
            <a:ext cx="2447925" cy="5032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rgbClr val="3399FF"/>
                  </a:solidFill>
                  <a:round/>
                  <a:headEnd/>
                  <a:tailEnd/>
                </a:ln>
                <a:solidFill>
                  <a:srgbClr val="FF3300"/>
                </a:solidFill>
                <a:latin typeface="Times New Roman"/>
                <a:cs typeface="Times New Roman"/>
              </a:rPr>
              <a:t>Сабақтың әдісі:</a:t>
            </a:r>
            <a:endParaRPr lang="ru-RU" sz="2000" kern="10" dirty="0">
              <a:ln w="9525">
                <a:solidFill>
                  <a:srgbClr val="3399FF"/>
                </a:solidFill>
                <a:round/>
                <a:headEnd/>
                <a:tailEnd/>
              </a:ln>
              <a:solidFill>
                <a:srgbClr val="FF3300"/>
              </a:solidFill>
              <a:latin typeface="Times New Roman"/>
              <a:cs typeface="Times New Roman"/>
            </a:endParaRPr>
          </a:p>
        </p:txBody>
      </p:sp>
      <p:sp>
        <p:nvSpPr>
          <p:cNvPr id="9" name="Rectangle 6"/>
          <p:cNvSpPr>
            <a:spLocks noChangeArrowheads="1"/>
          </p:cNvSpPr>
          <p:nvPr/>
        </p:nvSpPr>
        <p:spPr bwMode="auto">
          <a:xfrm>
            <a:off x="3348038" y="981075"/>
            <a:ext cx="4895850" cy="935038"/>
          </a:xfrm>
          <a:prstGeom prst="rect">
            <a:avLst/>
          </a:prstGeom>
          <a:solidFill>
            <a:srgbClr val="FF66CC"/>
          </a:solidFill>
          <a:ln w="38100">
            <a:solidFill>
              <a:schemeClr val="tx1"/>
            </a:solidFill>
            <a:prstDash val="lgDash"/>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2800" b="1"/>
              <a:t>Аралас сабақ</a:t>
            </a:r>
            <a:endParaRPr lang="ru-RU" sz="2800" b="1"/>
          </a:p>
        </p:txBody>
      </p:sp>
      <p:sp>
        <p:nvSpPr>
          <p:cNvPr id="10" name="WordArt 7"/>
          <p:cNvSpPr>
            <a:spLocks noChangeArrowheads="1" noChangeShapeType="1" noTextEdit="1"/>
          </p:cNvSpPr>
          <p:nvPr/>
        </p:nvSpPr>
        <p:spPr bwMode="auto">
          <a:xfrm>
            <a:off x="684213" y="2924175"/>
            <a:ext cx="2447925" cy="5032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rgbClr val="3399FF"/>
                  </a:solidFill>
                  <a:round/>
                  <a:headEnd/>
                  <a:tailEnd/>
                </a:ln>
                <a:solidFill>
                  <a:srgbClr val="FF3300"/>
                </a:solidFill>
                <a:latin typeface="Times New Roman"/>
                <a:cs typeface="Times New Roman"/>
              </a:rPr>
              <a:t>Сабақтың түрі:</a:t>
            </a:r>
            <a:endParaRPr lang="ru-RU" sz="2000" kern="10" dirty="0">
              <a:ln w="9525">
                <a:solidFill>
                  <a:srgbClr val="3399FF"/>
                </a:solidFill>
                <a:round/>
                <a:headEnd/>
                <a:tailEnd/>
              </a:ln>
              <a:solidFill>
                <a:srgbClr val="FF3300"/>
              </a:solidFill>
              <a:latin typeface="Times New Roman"/>
              <a:cs typeface="Times New Roman"/>
            </a:endParaRPr>
          </a:p>
        </p:txBody>
      </p:sp>
      <p:sp>
        <p:nvSpPr>
          <p:cNvPr id="11" name="Rectangle 10"/>
          <p:cNvSpPr>
            <a:spLocks noChangeArrowheads="1"/>
          </p:cNvSpPr>
          <p:nvPr/>
        </p:nvSpPr>
        <p:spPr bwMode="auto">
          <a:xfrm>
            <a:off x="3348038" y="2708275"/>
            <a:ext cx="4895850" cy="936625"/>
          </a:xfrm>
          <a:prstGeom prst="rect">
            <a:avLst/>
          </a:prstGeom>
          <a:solidFill>
            <a:srgbClr val="FF66CC"/>
          </a:solidFill>
          <a:ln w="38100">
            <a:solidFill>
              <a:schemeClr val="tx1"/>
            </a:solidFill>
            <a:prstDash val="dash"/>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2400" b="1"/>
              <a:t>Тірек сызбалар арқылы жаңа </a:t>
            </a:r>
          </a:p>
          <a:p>
            <a:r>
              <a:rPr lang="kk-KZ" sz="2400" b="1"/>
              <a:t>сабақты меңгерту</a:t>
            </a:r>
            <a:endParaRPr lang="ru-RU" sz="2400" b="1"/>
          </a:p>
        </p:txBody>
      </p:sp>
      <p:sp>
        <p:nvSpPr>
          <p:cNvPr id="12" name="WordArt 8"/>
          <p:cNvSpPr>
            <a:spLocks noChangeArrowheads="1" noChangeShapeType="1" noTextEdit="1"/>
          </p:cNvSpPr>
          <p:nvPr/>
        </p:nvSpPr>
        <p:spPr bwMode="auto">
          <a:xfrm>
            <a:off x="755650" y="4652963"/>
            <a:ext cx="2447925" cy="50323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rgbClr val="3399FF"/>
                  </a:solidFill>
                  <a:round/>
                  <a:headEnd/>
                  <a:tailEnd/>
                </a:ln>
                <a:solidFill>
                  <a:srgbClr val="FF3300"/>
                </a:solidFill>
                <a:latin typeface="Times New Roman"/>
                <a:cs typeface="Times New Roman"/>
              </a:rPr>
              <a:t>Көрнекілігі:</a:t>
            </a:r>
            <a:endParaRPr lang="ru-RU" sz="2000" kern="10" dirty="0">
              <a:ln w="9525">
                <a:solidFill>
                  <a:srgbClr val="3399FF"/>
                </a:solidFill>
                <a:round/>
                <a:headEnd/>
                <a:tailEnd/>
              </a:ln>
              <a:solidFill>
                <a:srgbClr val="FF3300"/>
              </a:solidFill>
              <a:latin typeface="Times New Roman"/>
              <a:cs typeface="Times New Roman"/>
            </a:endParaRPr>
          </a:p>
        </p:txBody>
      </p:sp>
      <p:sp>
        <p:nvSpPr>
          <p:cNvPr id="13" name="Rectangle 11"/>
          <p:cNvSpPr>
            <a:spLocks noChangeArrowheads="1"/>
          </p:cNvSpPr>
          <p:nvPr/>
        </p:nvSpPr>
        <p:spPr bwMode="auto">
          <a:xfrm>
            <a:off x="3348038" y="4508500"/>
            <a:ext cx="5081614" cy="1081088"/>
          </a:xfrm>
          <a:prstGeom prst="rect">
            <a:avLst/>
          </a:prstGeom>
          <a:solidFill>
            <a:srgbClr val="FF66CC"/>
          </a:solidFill>
          <a:ln w="38100">
            <a:solidFill>
              <a:schemeClr val="tx1"/>
            </a:solidFill>
            <a:prstDash val="dash"/>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2400" b="1" dirty="0"/>
              <a:t>Интерактивті тақта, кескін карта,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WordArt 5"/>
          <p:cNvSpPr>
            <a:spLocks noChangeArrowheads="1" noChangeShapeType="1" noTextEdit="1"/>
          </p:cNvSpPr>
          <p:nvPr/>
        </p:nvSpPr>
        <p:spPr bwMode="auto">
          <a:xfrm>
            <a:off x="1116013" y="0"/>
            <a:ext cx="6553200" cy="57626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3600" kern="10" dirty="0" err="1">
                <a:ln w="9525">
                  <a:solidFill>
                    <a:srgbClr val="3399FF"/>
                  </a:solidFill>
                  <a:round/>
                  <a:headEnd/>
                  <a:tailEnd/>
                </a:ln>
                <a:solidFill>
                  <a:srgbClr val="CC0099"/>
                </a:solidFill>
                <a:latin typeface="Times New Roman"/>
                <a:cs typeface="Times New Roman"/>
              </a:rPr>
              <a:t>Сабақтың жүру барысы</a:t>
            </a:r>
            <a:r>
              <a:rPr lang="ru-RU" sz="3600" kern="10" dirty="0">
                <a:ln w="9525">
                  <a:solidFill>
                    <a:srgbClr val="3399FF"/>
                  </a:solidFill>
                  <a:round/>
                  <a:headEnd/>
                  <a:tailEnd/>
                </a:ln>
                <a:solidFill>
                  <a:srgbClr val="CC0099"/>
                </a:solidFill>
                <a:latin typeface="Times New Roman"/>
                <a:cs typeface="Times New Roman"/>
              </a:rPr>
              <a:t>:</a:t>
            </a:r>
          </a:p>
        </p:txBody>
      </p:sp>
      <p:sp>
        <p:nvSpPr>
          <p:cNvPr id="10246" name="WordArt 6"/>
          <p:cNvSpPr>
            <a:spLocks noChangeArrowheads="1" noChangeShapeType="1" noTextEdit="1"/>
          </p:cNvSpPr>
          <p:nvPr/>
        </p:nvSpPr>
        <p:spPr bwMode="auto">
          <a:xfrm>
            <a:off x="395288" y="836613"/>
            <a:ext cx="2879725" cy="50323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chemeClr val="tx1"/>
                  </a:solidFill>
                  <a:round/>
                  <a:headEnd/>
                  <a:tailEnd/>
                </a:ln>
                <a:solidFill>
                  <a:srgbClr val="CC0099"/>
                </a:solidFill>
                <a:latin typeface="Times New Roman"/>
                <a:cs typeface="Times New Roman"/>
              </a:rPr>
              <a:t>І.Ұйымдастыру</a:t>
            </a:r>
            <a:endParaRPr lang="ru-RU" sz="2000" kern="10" dirty="0">
              <a:ln w="9525">
                <a:solidFill>
                  <a:schemeClr val="tx1"/>
                </a:solidFill>
                <a:round/>
                <a:headEnd/>
                <a:tailEnd/>
              </a:ln>
              <a:solidFill>
                <a:srgbClr val="CC0099"/>
              </a:solidFill>
              <a:latin typeface="Times New Roman"/>
              <a:cs typeface="Times New Roman"/>
            </a:endParaRPr>
          </a:p>
        </p:txBody>
      </p:sp>
      <p:sp>
        <p:nvSpPr>
          <p:cNvPr id="10248" name="WordArt 8"/>
          <p:cNvSpPr>
            <a:spLocks noChangeArrowheads="1" noChangeShapeType="1" noTextEdit="1"/>
          </p:cNvSpPr>
          <p:nvPr/>
        </p:nvSpPr>
        <p:spPr bwMode="auto">
          <a:xfrm>
            <a:off x="395288" y="1412875"/>
            <a:ext cx="2952750" cy="57626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a:ln w="9525">
                  <a:solidFill>
                    <a:srgbClr val="FF3300"/>
                  </a:solidFill>
                  <a:round/>
                  <a:headEnd/>
                  <a:tailEnd/>
                </a:ln>
                <a:solidFill>
                  <a:srgbClr val="FF66CC"/>
                </a:solidFill>
                <a:latin typeface="Times New Roman"/>
                <a:cs typeface="Times New Roman"/>
              </a:rPr>
              <a:t>ІІ.Үй тапсырмасын</a:t>
            </a:r>
            <a:r>
              <a:rPr lang="ru-RU" sz="2000" kern="10" dirty="0">
                <a:ln w="9525">
                  <a:solidFill>
                    <a:srgbClr val="FF3300"/>
                  </a:solidFill>
                  <a:round/>
                  <a:headEnd/>
                  <a:tailEnd/>
                </a:ln>
                <a:solidFill>
                  <a:srgbClr val="FF66CC"/>
                </a:solidFill>
                <a:latin typeface="Times New Roman"/>
                <a:cs typeface="Times New Roman"/>
              </a:rPr>
              <a:t> </a:t>
            </a:r>
            <a:r>
              <a:rPr lang="ru-RU" sz="2000" kern="10" dirty="0" err="1" smtClean="0">
                <a:ln w="9525">
                  <a:solidFill>
                    <a:srgbClr val="FF3300"/>
                  </a:solidFill>
                  <a:round/>
                  <a:headEnd/>
                  <a:tailEnd/>
                </a:ln>
                <a:solidFill>
                  <a:srgbClr val="FF66CC"/>
                </a:solidFill>
                <a:latin typeface="Times New Roman"/>
                <a:cs typeface="Times New Roman"/>
              </a:rPr>
              <a:t>тексру</a:t>
            </a:r>
            <a:endParaRPr lang="ru-RU" sz="2000" kern="10" dirty="0">
              <a:ln w="9525">
                <a:solidFill>
                  <a:srgbClr val="FF3300"/>
                </a:solidFill>
                <a:round/>
                <a:headEnd/>
                <a:tailEnd/>
              </a:ln>
              <a:solidFill>
                <a:srgbClr val="FF66CC"/>
              </a:solidFill>
              <a:latin typeface="Times New Roman"/>
              <a:cs typeface="Times New Roman"/>
            </a:endParaRPr>
          </a:p>
        </p:txBody>
      </p:sp>
      <p:sp>
        <p:nvSpPr>
          <p:cNvPr id="10249" name="WordArt 9"/>
          <p:cNvSpPr>
            <a:spLocks noChangeArrowheads="1" noChangeShapeType="1" noTextEdit="1"/>
          </p:cNvSpPr>
          <p:nvPr/>
        </p:nvSpPr>
        <p:spPr bwMode="auto">
          <a:xfrm>
            <a:off x="323850" y="3141663"/>
            <a:ext cx="2808288" cy="50323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a:ln w="9525">
                  <a:solidFill>
                    <a:srgbClr val="FF3300"/>
                  </a:solidFill>
                  <a:round/>
                  <a:headEnd/>
                  <a:tailEnd/>
                </a:ln>
                <a:solidFill>
                  <a:srgbClr val="FF66CC"/>
                </a:solidFill>
                <a:latin typeface="Times New Roman"/>
                <a:cs typeface="Times New Roman"/>
              </a:rPr>
              <a:t>ІҮ.Бекіту</a:t>
            </a:r>
          </a:p>
        </p:txBody>
      </p:sp>
      <p:sp>
        <p:nvSpPr>
          <p:cNvPr id="10253" name="AutoShape 13"/>
          <p:cNvSpPr>
            <a:spLocks noChangeArrowheads="1"/>
          </p:cNvSpPr>
          <p:nvPr/>
        </p:nvSpPr>
        <p:spPr bwMode="auto">
          <a:xfrm>
            <a:off x="3419475" y="765175"/>
            <a:ext cx="5111750" cy="647700"/>
          </a:xfrm>
          <a:prstGeom prst="flowChartPredefinedProcess">
            <a:avLst/>
          </a:prstGeom>
          <a:gradFill rotWithShape="1">
            <a:gsLst>
              <a:gs pos="0">
                <a:schemeClr val="folHlink"/>
              </a:gs>
              <a:gs pos="100000">
                <a:schemeClr val="hlink"/>
              </a:gs>
            </a:gsLst>
            <a:lin ang="5400000" scaled="1"/>
          </a:gradFill>
          <a:ln w="9525">
            <a:solidFill>
              <a:srgbClr val="3399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1800" b="1" dirty="0">
                <a:solidFill>
                  <a:srgbClr val="1C1C1C"/>
                </a:solidFill>
              </a:rPr>
              <a:t>Оқушылармен сәлемдесу</a:t>
            </a:r>
            <a:r>
              <a:rPr lang="kk-KZ" sz="1800" b="1" dirty="0" smtClean="0">
                <a:solidFill>
                  <a:srgbClr val="1C1C1C"/>
                </a:solidFill>
              </a:rPr>
              <a:t>. Оқушыларды </a:t>
            </a:r>
            <a:endParaRPr lang="kk-KZ" sz="1800" b="1" dirty="0">
              <a:solidFill>
                <a:srgbClr val="1C1C1C"/>
              </a:solidFill>
            </a:endParaRPr>
          </a:p>
          <a:p>
            <a:r>
              <a:rPr lang="kk-KZ" sz="1800" b="1" dirty="0">
                <a:solidFill>
                  <a:srgbClr val="1C1C1C"/>
                </a:solidFill>
              </a:rPr>
              <a:t>түгендеу, олардың даярлығын тексеру</a:t>
            </a:r>
            <a:endParaRPr lang="ru-RU" sz="1800" b="1" dirty="0">
              <a:solidFill>
                <a:srgbClr val="1C1C1C"/>
              </a:solidFill>
            </a:endParaRPr>
          </a:p>
        </p:txBody>
      </p:sp>
      <p:sp>
        <p:nvSpPr>
          <p:cNvPr id="10254" name="AutoShape 14"/>
          <p:cNvSpPr>
            <a:spLocks noChangeArrowheads="1"/>
          </p:cNvSpPr>
          <p:nvPr/>
        </p:nvSpPr>
        <p:spPr bwMode="auto">
          <a:xfrm>
            <a:off x="3419475" y="1484313"/>
            <a:ext cx="5111750" cy="647700"/>
          </a:xfrm>
          <a:prstGeom prst="flowChartPredefinedProcess">
            <a:avLst/>
          </a:prstGeom>
          <a:gradFill rotWithShape="1">
            <a:gsLst>
              <a:gs pos="0">
                <a:schemeClr val="folHlink"/>
              </a:gs>
              <a:gs pos="100000">
                <a:schemeClr val="hlink"/>
              </a:gs>
            </a:gsLst>
            <a:lin ang="5400000" scaled="1"/>
          </a:gradFill>
          <a:ln w="9525">
            <a:solidFill>
              <a:srgbClr val="3399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kk-KZ" sz="1800" b="1" dirty="0">
              <a:solidFill>
                <a:srgbClr val="1C1C1C"/>
              </a:solidFill>
            </a:endParaRPr>
          </a:p>
          <a:p>
            <a:r>
              <a:rPr lang="kk-KZ" sz="1800" b="1" dirty="0" smtClean="0">
                <a:solidFill>
                  <a:srgbClr val="1C1C1C"/>
                </a:solidFill>
              </a:rPr>
              <a:t>Сарыарқа физ-географиялық аймаққа</a:t>
            </a:r>
          </a:p>
          <a:p>
            <a:r>
              <a:rPr lang="kk-KZ" sz="1800" b="1" dirty="0" smtClean="0">
                <a:solidFill>
                  <a:srgbClr val="1C1C1C"/>
                </a:solidFill>
              </a:rPr>
              <a:t> сипатама беру</a:t>
            </a:r>
            <a:endParaRPr lang="kk-KZ" sz="1800" b="1" dirty="0">
              <a:solidFill>
                <a:srgbClr val="1C1C1C"/>
              </a:solidFill>
            </a:endParaRPr>
          </a:p>
          <a:p>
            <a:endParaRPr lang="ru-RU" sz="1800" b="1" dirty="0">
              <a:solidFill>
                <a:srgbClr val="1C1C1C"/>
              </a:solidFill>
            </a:endParaRPr>
          </a:p>
        </p:txBody>
      </p:sp>
      <p:sp>
        <p:nvSpPr>
          <p:cNvPr id="10256" name="AutoShape 16"/>
          <p:cNvSpPr>
            <a:spLocks noChangeArrowheads="1"/>
          </p:cNvSpPr>
          <p:nvPr/>
        </p:nvSpPr>
        <p:spPr bwMode="auto">
          <a:xfrm>
            <a:off x="3419475" y="2997200"/>
            <a:ext cx="5111750" cy="576263"/>
          </a:xfrm>
          <a:prstGeom prst="flowChartPredefinedProcess">
            <a:avLst/>
          </a:prstGeom>
          <a:gradFill rotWithShape="1">
            <a:gsLst>
              <a:gs pos="0">
                <a:schemeClr val="folHlink"/>
              </a:gs>
              <a:gs pos="100000">
                <a:schemeClr val="hlink"/>
              </a:gs>
            </a:gsLst>
            <a:lin ang="5400000" scaled="1"/>
          </a:gradFill>
          <a:ln w="9525">
            <a:solidFill>
              <a:srgbClr val="3399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1800" b="1">
                <a:solidFill>
                  <a:srgbClr val="1C1C1C"/>
                </a:solidFill>
              </a:rPr>
              <a:t>Әр түрлі тапсырмалармен жұмыс</a:t>
            </a:r>
            <a:endParaRPr lang="ru-RU" sz="1800" b="1">
              <a:solidFill>
                <a:srgbClr val="1C1C1C"/>
              </a:solidFill>
            </a:endParaRPr>
          </a:p>
        </p:txBody>
      </p:sp>
      <p:sp>
        <p:nvSpPr>
          <p:cNvPr id="10257" name="AutoShape 17"/>
          <p:cNvSpPr>
            <a:spLocks noChangeArrowheads="1"/>
          </p:cNvSpPr>
          <p:nvPr/>
        </p:nvSpPr>
        <p:spPr bwMode="auto">
          <a:xfrm>
            <a:off x="3419475" y="2205038"/>
            <a:ext cx="5111750" cy="647700"/>
          </a:xfrm>
          <a:prstGeom prst="flowChartPredefinedProcess">
            <a:avLst/>
          </a:prstGeom>
          <a:gradFill rotWithShape="1">
            <a:gsLst>
              <a:gs pos="0">
                <a:schemeClr val="folHlink"/>
              </a:gs>
              <a:gs pos="100000">
                <a:schemeClr val="hlink"/>
              </a:gs>
            </a:gsLst>
            <a:lin ang="5400000" scaled="1"/>
          </a:gradFill>
          <a:ln w="9525">
            <a:solidFill>
              <a:srgbClr val="3399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1800" b="1">
                <a:solidFill>
                  <a:srgbClr val="1C1C1C"/>
                </a:solidFill>
              </a:rPr>
              <a:t>Жаңа тақырыпты тірек сызбаларын </a:t>
            </a:r>
          </a:p>
          <a:p>
            <a:r>
              <a:rPr lang="kk-KZ" sz="1800" b="1">
                <a:solidFill>
                  <a:srgbClr val="1C1C1C"/>
                </a:solidFill>
              </a:rPr>
              <a:t>пайдалана отырып түсіндіру</a:t>
            </a:r>
            <a:endParaRPr lang="ru-RU" sz="1800" b="1">
              <a:solidFill>
                <a:srgbClr val="1C1C1C"/>
              </a:solidFill>
            </a:endParaRPr>
          </a:p>
        </p:txBody>
      </p:sp>
      <p:sp>
        <p:nvSpPr>
          <p:cNvPr id="10260" name="WordArt 20"/>
          <p:cNvSpPr>
            <a:spLocks noChangeArrowheads="1" noChangeShapeType="1" noTextEdit="1"/>
          </p:cNvSpPr>
          <p:nvPr/>
        </p:nvSpPr>
        <p:spPr bwMode="auto">
          <a:xfrm>
            <a:off x="428596" y="4143380"/>
            <a:ext cx="2808288" cy="50323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smtClean="0">
                <a:ln w="9525">
                  <a:solidFill>
                    <a:schemeClr val="tx1"/>
                  </a:solidFill>
                  <a:round/>
                  <a:headEnd/>
                  <a:tailEnd/>
                </a:ln>
                <a:solidFill>
                  <a:srgbClr val="CC0099"/>
                </a:solidFill>
                <a:latin typeface="Times New Roman"/>
                <a:cs typeface="Times New Roman"/>
              </a:rPr>
              <a:t>Ү.Қорытынды</a:t>
            </a:r>
            <a:endParaRPr lang="ru-RU" sz="2000" kern="10" dirty="0">
              <a:ln w="9525">
                <a:solidFill>
                  <a:schemeClr val="tx1"/>
                </a:solidFill>
                <a:round/>
                <a:headEnd/>
                <a:tailEnd/>
              </a:ln>
              <a:solidFill>
                <a:srgbClr val="CC0099"/>
              </a:solidFill>
              <a:latin typeface="Times New Roman"/>
              <a:cs typeface="Times New Roman"/>
            </a:endParaRPr>
          </a:p>
        </p:txBody>
      </p:sp>
      <p:sp>
        <p:nvSpPr>
          <p:cNvPr id="10261" name="WordArt 21"/>
          <p:cNvSpPr>
            <a:spLocks noChangeArrowheads="1" noChangeShapeType="1" noTextEdit="1"/>
          </p:cNvSpPr>
          <p:nvPr/>
        </p:nvSpPr>
        <p:spPr bwMode="auto">
          <a:xfrm>
            <a:off x="250825" y="5734050"/>
            <a:ext cx="2954338" cy="5032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err="1" smtClean="0">
                <a:ln w="9525">
                  <a:solidFill>
                    <a:schemeClr val="tx1"/>
                  </a:solidFill>
                  <a:round/>
                  <a:headEnd/>
                  <a:tailEnd/>
                </a:ln>
                <a:solidFill>
                  <a:srgbClr val="CC0099"/>
                </a:solidFill>
                <a:latin typeface="Times New Roman"/>
                <a:cs typeface="Times New Roman"/>
              </a:rPr>
              <a:t>ҮІ.Үйге </a:t>
            </a:r>
            <a:r>
              <a:rPr lang="ru-RU" sz="2000" kern="10" dirty="0" err="1">
                <a:ln w="9525">
                  <a:solidFill>
                    <a:schemeClr val="tx1"/>
                  </a:solidFill>
                  <a:round/>
                  <a:headEnd/>
                  <a:tailEnd/>
                </a:ln>
                <a:solidFill>
                  <a:srgbClr val="CC0099"/>
                </a:solidFill>
                <a:latin typeface="Times New Roman"/>
                <a:cs typeface="Times New Roman"/>
              </a:rPr>
              <a:t>тапсырма</a:t>
            </a:r>
            <a:endParaRPr lang="ru-RU" sz="2000" kern="10" dirty="0">
              <a:ln w="9525">
                <a:solidFill>
                  <a:schemeClr val="tx1"/>
                </a:solidFill>
                <a:round/>
                <a:headEnd/>
                <a:tailEnd/>
              </a:ln>
              <a:solidFill>
                <a:srgbClr val="CC0099"/>
              </a:solidFill>
              <a:latin typeface="Times New Roman"/>
              <a:cs typeface="Times New Roman"/>
            </a:endParaRPr>
          </a:p>
        </p:txBody>
      </p:sp>
      <p:sp>
        <p:nvSpPr>
          <p:cNvPr id="10262" name="AutoShape 22"/>
          <p:cNvSpPr>
            <a:spLocks noChangeArrowheads="1"/>
          </p:cNvSpPr>
          <p:nvPr/>
        </p:nvSpPr>
        <p:spPr bwMode="auto">
          <a:xfrm>
            <a:off x="3500430" y="4000504"/>
            <a:ext cx="5111750" cy="649288"/>
          </a:xfrm>
          <a:prstGeom prst="flowChartPredefinedProcess">
            <a:avLst/>
          </a:prstGeom>
          <a:gradFill rotWithShape="1">
            <a:gsLst>
              <a:gs pos="0">
                <a:schemeClr val="folHlink"/>
              </a:gs>
              <a:gs pos="100000">
                <a:schemeClr val="hlink"/>
              </a:gs>
            </a:gsLst>
            <a:lin ang="5400000" scaled="1"/>
          </a:gradFill>
          <a:ln w="9525">
            <a:solidFill>
              <a:srgbClr val="3399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sz="1800" b="1" dirty="0" smtClean="0">
                <a:solidFill>
                  <a:srgbClr val="1C1C1C"/>
                </a:solidFill>
              </a:rPr>
              <a:t>Сұрақ-жауап</a:t>
            </a:r>
            <a:endParaRPr lang="ru-RU" sz="1800" b="1" dirty="0">
              <a:solidFill>
                <a:srgbClr val="1C1C1C"/>
              </a:solidFill>
            </a:endParaRPr>
          </a:p>
        </p:txBody>
      </p:sp>
      <p:sp>
        <p:nvSpPr>
          <p:cNvPr id="10263" name="AutoShape 23"/>
          <p:cNvSpPr>
            <a:spLocks noChangeArrowheads="1"/>
          </p:cNvSpPr>
          <p:nvPr/>
        </p:nvSpPr>
        <p:spPr bwMode="auto">
          <a:xfrm>
            <a:off x="3419475" y="5286388"/>
            <a:ext cx="5111750" cy="1238237"/>
          </a:xfrm>
          <a:prstGeom prst="flowChartPredefinedProcess">
            <a:avLst/>
          </a:prstGeom>
          <a:gradFill rotWithShape="1">
            <a:gsLst>
              <a:gs pos="0">
                <a:schemeClr val="folHlink"/>
              </a:gs>
              <a:gs pos="100000">
                <a:schemeClr val="hlink"/>
              </a:gs>
            </a:gsLst>
            <a:lin ang="5400000" scaled="1"/>
          </a:gradFill>
          <a:ln w="9525">
            <a:solidFill>
              <a:srgbClr val="3399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kk-KZ" dirty="0" smtClean="0"/>
              <a:t>44</a:t>
            </a:r>
            <a:r>
              <a:rPr lang="ru-RU" dirty="0" smtClean="0"/>
              <a:t>-</a:t>
            </a:r>
            <a:r>
              <a:rPr lang="kk-KZ" sz="1800" b="1" dirty="0" smtClean="0">
                <a:solidFill>
                  <a:srgbClr val="1C1C1C"/>
                </a:solidFill>
              </a:rPr>
              <a:t> </a:t>
            </a:r>
            <a:r>
              <a:rPr lang="kk-KZ" sz="1800" b="1" dirty="0">
                <a:solidFill>
                  <a:srgbClr val="1C1C1C"/>
                </a:solidFill>
              </a:rPr>
              <a:t>тақырып, кескін </a:t>
            </a:r>
            <a:r>
              <a:rPr lang="kk-KZ" sz="1800" b="1" dirty="0" smtClean="0">
                <a:solidFill>
                  <a:srgbClr val="1C1C1C"/>
                </a:solidFill>
              </a:rPr>
              <a:t>картаға Орал </a:t>
            </a:r>
          </a:p>
          <a:p>
            <a:r>
              <a:rPr lang="kk-KZ" sz="1800" b="1" dirty="0" smtClean="0">
                <a:solidFill>
                  <a:srgbClr val="1C1C1C"/>
                </a:solidFill>
              </a:rPr>
              <a:t>физ-географиялық аймағын</a:t>
            </a:r>
            <a:endParaRPr lang="kk-KZ" sz="1800" b="1" dirty="0">
              <a:solidFill>
                <a:srgbClr val="1C1C1C"/>
              </a:solidFill>
            </a:endParaRPr>
          </a:p>
          <a:p>
            <a:r>
              <a:rPr lang="kk-KZ" b="1" dirty="0" smtClean="0">
                <a:solidFill>
                  <a:srgbClr val="1C1C1C"/>
                </a:solidFill>
              </a:rPr>
              <a:t>т</a:t>
            </a:r>
            <a:r>
              <a:rPr lang="kk-KZ" sz="1800" b="1" dirty="0" smtClean="0">
                <a:solidFill>
                  <a:srgbClr val="1C1C1C"/>
                </a:solidFill>
              </a:rPr>
              <a:t>үсіру, сұраққа жауап беру, мазмұндау</a:t>
            </a:r>
            <a:endParaRPr lang="ru-RU" sz="1800" b="1" dirty="0">
              <a:solidFill>
                <a:srgbClr val="1C1C1C"/>
              </a:solidFill>
            </a:endParaRPr>
          </a:p>
        </p:txBody>
      </p:sp>
      <p:sp>
        <p:nvSpPr>
          <p:cNvPr id="10264" name="WordArt 24"/>
          <p:cNvSpPr>
            <a:spLocks noChangeArrowheads="1" noChangeShapeType="1" noTextEdit="1"/>
          </p:cNvSpPr>
          <p:nvPr/>
        </p:nvSpPr>
        <p:spPr bwMode="auto">
          <a:xfrm>
            <a:off x="323850" y="2205038"/>
            <a:ext cx="2879725" cy="50482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r>
              <a:rPr lang="ru-RU" sz="2000" kern="10" dirty="0" smtClean="0">
                <a:ln w="9525">
                  <a:solidFill>
                    <a:srgbClr val="FF3300"/>
                  </a:solidFill>
                  <a:round/>
                  <a:headEnd/>
                  <a:tailEnd/>
                </a:ln>
                <a:solidFill>
                  <a:srgbClr val="FF66CC"/>
                </a:solidFill>
                <a:latin typeface="Times New Roman"/>
                <a:cs typeface="Times New Roman"/>
              </a:rPr>
              <a:t>ІІІ. </a:t>
            </a:r>
            <a:r>
              <a:rPr lang="ru-RU" sz="2000" kern="10" dirty="0" err="1" smtClean="0">
                <a:ln w="9525">
                  <a:solidFill>
                    <a:srgbClr val="FF3300"/>
                  </a:solidFill>
                  <a:round/>
                  <a:headEnd/>
                  <a:tailEnd/>
                </a:ln>
                <a:solidFill>
                  <a:srgbClr val="FF66CC"/>
                </a:solidFill>
                <a:latin typeface="Times New Roman"/>
                <a:cs typeface="Times New Roman"/>
              </a:rPr>
              <a:t>Мағынаны </a:t>
            </a:r>
            <a:r>
              <a:rPr lang="ru-RU" sz="2000" kern="10" dirty="0" err="1">
                <a:ln w="9525">
                  <a:solidFill>
                    <a:srgbClr val="FF3300"/>
                  </a:solidFill>
                  <a:round/>
                  <a:headEnd/>
                  <a:tailEnd/>
                </a:ln>
                <a:solidFill>
                  <a:srgbClr val="FF66CC"/>
                </a:solidFill>
                <a:latin typeface="Times New Roman"/>
                <a:cs typeface="Times New Roman"/>
              </a:rPr>
              <a:t>ажырату</a:t>
            </a:r>
            <a:r>
              <a:rPr lang="ru-RU" sz="2000" kern="10" dirty="0">
                <a:ln w="9525">
                  <a:solidFill>
                    <a:srgbClr val="FF3300"/>
                  </a:solidFill>
                  <a:round/>
                  <a:headEnd/>
                  <a:tailEnd/>
                </a:ln>
                <a:solidFill>
                  <a:srgbClr val="FF66CC"/>
                </a:solidFill>
                <a:latin typeface="Times New Roman"/>
                <a:cs typeface="Times New Roman"/>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2700000"/>
        </a:gra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85728"/>
            <a:ext cx="8305800" cy="1000132"/>
          </a:xfrm>
          <a:ln>
            <a:miter lim="800000"/>
            <a:headEnd/>
            <a:tailEnd/>
          </a:ln>
        </p:spPr>
        <p:txBody>
          <a:bodyPr>
            <a:noAutofit/>
          </a:bodyPr>
          <a:lstStyle/>
          <a:p>
            <a:pPr algn="ctr" eaLnBrk="1" fontAlgn="auto" hangingPunct="1">
              <a:spcAft>
                <a:spcPts val="0"/>
              </a:spcAft>
              <a:defRPr/>
            </a:pPr>
            <a:r>
              <a:rPr lang="kk-KZ" sz="3600" dirty="0" smtClean="0">
                <a:latin typeface="Bookman Old Style" pitchFamily="18" charset="0"/>
              </a:rPr>
              <a:t>Қазақстанның 9 физгеографиялық аймақтары</a:t>
            </a:r>
            <a:endParaRPr lang="ru-RU" sz="3600" dirty="0">
              <a:latin typeface="Bookman Old Style" pitchFamily="18" charset="0"/>
            </a:endParaRPr>
          </a:p>
        </p:txBody>
      </p:sp>
      <p:graphicFrame>
        <p:nvGraphicFramePr>
          <p:cNvPr id="7" name="Содержимое 6"/>
          <p:cNvGraphicFramePr>
            <a:graphicFrameLocks noGrp="1"/>
          </p:cNvGraphicFramePr>
          <p:nvPr>
            <p:ph idx="4294967295"/>
          </p:nvPr>
        </p:nvGraphicFramePr>
        <p:xfrm>
          <a:off x="500063" y="1428750"/>
          <a:ext cx="8643937" cy="5214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305800" cy="1143000"/>
          </a:xfrm>
        </p:spPr>
        <p:txBody>
          <a:bodyPr/>
          <a:lstStyle/>
          <a:p>
            <a:pPr>
              <a:defRPr/>
            </a:pPr>
            <a:endParaRPr lang="ru-RU"/>
          </a:p>
        </p:txBody>
      </p:sp>
      <p:pic>
        <p:nvPicPr>
          <p:cNvPr id="6147"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28A0092B-C50C-407E-A947-70E740481C1C}">
                <a14:useLocalDpi xmlns:a14="http://schemas.microsoft.com/office/drawing/2010/main" xmlns=""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kk-KZ" sz="3600" i="1" dirty="0">
                <a:latin typeface="Bookman Old Style" pitchFamily="18" charset="0"/>
              </a:rPr>
              <a:t>І</a:t>
            </a:r>
            <a:r>
              <a:rPr lang="kk-KZ" sz="3600" i="1" dirty="0" smtClean="0">
                <a:latin typeface="Bookman Old Style" pitchFamily="18" charset="0"/>
              </a:rPr>
              <a:t>.</a:t>
            </a:r>
            <a:br>
              <a:rPr lang="kk-KZ" sz="3600" i="1" dirty="0" smtClean="0">
                <a:latin typeface="Bookman Old Style" pitchFamily="18" charset="0"/>
              </a:rPr>
            </a:br>
            <a:r>
              <a:rPr lang="kk-KZ" sz="3600" i="1" dirty="0" smtClean="0">
                <a:latin typeface="Bookman Old Style" pitchFamily="18" charset="0"/>
              </a:rPr>
              <a:t> </a:t>
            </a:r>
            <a:r>
              <a:rPr lang="kk-KZ" sz="3600" i="1" dirty="0">
                <a:solidFill>
                  <a:srgbClr val="FF0000"/>
                </a:solidFill>
                <a:latin typeface="Bookman Old Style" pitchFamily="18" charset="0"/>
              </a:rPr>
              <a:t>Орал тауына физгеографиялық сипаттама</a:t>
            </a:r>
            <a:r>
              <a:rPr lang="ru-RU" dirty="0"/>
              <a:t/>
            </a:r>
            <a:br>
              <a:rPr lang="ru-RU" dirty="0"/>
            </a:br>
            <a:endParaRPr lang="ru-RU" dirty="0"/>
          </a:p>
        </p:txBody>
      </p:sp>
      <p:sp>
        <p:nvSpPr>
          <p:cNvPr id="3" name="Содержимое 2"/>
          <p:cNvSpPr>
            <a:spLocks noGrp="1"/>
          </p:cNvSpPr>
          <p:nvPr>
            <p:ph idx="1"/>
          </p:nvPr>
        </p:nvSpPr>
        <p:spPr>
          <a:xfrm>
            <a:off x="3500438" y="1600200"/>
            <a:ext cx="5186362" cy="4829175"/>
          </a:xfrm>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kk-KZ" b="1" i="1" dirty="0">
                <a:latin typeface="Times New Roman" pitchFamily="18" charset="0"/>
                <a:cs typeface="Times New Roman" pitchFamily="18" charset="0"/>
              </a:rPr>
              <a:t>1.1. Географиялық орны</a:t>
            </a:r>
            <a:endParaRPr lang="ru-RU" dirty="0">
              <a:latin typeface="Times New Roman" pitchFamily="18" charset="0"/>
              <a:cs typeface="Times New Roman" pitchFamily="18" charset="0"/>
            </a:endParaRPr>
          </a:p>
          <a:p>
            <a:pPr marL="0" indent="354013" algn="just" eaLnBrk="1" fontAlgn="auto" hangingPunct="1">
              <a:spcAft>
                <a:spcPts val="0"/>
              </a:spcAft>
              <a:buClr>
                <a:schemeClr val="accent3"/>
              </a:buClr>
              <a:buFont typeface="Wingdings 2"/>
              <a:buNone/>
              <a:defRPr/>
            </a:pPr>
            <a:r>
              <a:rPr lang="kk-KZ" dirty="0">
                <a:latin typeface="Times New Roman" pitchFamily="18" charset="0"/>
                <a:cs typeface="Times New Roman" pitchFamily="18" charset="0"/>
              </a:rPr>
              <a:t>Қазақстанда Орал тауының оңтүстік бөлігі - Мұғалжар тауы орналасқан. Тау Жаманқаланың (Орск) тұсынан басталып, солтүстіктен оңтүстікке қарай созыла орналасқан, ұзындығы - 450 км, ені 30 км, орташа биіктігі 450-500 м. Ең биік нүктелері - Үлкен Боқтыбай (657 м), Айрық (633 м). Тау Орал тауының жалғасы болып табылады. Ол экзогенді процестер әсерімен мүжіліп, аласарған таулардың қатарына жатады.</a:t>
            </a:r>
            <a:endParaRPr lang="ru-RU" dirty="0">
              <a:latin typeface="Times New Roman" pitchFamily="18" charset="0"/>
              <a:cs typeface="Times New Roman" pitchFamily="18" charset="0"/>
            </a:endParaRP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88" y="1214438"/>
            <a:ext cx="2928937" cy="535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28A0092B-C50C-407E-A947-70E740481C1C}">
                <a14:useLocalDpi xmlns:a14="http://schemas.microsoft.com/office/drawing/2010/main" xmlns=""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274638"/>
            <a:ext cx="8229600" cy="796925"/>
          </a:xfrm>
        </p:spPr>
        <p:txBody>
          <a:bodyPr/>
          <a:lstStyle/>
          <a:p>
            <a:pPr eaLnBrk="1" hangingPunct="1"/>
            <a:r>
              <a:rPr lang="kk-KZ" sz="3600" smtClean="0">
                <a:solidFill>
                  <a:srgbClr val="FF0000"/>
                </a:solidFill>
                <a:latin typeface="Bookman Old Style" pitchFamily="18" charset="0"/>
              </a:rPr>
              <a:t>Орал тау жүйесі</a:t>
            </a:r>
          </a:p>
        </p:txBody>
      </p:sp>
      <p:pic>
        <p:nvPicPr>
          <p:cNvPr id="10243" name="Picture 2"/>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428625" y="1285875"/>
            <a:ext cx="3810000" cy="3214688"/>
          </a:xfrm>
        </p:spPr>
      </p:pic>
      <p:sp>
        <p:nvSpPr>
          <p:cNvPr id="9220" name="Содержимое 5"/>
          <p:cNvSpPr>
            <a:spLocks noGrp="1"/>
          </p:cNvSpPr>
          <p:nvPr>
            <p:ph sz="half" idx="2"/>
          </p:nvPr>
        </p:nvSpPr>
        <p:spPr>
          <a:xfrm>
            <a:off x="4429125" y="1214438"/>
            <a:ext cx="4186238" cy="2757487"/>
          </a:xfrm>
        </p:spPr>
        <p:txBody>
          <a:bodyPr>
            <a:normAutofit fontScale="92500" lnSpcReduction="10000"/>
          </a:bodyPr>
          <a:lstStyle/>
          <a:p>
            <a:pPr marL="0" indent="354013" algn="ctr" eaLnBrk="1" fontAlgn="auto" hangingPunct="1">
              <a:spcAft>
                <a:spcPts val="0"/>
              </a:spcAft>
              <a:buClr>
                <a:schemeClr val="accent3"/>
              </a:buClr>
              <a:buFont typeface="Wingdings 2" pitchFamily="18" charset="2"/>
              <a:buNone/>
              <a:defRPr/>
            </a:pPr>
            <a:r>
              <a:rPr lang="kk-KZ" sz="1800" b="1" i="1" dirty="0" smtClean="0">
                <a:latin typeface="Times New Roman" pitchFamily="18" charset="0"/>
                <a:cs typeface="Times New Roman" pitchFamily="18" charset="0"/>
              </a:rPr>
              <a:t>1.2.Жер бедері мен геологиялық құрылысы</a:t>
            </a:r>
            <a:endParaRPr lang="ru-RU" sz="1800" dirty="0" smtClean="0">
              <a:latin typeface="Times New Roman" pitchFamily="18" charset="0"/>
              <a:cs typeface="Times New Roman" pitchFamily="18" charset="0"/>
            </a:endParaRPr>
          </a:p>
          <a:p>
            <a:pPr marL="0" indent="354013" algn="just" eaLnBrk="1" fontAlgn="auto" hangingPunct="1">
              <a:spcAft>
                <a:spcPts val="0"/>
              </a:spcAft>
              <a:buClr>
                <a:schemeClr val="accent3"/>
              </a:buClr>
              <a:buFont typeface="Wingdings 2" pitchFamily="18" charset="2"/>
              <a:buNone/>
              <a:defRPr/>
            </a:pPr>
            <a:r>
              <a:rPr lang="kk-KZ" sz="1800" dirty="0" smtClean="0">
                <a:latin typeface="Times New Roman" pitchFamily="18" charset="0"/>
                <a:cs typeface="Times New Roman" pitchFamily="18" charset="0"/>
              </a:rPr>
              <a:t>Мұғалжардың пайда болу жолы да, жер бедерінің құрылымы да Орал тауына ұқсас. Одан айырмашылығы шығыс беткейлері көлбеу, батыс беткейлері жарқабақты келеді. Тау батыс, шығыс болып екі жотаға бөлінеді. Оларды Біршоғыр ойысы бөліп жатыр. Мұғалжар - герцин қатпарлануында пайда болған палеозойлық таулы өлке.</a:t>
            </a:r>
            <a:endParaRPr lang="ru-RU" sz="1800" dirty="0" smtClean="0">
              <a:latin typeface="Times New Roman" pitchFamily="18" charset="0"/>
              <a:cs typeface="Times New Roman" pitchFamily="18" charset="0"/>
            </a:endParaRPr>
          </a:p>
        </p:txBody>
      </p:sp>
      <p:sp>
        <p:nvSpPr>
          <p:cNvPr id="10245" name="Прямоугольник 6"/>
          <p:cNvSpPr>
            <a:spLocks noChangeArrowheads="1"/>
          </p:cNvSpPr>
          <p:nvPr/>
        </p:nvSpPr>
        <p:spPr bwMode="auto">
          <a:xfrm>
            <a:off x="357188" y="4572000"/>
            <a:ext cx="84296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kk-KZ">
                <a:latin typeface="Times New Roman" pitchFamily="18" charset="0"/>
                <a:cs typeface="Times New Roman" pitchFamily="18" charset="0"/>
              </a:rPr>
              <a:t>Батыс Мұғалжар таудың бас жотасы саналады. Таудың бұл бөлігі порфирит, кварцит, девонның кристалды тақтатасы, әктас, карбон мен пермнің құмтастары сияқты жыныстардан түзілген. </a:t>
            </a:r>
            <a:endParaRPr lang="ru-RU">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305800" cy="571504"/>
          </a:xfrm>
          <a:ln>
            <a:miter lim="800000"/>
            <a:headEnd/>
            <a:tailEnd/>
          </a:ln>
        </p:spPr>
        <p:txBody>
          <a:bodyPr>
            <a:normAutofit fontScale="90000"/>
          </a:bodyPr>
          <a:lstStyle/>
          <a:p>
            <a:pPr eaLnBrk="1" fontAlgn="auto" hangingPunct="1">
              <a:spcAft>
                <a:spcPts val="0"/>
              </a:spcAft>
              <a:defRPr/>
            </a:pPr>
            <a:r>
              <a:rPr lang="kk-KZ" sz="4800" b="1" i="1" dirty="0" smtClean="0">
                <a:latin typeface="Bookman Old Style" pitchFamily="18" charset="0"/>
              </a:rPr>
              <a:t>Пайдалы қазбалары</a:t>
            </a:r>
            <a:endParaRPr lang="ru-RU" dirty="0"/>
          </a:p>
        </p:txBody>
      </p:sp>
      <p:pic>
        <p:nvPicPr>
          <p:cNvPr id="11267"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25" y="1571625"/>
            <a:ext cx="250031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785786" y="928670"/>
            <a:ext cx="1992853" cy="707886"/>
          </a:xfrm>
          <a:prstGeom prst="rect">
            <a:avLst/>
          </a:prstGeom>
          <a:noFill/>
        </p:spPr>
        <p:txBody>
          <a:bodyPr wrap="none">
            <a:spAutoFit/>
          </a:bodyPr>
          <a:lstStyle/>
          <a:p>
            <a:pPr algn="ctr">
              <a:defRPr/>
            </a:pPr>
            <a:r>
              <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никель</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9188" y="1571625"/>
            <a:ext cx="2986087"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5357818" y="857232"/>
            <a:ext cx="2035814" cy="707886"/>
          </a:xfrm>
          <a:prstGeom prst="rect">
            <a:avLst/>
          </a:prstGeom>
          <a:noFill/>
        </p:spPr>
        <p:txBody>
          <a:bodyPr wrap="none">
            <a:spAutoFit/>
          </a:bodyPr>
          <a:lstStyle/>
          <a:p>
            <a:pPr algn="ctr">
              <a:defRPr/>
            </a:pPr>
            <a:r>
              <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хромит</a:t>
            </a:r>
          </a:p>
        </p:txBody>
      </p:sp>
      <p:pic>
        <p:nvPicPr>
          <p:cNvPr id="11271"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625" y="4500563"/>
            <a:ext cx="3049588" cy="207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7"/>
          <p:cNvSpPr/>
          <p:nvPr/>
        </p:nvSpPr>
        <p:spPr>
          <a:xfrm>
            <a:off x="5572132" y="3714752"/>
            <a:ext cx="2197525" cy="707886"/>
          </a:xfrm>
          <a:prstGeom prst="rect">
            <a:avLst/>
          </a:prstGeom>
          <a:noFill/>
        </p:spPr>
        <p:txBody>
          <a:bodyPr wrap="none">
            <a:spAutoFit/>
          </a:bodyPr>
          <a:lstStyle/>
          <a:p>
            <a:pPr algn="ctr">
              <a:defRPr/>
            </a:pPr>
            <a:r>
              <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кобальт</a:t>
            </a:r>
          </a:p>
        </p:txBody>
      </p:sp>
      <p:sp>
        <p:nvSpPr>
          <p:cNvPr id="10" name="Прямоугольник 9"/>
          <p:cNvSpPr/>
          <p:nvPr/>
        </p:nvSpPr>
        <p:spPr>
          <a:xfrm>
            <a:off x="1142976" y="3857628"/>
            <a:ext cx="1287532" cy="707886"/>
          </a:xfrm>
          <a:prstGeom prst="rect">
            <a:avLst/>
          </a:prstGeom>
          <a:noFill/>
        </p:spPr>
        <p:txBody>
          <a:bodyPr wrap="none">
            <a:spAutoFit/>
          </a:bodyPr>
          <a:lstStyle/>
          <a:p>
            <a:pPr algn="ctr">
              <a:defRPr/>
            </a:pPr>
            <a:r>
              <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мыс</a:t>
            </a:r>
          </a:p>
        </p:txBody>
      </p:sp>
      <p:pic>
        <p:nvPicPr>
          <p:cNvPr id="11274"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0063" y="4500563"/>
            <a:ext cx="3286125" cy="205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graphicFrame>
        <p:nvGraphicFramePr>
          <p:cNvPr id="3" name="Схема 2"/>
          <p:cNvGraphicFramePr/>
          <p:nvPr/>
        </p:nvGraphicFramePr>
        <p:xfrm>
          <a:off x="214282" y="142852"/>
          <a:ext cx="8786874" cy="671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38"/>
            <a:ext cx="8229600" cy="5483225"/>
          </a:xfrm>
        </p:spPr>
        <p:txBody>
          <a:bodyPr>
            <a:normAutofit lnSpcReduction="10000"/>
          </a:bodyPr>
          <a:lstStyle/>
          <a:p>
            <a:pPr marL="0" indent="354013" algn="ctr" eaLnBrk="1" fontAlgn="auto" hangingPunct="1">
              <a:spcAft>
                <a:spcPts val="0"/>
              </a:spcAft>
              <a:buClr>
                <a:schemeClr val="accent3"/>
              </a:buClr>
              <a:buFont typeface="Wingdings 2"/>
              <a:buNone/>
              <a:defRPr/>
            </a:pPr>
            <a:r>
              <a:rPr lang="kk-KZ" sz="3200" b="1" i="1" dirty="0">
                <a:latin typeface="Times New Roman" pitchFamily="18" charset="0"/>
                <a:cs typeface="Times New Roman" pitchFamily="18" charset="0"/>
              </a:rPr>
              <a:t>1.4. Климаты</a:t>
            </a:r>
            <a:endParaRPr lang="ru-RU" sz="3200" dirty="0">
              <a:latin typeface="Times New Roman" pitchFamily="18" charset="0"/>
              <a:cs typeface="Times New Roman" pitchFamily="18" charset="0"/>
            </a:endParaRPr>
          </a:p>
          <a:p>
            <a:pPr marL="0" indent="354013" algn="just" eaLnBrk="1" fontAlgn="auto" hangingPunct="1">
              <a:spcAft>
                <a:spcPts val="0"/>
              </a:spcAft>
              <a:buClr>
                <a:schemeClr val="accent3"/>
              </a:buClr>
              <a:buFont typeface="Wingdings 2"/>
              <a:buNone/>
              <a:defRPr/>
            </a:pPr>
            <a:r>
              <a:rPr lang="kk-KZ" sz="3200" dirty="0">
                <a:latin typeface="Times New Roman" pitchFamily="18" charset="0"/>
                <a:cs typeface="Times New Roman" pitchFamily="18" charset="0"/>
              </a:rPr>
              <a:t>Климаты құрғақ, континенталды, өзімен іргелес Жазықтарға ұқсайды. Дегенмен аласа болғанымен тау жүйесі ауа қозғалысын бөгеп, өз маңын 1°-2°С-ка болса да салқындатып тұрады. Жылдық жауын-шашынның орташа мөлшері 300 мм. Жазы ыстық, кейде 38°С -қа дейін көтеріледі. Қысы боранды, аязды, кейде -40°С-қа дейін төмендейді. Мұғалжар тауынан соғатын суық жел бар, кейде ол дауылға ұласады.</a:t>
            </a:r>
            <a:endParaRPr lang="ru-RU" sz="32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ru-RU" dirty="0"/>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305800" cy="1714512"/>
          </a:xfrm>
        </p:spPr>
        <p:txBody>
          <a:bodyPr>
            <a:normAutofit fontScale="90000"/>
          </a:bodyPr>
          <a:lstStyle/>
          <a:p>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sz="4000" dirty="0" smtClean="0">
                <a:solidFill>
                  <a:schemeClr val="tx1"/>
                </a:solidFill>
                <a:latin typeface="Times New Roman" pitchFamily="18" charset="0"/>
                <a:cs typeface="Times New Roman" pitchFamily="18" charset="0"/>
              </a:rPr>
              <a:t>Сарыарқа физикалық-географиялық аймағы тақырыбы бойынша сұрақтар:</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4" name="Заголовок 1"/>
          <p:cNvSpPr txBox="1">
            <a:spLocks/>
          </p:cNvSpPr>
          <p:nvPr/>
        </p:nvSpPr>
        <p:spPr bwMode="auto">
          <a:xfrm>
            <a:off x="571472" y="1714488"/>
            <a:ext cx="8305800" cy="4572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a:scene3d>
              <a:camera prst="orthographicFront"/>
              <a:lightRig rig="freezing" dir="t">
                <a:rot lat="0" lon="0" rev="5640000"/>
              </a:lightRig>
            </a:scene3d>
            <a:sp3d prstMaterial="flat">
              <a:contourClr>
                <a:schemeClr val="tx2"/>
              </a:contourClr>
            </a:sp3d>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ru-RU" sz="2900" b="0"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Сарыарқаның қай бөлігінде абсолюттік</a:t>
            </a:r>
            <a:r>
              <a:rPr kumimoji="0" lang="ru-RU" sz="2900" b="0"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ru-RU" sz="2900" b="0"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биіктік</a:t>
            </a:r>
            <a:r>
              <a:rPr kumimoji="0" lang="ru-RU" sz="2900" b="0"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ru-RU" sz="2900" b="0"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жоғары</a:t>
            </a:r>
            <a:r>
              <a:rPr kumimoji="0" lang="ru-RU" sz="29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a:t>
            </a:r>
            <a:endParaRPr kumimoji="0" lang="ru-RU" sz="29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lang="kk-KZ" sz="2900" dirty="0" smtClean="0">
                <a:solidFill>
                  <a:srgbClr val="FF0000"/>
                </a:solidFill>
                <a:latin typeface="Times New Roman" pitchFamily="18" charset="0"/>
                <a:ea typeface="+mj-ea"/>
                <a:cs typeface="Times New Roman" pitchFamily="18" charset="0"/>
              </a:rPr>
              <a:t>Орталық Қазақстанның өзендері қоректенуінің ерекшеліктері қандай? Су тасу мезгілі қандай?</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lang="kk-KZ" sz="2900" dirty="0" smtClean="0">
                <a:solidFill>
                  <a:srgbClr val="FF0000"/>
                </a:solidFill>
                <a:latin typeface="Times New Roman" pitchFamily="18" charset="0"/>
                <a:ea typeface="+mj-ea"/>
                <a:cs typeface="Times New Roman" pitchFamily="18" charset="0"/>
              </a:rPr>
              <a:t>Қандай биік тауларын білесің? Олар Сарыарқаның қай бөлігінде орналасқан?</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lang="kk-KZ" sz="2900" dirty="0" smtClean="0">
                <a:solidFill>
                  <a:srgbClr val="FF0000"/>
                </a:solidFill>
                <a:latin typeface="Times New Roman" pitchFamily="18" charset="0"/>
                <a:ea typeface="+mj-ea"/>
                <a:cs typeface="Times New Roman" pitchFamily="18" charset="0"/>
              </a:rPr>
              <a:t>Қандай ойыс Сарыарқаны екіге бөледі және олар қалай аталады?</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lang="kk-KZ" sz="2900" dirty="0" smtClean="0">
                <a:solidFill>
                  <a:srgbClr val="FF0000"/>
                </a:solidFill>
                <a:latin typeface="Times New Roman" pitchFamily="18" charset="0"/>
                <a:ea typeface="+mj-ea"/>
                <a:cs typeface="Times New Roman" pitchFamily="18" charset="0"/>
              </a:rPr>
              <a:t>Климатына сипатама?</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lang="kk-KZ" sz="2900" dirty="0" smtClean="0">
                <a:solidFill>
                  <a:srgbClr val="FF0000"/>
                </a:solidFill>
                <a:latin typeface="Times New Roman" pitchFamily="18" charset="0"/>
                <a:ea typeface="+mj-ea"/>
                <a:cs typeface="Times New Roman" pitchFamily="18" charset="0"/>
              </a:rPr>
              <a:t>Сарыарқаны </a:t>
            </a:r>
            <a:r>
              <a:rPr lang="kk-KZ" sz="2900" dirty="0" smtClean="0">
                <a:solidFill>
                  <a:srgbClr val="FF0000"/>
                </a:solidFill>
                <a:latin typeface="Times New Roman" pitchFamily="18" charset="0"/>
                <a:ea typeface="+mj-ea"/>
                <a:cs typeface="Times New Roman" pitchFamily="18" charset="0"/>
              </a:rPr>
              <a:t>қандай </a:t>
            </a:r>
            <a:r>
              <a:rPr lang="kk-KZ" sz="2900" dirty="0" smtClean="0">
                <a:solidFill>
                  <a:srgbClr val="FF0000"/>
                </a:solidFill>
                <a:latin typeface="Times New Roman" pitchFamily="18" charset="0"/>
                <a:ea typeface="+mj-ea"/>
                <a:cs typeface="Times New Roman" pitchFamily="18" charset="0"/>
              </a:rPr>
              <a:t>табиғат </a:t>
            </a:r>
            <a:r>
              <a:rPr lang="kk-KZ" sz="2900" dirty="0" smtClean="0">
                <a:solidFill>
                  <a:srgbClr val="FF0000"/>
                </a:solidFill>
                <a:latin typeface="Times New Roman" pitchFamily="18" charset="0"/>
                <a:ea typeface="+mj-ea"/>
                <a:cs typeface="Times New Roman" pitchFamily="18" charset="0"/>
              </a:rPr>
              <a:t>зоналар </a:t>
            </a:r>
            <a:r>
              <a:rPr lang="kk-KZ" sz="2900" dirty="0" smtClean="0">
                <a:solidFill>
                  <a:srgbClr val="FF0000"/>
                </a:solidFill>
                <a:latin typeface="Times New Roman" pitchFamily="18" charset="0"/>
                <a:ea typeface="+mj-ea"/>
                <a:cs typeface="Times New Roman" pitchFamily="18" charset="0"/>
              </a:rPr>
              <a:t>қатыған?</a:t>
            </a:r>
            <a:endParaRPr lang="kk-KZ" sz="2900" dirty="0" smtClean="0">
              <a:solidFill>
                <a:srgbClr val="FF0000"/>
              </a:solidFill>
              <a:latin typeface="Times New Roman" pitchFamily="18" charset="0"/>
              <a:ea typeface="+mj-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ru-RU"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626100"/>
          </a:xfrm>
        </p:spPr>
        <p:txBody>
          <a:bodyPr>
            <a:normAutofit/>
          </a:bodyPr>
          <a:lstStyle/>
          <a:p>
            <a:pPr marL="0" indent="354013" algn="just" eaLnBrk="1" fontAlgn="auto" hangingPunct="1">
              <a:spcAft>
                <a:spcPts val="0"/>
              </a:spcAft>
              <a:buClr>
                <a:schemeClr val="accent3"/>
              </a:buClr>
              <a:buFont typeface="Wingdings 2"/>
              <a:buNone/>
              <a:defRPr/>
            </a:pPr>
            <a:r>
              <a:rPr lang="kk-KZ" b="1" i="1" dirty="0">
                <a:latin typeface="Times New Roman" pitchFamily="18" charset="0"/>
                <a:cs typeface="Times New Roman" pitchFamily="18" charset="0"/>
              </a:rPr>
              <a:t>1.6. Өсімдіктері мен жануарлары</a:t>
            </a:r>
            <a:endParaRPr lang="ru-RU" dirty="0">
              <a:latin typeface="Times New Roman" pitchFamily="18" charset="0"/>
              <a:cs typeface="Times New Roman" pitchFamily="18" charset="0"/>
            </a:endParaRPr>
          </a:p>
          <a:p>
            <a:pPr marL="0" indent="354013" algn="just" eaLnBrk="1" fontAlgn="auto" hangingPunct="1">
              <a:spcAft>
                <a:spcPts val="0"/>
              </a:spcAft>
              <a:buClr>
                <a:schemeClr val="accent3"/>
              </a:buClr>
              <a:buFont typeface="Wingdings 2"/>
              <a:buNone/>
              <a:defRPr/>
            </a:pPr>
            <a:r>
              <a:rPr lang="kk-KZ" sz="2400" dirty="0">
                <a:latin typeface="Times New Roman" pitchFamily="18" charset="0"/>
                <a:cs typeface="Times New Roman" pitchFamily="18" charset="0"/>
              </a:rPr>
              <a:t>Мұғалжардың батыс бөлігі боз, бетеге мен селеу өсетін қиыршық тасты, ашық түсті қара қоңыр топырақты болып </a:t>
            </a:r>
            <a:r>
              <a:rPr lang="kk-KZ" sz="2400" dirty="0" smtClean="0">
                <a:latin typeface="Times New Roman" pitchFamily="18" charset="0"/>
                <a:cs typeface="Times New Roman" pitchFamily="18" charset="0"/>
              </a:rPr>
              <a:t>келеді. Онда </a:t>
            </a:r>
            <a:r>
              <a:rPr lang="kk-KZ" sz="2400" dirty="0">
                <a:latin typeface="Times New Roman" pitchFamily="18" charset="0"/>
                <a:cs typeface="Times New Roman" pitchFamily="18" charset="0"/>
              </a:rPr>
              <a:t>негізінен селеу, көде, жусан өседі. Жер бедері күшті тілімденген ойыстарда ақ және қара жусандар тобына жататын өсімдіктер кездеседі. Сайлардың жоғарғы беткейлерінде қараған, тобылғы, жабайы шие мен әр түрлі бұталар, өзен бойларында терек, қайың, емен, тал өседі. </a:t>
            </a:r>
            <a:endParaRPr lang="ru-RU" sz="24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ru-RU" dirty="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9188" y="3929063"/>
            <a:ext cx="3724275"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75" y="3857625"/>
            <a:ext cx="3743325" cy="250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28625" y="428625"/>
            <a:ext cx="5214938" cy="3328988"/>
          </a:xfrm>
        </p:spPr>
        <p:txBody>
          <a:bodyPr/>
          <a:lstStyle/>
          <a:p>
            <a:pPr marL="0" indent="442913" algn="just" eaLnBrk="1" hangingPunct="1">
              <a:buFont typeface="Wingdings 2" pitchFamily="18" charset="2"/>
              <a:buNone/>
            </a:pPr>
            <a:r>
              <a:rPr lang="kk-KZ" sz="2400" smtClean="0">
                <a:latin typeface="Times New Roman" pitchFamily="18" charset="0"/>
                <a:cs typeface="Times New Roman" pitchFamily="18" charset="0"/>
              </a:rPr>
              <a:t>Жануарлары да дала, шөлейт, шөл зоналарына тән аң-құстардан түрады. Дала мен тау аңғарларын ақбөкен, жабайы шошқа, қоян, қарсақ, қасқыр, түлкі, сарышұнақ, аламан мекендейді. Өзен-көлдерінде аққу, қаз, үйрек, қырда безгелдек кездеседі</a:t>
            </a:r>
            <a:endParaRPr lang="ru-RU" sz="2400" smtClean="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25" y="4286250"/>
            <a:ext cx="2286000" cy="231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29313" y="571500"/>
            <a:ext cx="2786062"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9313" y="4143375"/>
            <a:ext cx="2857500"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28938" y="4143375"/>
            <a:ext cx="2714625"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638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ru-RU"/>
          </a:p>
        </p:txBody>
      </p:sp>
      <p:graphicFrame>
        <p:nvGraphicFramePr>
          <p:cNvPr id="4" name="Схема 3"/>
          <p:cNvGraphicFramePr/>
          <p:nvPr/>
        </p:nvGraphicFramePr>
        <p:xfrm>
          <a:off x="642910" y="171448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571472" y="714356"/>
            <a:ext cx="8305800" cy="653210"/>
          </a:xfrm>
          <a:ln>
            <a:miter lim="800000"/>
            <a:headEnd/>
            <a:tailEnd/>
          </a:ln>
        </p:spPr>
        <p:txBody>
          <a:bodyPr>
            <a:normAutofit fontScale="90000"/>
          </a:bodyPr>
          <a:lstStyle/>
          <a:p>
            <a:pPr algn="ctr" eaLnBrk="1" fontAlgn="auto" hangingPunct="1">
              <a:spcAft>
                <a:spcPts val="0"/>
              </a:spcAft>
              <a:defRPr/>
            </a:pPr>
            <a:r>
              <a:rPr lang="kk-KZ" dirty="0" smtClean="0">
                <a:solidFill>
                  <a:schemeClr val="tx1"/>
                </a:solidFill>
                <a:latin typeface="Bookman Old Style" pitchFamily="18" charset="0"/>
              </a:rPr>
              <a:t>Орал тауының бөліктері</a:t>
            </a:r>
            <a:endParaRPr lang="ru-RU" dirty="0">
              <a:solidFill>
                <a:schemeClr val="tx1"/>
              </a:solidFill>
              <a:latin typeface="Bookman Old Style" pitchFamily="18" charset="0"/>
            </a:endParaRPr>
          </a:p>
        </p:txBody>
      </p:sp>
    </p:spTree>
  </p:cSld>
  <p:clrMapOvr>
    <a:masterClrMapping/>
  </p:clrMapOvr>
  <p:transition spd="slow">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28A0092B-C50C-407E-A947-70E740481C1C}">
                <a14:useLocalDpi xmlns:a14="http://schemas.microsoft.com/office/drawing/2010/main" xmlns=""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329613" cy="2786062"/>
          </a:xfrm>
        </p:spPr>
        <p:txBody>
          <a:bodyPr>
            <a:normAutofit fontScale="77500" lnSpcReduction="20000"/>
          </a:bodyPr>
          <a:lstStyle/>
          <a:p>
            <a:pPr marL="274320" indent="-274320" eaLnBrk="1" fontAlgn="auto" hangingPunct="1">
              <a:spcAft>
                <a:spcPts val="0"/>
              </a:spcAft>
              <a:buClr>
                <a:schemeClr val="accent3"/>
              </a:buClr>
              <a:buFont typeface="Wingdings 2"/>
              <a:buNone/>
              <a:defRPr/>
            </a:pPr>
            <a:r>
              <a:rPr lang="kk-KZ" b="1" i="1" dirty="0"/>
              <a:t> </a:t>
            </a:r>
            <a:endParaRPr lang="ru-RU" dirty="0"/>
          </a:p>
          <a:p>
            <a:pPr marL="0" indent="354013" algn="just" eaLnBrk="1" fontAlgn="auto" hangingPunct="1">
              <a:spcAft>
                <a:spcPts val="0"/>
              </a:spcAft>
              <a:buClr>
                <a:schemeClr val="accent3"/>
              </a:buClr>
              <a:buFont typeface="Wingdings 2"/>
              <a:buNone/>
              <a:defRPr/>
            </a:pPr>
            <a:r>
              <a:rPr lang="kk-KZ" sz="3400" b="1" i="1" dirty="0" smtClean="0">
                <a:latin typeface="Times New Roman" pitchFamily="18" charset="0"/>
                <a:cs typeface="Times New Roman" pitchFamily="18" charset="0"/>
              </a:rPr>
              <a:t>Орал </a:t>
            </a:r>
            <a:r>
              <a:rPr lang="kk-KZ" sz="3400" b="1" i="1" dirty="0">
                <a:latin typeface="Times New Roman" pitchFamily="18" charset="0"/>
                <a:cs typeface="Times New Roman" pitchFamily="18" charset="0"/>
              </a:rPr>
              <a:t>алды</a:t>
            </a:r>
            <a:r>
              <a:rPr lang="kk-KZ" sz="3400" b="1" dirty="0">
                <a:latin typeface="Times New Roman" pitchFamily="18" charset="0"/>
                <a:cs typeface="Times New Roman" pitchFamily="18" charset="0"/>
              </a:rPr>
              <a:t>(Жем) </a:t>
            </a:r>
            <a:r>
              <a:rPr lang="kk-KZ" sz="3400" b="1" i="1" dirty="0">
                <a:latin typeface="Times New Roman" pitchFamily="18" charset="0"/>
                <a:cs typeface="Times New Roman" pitchFamily="18" charset="0"/>
              </a:rPr>
              <a:t> үстірті</a:t>
            </a:r>
            <a:endParaRPr lang="ru-RU" sz="34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kk-KZ" sz="3400" dirty="0" smtClean="0">
                <a:latin typeface="Times New Roman" pitchFamily="18" charset="0"/>
                <a:cs typeface="Times New Roman" pitchFamily="18" charset="0"/>
              </a:rPr>
              <a:t>Орал алды үстірті Каспий маңы ойпаты мен Мұғалжар тауларының аралығын қамтиды. Үстірттің абсолюттік орташа биіктігі 100 м-ден 300 м-ге жуық. Жем, Қайнар, Сағыз, Ойыл, Елек, Ор, Сарықобда, Үлкенқобда, Бұлдырты, Өлеңті өзендері басын осы жерден алады. </a:t>
            </a:r>
            <a:r>
              <a:rPr lang="kk-KZ" sz="2000" dirty="0" smtClean="0"/>
              <a:t> </a:t>
            </a:r>
            <a:endParaRPr lang="ru-RU" sz="2000" dirty="0"/>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63" y="3429000"/>
            <a:ext cx="378460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7688" y="3571875"/>
            <a:ext cx="4572000"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28A0092B-C50C-407E-A947-70E740481C1C}">
                <a14:useLocalDpi xmlns:a14="http://schemas.microsoft.com/office/drawing/2010/main" xmlns=""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457200" y="357188"/>
            <a:ext cx="8229600" cy="3429000"/>
          </a:xfrm>
        </p:spPr>
        <p:txBody>
          <a:bodyPr>
            <a:normAutofit/>
          </a:bodyPr>
          <a:lstStyle/>
          <a:p>
            <a:pPr marL="0" indent="354013" algn="ctr" eaLnBrk="1" fontAlgn="auto" hangingPunct="1">
              <a:spcAft>
                <a:spcPts val="0"/>
              </a:spcAft>
              <a:buClr>
                <a:schemeClr val="accent3"/>
              </a:buClr>
              <a:buFont typeface="Wingdings 2" pitchFamily="18" charset="2"/>
              <a:buNone/>
              <a:defRPr/>
            </a:pPr>
            <a:r>
              <a:rPr lang="kk-KZ" sz="2400" b="1" i="1" dirty="0" smtClean="0">
                <a:latin typeface="Times New Roman" pitchFamily="18" charset="0"/>
                <a:cs typeface="Times New Roman" pitchFamily="18" charset="0"/>
              </a:rPr>
              <a:t>Мұғалжар тауы </a:t>
            </a:r>
            <a:endParaRPr lang="ru-RU" sz="24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kk-KZ" sz="2400" dirty="0" smtClean="0"/>
              <a:t>Оралдың оңтүстік жалғасы, Ақтөбе облысы аумағында Солтүстіктен оңтүстікке қарай 400 км-ге созылып жатыр. Ені 200 км-дей. Орташа биіктігі 300 м, ең биік жері – Үлкен Боқтыбай тауы (657 м). </a:t>
            </a:r>
            <a:endParaRPr lang="ru-RU" sz="2400" dirty="0"/>
          </a:p>
        </p:txBody>
      </p:sp>
      <p:pic>
        <p:nvPicPr>
          <p:cNvPr id="1843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88" y="3571875"/>
            <a:ext cx="4000500"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3438" y="3571875"/>
            <a:ext cx="4048125"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357188"/>
            <a:ext cx="8115300" cy="2428875"/>
          </a:xfrm>
        </p:spPr>
        <p:txBody>
          <a:bodyPr>
            <a:normAutofit fontScale="85000" lnSpcReduction="10000"/>
          </a:bodyPr>
          <a:lstStyle/>
          <a:p>
            <a:pPr marL="0" indent="265113" algn="just" eaLnBrk="1" fontAlgn="auto" hangingPunct="1">
              <a:spcAft>
                <a:spcPts val="0"/>
              </a:spcAft>
              <a:buClr>
                <a:schemeClr val="accent3"/>
              </a:buClr>
              <a:buFont typeface="Wingdings 2"/>
              <a:buNone/>
              <a:defRPr/>
            </a:pPr>
            <a:r>
              <a:rPr lang="kk-KZ" b="1" i="1" dirty="0" smtClean="0">
                <a:latin typeface="Times New Roman" pitchFamily="18" charset="0"/>
                <a:cs typeface="Times New Roman" pitchFamily="18" charset="0"/>
              </a:rPr>
              <a:t>Ақтолағай </a:t>
            </a:r>
            <a:r>
              <a:rPr lang="kk-KZ" b="1" i="1" dirty="0">
                <a:latin typeface="Times New Roman" pitchFamily="18" charset="0"/>
                <a:cs typeface="Times New Roman" pitchFamily="18" charset="0"/>
              </a:rPr>
              <a:t>қырқасы</a:t>
            </a:r>
            <a:endParaRPr lang="ru-RU" dirty="0">
              <a:latin typeface="Times New Roman" pitchFamily="18" charset="0"/>
              <a:cs typeface="Times New Roman" pitchFamily="18" charset="0"/>
            </a:endParaRPr>
          </a:p>
          <a:p>
            <a:pPr marL="0" indent="265113" algn="just" eaLnBrk="1" fontAlgn="auto" hangingPunct="1">
              <a:spcAft>
                <a:spcPts val="0"/>
              </a:spcAft>
              <a:buClr>
                <a:schemeClr val="accent3"/>
              </a:buClr>
              <a:buFont typeface="Wingdings 2"/>
              <a:buNone/>
              <a:defRPr/>
            </a:pPr>
            <a:r>
              <a:rPr lang="kk-KZ" b="1" i="1" dirty="0">
                <a:latin typeface="Times New Roman" pitchFamily="18" charset="0"/>
                <a:cs typeface="Times New Roman" pitchFamily="18" charset="0"/>
              </a:rPr>
              <a:t> </a:t>
            </a:r>
            <a:r>
              <a:rPr lang="kk-KZ" dirty="0" smtClean="0"/>
              <a:t>Орал алды үстіртінің оңтүстік-батысындағы қырқалы тау сілемі. Ақтөбе облысы Байғанин ауданы жерінде орналасқан. Сағыз бен Жем өзендері аралығында солтүстік-шығыстан оңтүстікке қарай 90 км-ге созылып жатыр, ені 5 – 10 км, ең биік жері – Қияқты тауы (217 м). Каспий маңы ойпатымен жапсарласып, Жем өзенінің оң жағалауында жатыр. </a:t>
            </a:r>
            <a:endParaRPr lang="ru-RU" dirty="0" smtClean="0"/>
          </a:p>
          <a:p>
            <a:pPr marL="0" indent="265113" algn="just" eaLnBrk="1" fontAlgn="auto" hangingPunct="1">
              <a:spcAft>
                <a:spcPts val="0"/>
              </a:spcAft>
              <a:buClr>
                <a:schemeClr val="accent3"/>
              </a:buClr>
              <a:buFont typeface="Wingdings 2"/>
              <a:buNone/>
              <a:defRPr/>
            </a:pPr>
            <a:endParaRPr lang="ru-RU" dirty="0">
              <a:latin typeface="Times New Roman" pitchFamily="18" charset="0"/>
              <a:cs typeface="Times New Roman" pitchFamily="18"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9063" y="3357563"/>
            <a:ext cx="4829175"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3DEF"/>
        </a:solid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3500" y="357188"/>
            <a:ext cx="3714750" cy="621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357158" y="357166"/>
            <a:ext cx="4572032" cy="378565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fontAlgn="auto">
              <a:spcBef>
                <a:spcPts val="0"/>
              </a:spcBef>
              <a:spcAft>
                <a:spcPts val="0"/>
              </a:spcAft>
              <a:defRPr/>
            </a:pPr>
            <a:r>
              <a:rPr lang="kk-KZ" sz="2400" b="1" i="1" dirty="0">
                <a:latin typeface="Times New Roman" pitchFamily="18" charset="0"/>
                <a:cs typeface="Times New Roman" pitchFamily="18" charset="0"/>
              </a:rPr>
              <a:t>Жайық өзені</a:t>
            </a:r>
            <a:r>
              <a:rPr lang="kk-KZ" sz="2400" i="1" dirty="0">
                <a:latin typeface="Times New Roman" pitchFamily="18" charset="0"/>
                <a:cs typeface="Times New Roman" pitchFamily="18" charset="0"/>
              </a:rPr>
              <a:t> </a:t>
            </a:r>
            <a:r>
              <a:rPr lang="kk-KZ" sz="2400" dirty="0">
                <a:latin typeface="Times New Roman" pitchFamily="18" charset="0"/>
                <a:cs typeface="Times New Roman" pitchFamily="18" charset="0"/>
              </a:rPr>
              <a:t>– </a:t>
            </a:r>
          </a:p>
          <a:p>
            <a:pPr algn="just" fontAlgn="auto">
              <a:spcBef>
                <a:spcPts val="0"/>
              </a:spcBef>
              <a:spcAft>
                <a:spcPts val="0"/>
              </a:spcAft>
              <a:defRPr/>
            </a:pPr>
            <a:r>
              <a:rPr lang="kk-KZ" sz="2400" dirty="0">
                <a:latin typeface="Times New Roman" pitchFamily="18" charset="0"/>
                <a:cs typeface="Times New Roman" pitchFamily="18" charset="0"/>
              </a:rPr>
              <a:t>Оңтүстік Орал тауы және Каспий ойпаты, Ресей Федерациясының және Батыс Қазақстан, Атырау облыстары жерінен ағып, Атырау қаласы тұсында Каспий теңізіне құяды. Жалпы ұзындығы 2428 км, су жиналатын алабының ауданы 237 мың км2, Қазақстан жеріндегі ұзындығы 1084 км. </a:t>
            </a:r>
            <a:endParaRPr lang="ru-RU" sz="2400" dirty="0"/>
          </a:p>
        </p:txBody>
      </p:sp>
      <p:pic>
        <p:nvPicPr>
          <p:cNvPr id="215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625" y="4286250"/>
            <a:ext cx="4429125" cy="235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alpha val="85881"/>
          </a:srgbClr>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214313" y="274638"/>
            <a:ext cx="3571875" cy="939800"/>
          </a:xfrm>
        </p:spPr>
        <p:txBody>
          <a:bodyPr/>
          <a:lstStyle/>
          <a:p>
            <a:pPr eaLnBrk="1" hangingPunct="1"/>
            <a:r>
              <a:rPr lang="kk-KZ" i="1" smtClean="0">
                <a:solidFill>
                  <a:srgbClr val="FF0000"/>
                </a:solidFill>
                <a:latin typeface="Bookman Old Style" pitchFamily="18" charset="0"/>
              </a:rPr>
              <a:t>Жем(Ембі)</a:t>
            </a:r>
            <a:r>
              <a:rPr lang="kk-KZ" smtClean="0">
                <a:solidFill>
                  <a:srgbClr val="FF0000"/>
                </a:solidFill>
                <a:latin typeface="Bookman Old Style" pitchFamily="18" charset="0"/>
              </a:rPr>
              <a:t> </a:t>
            </a:r>
            <a:endParaRPr lang="ru-RU" smtClean="0">
              <a:solidFill>
                <a:srgbClr val="FF0000"/>
              </a:solidFill>
              <a:latin typeface="Bookman Old Style" pitchFamily="18" charset="0"/>
            </a:endParaRPr>
          </a:p>
        </p:txBody>
      </p:sp>
      <p:sp>
        <p:nvSpPr>
          <p:cNvPr id="3" name="Содержимое 2"/>
          <p:cNvSpPr>
            <a:spLocks noGrp="1"/>
          </p:cNvSpPr>
          <p:nvPr>
            <p:ph idx="1"/>
          </p:nvPr>
        </p:nvSpPr>
        <p:spPr>
          <a:xfrm>
            <a:off x="3714750" y="214313"/>
            <a:ext cx="4929188" cy="3929062"/>
          </a:xfrm>
        </p:spPr>
        <p:txBody>
          <a:bodyPr>
            <a:normAutofit fontScale="92500" lnSpcReduction="10000"/>
          </a:bodyPr>
          <a:lstStyle/>
          <a:p>
            <a:pPr marL="0" indent="0" algn="ctr" eaLnBrk="1" fontAlgn="auto" hangingPunct="1">
              <a:spcAft>
                <a:spcPts val="0"/>
              </a:spcAft>
              <a:buClr>
                <a:schemeClr val="accent3"/>
              </a:buClr>
              <a:buFont typeface="Wingdings 2"/>
              <a:buNone/>
              <a:defRPr/>
            </a:pPr>
            <a:r>
              <a:rPr lang="kk-KZ" dirty="0" smtClean="0"/>
              <a:t>Каспий алабындағы өзен. Ақтөбе және Атырау облыстары жерімен ағып өтеді. Ұзындығы 712 км, су жиналатын алабы 40 мың км²-ге жуық. Жем Мұғалжар тауының 365 метрлік оңтүстік-батыс беткейінен басталады. Каспий ойпатының шығысын бойлай ағады. Каспий теңізіне жетпей тартылып қалады. Негізінен қар суымен толығады</a:t>
            </a:r>
            <a:endParaRPr lang="ru-RU" dirty="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25" y="1428750"/>
            <a:ext cx="3286125"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1938" y="4000500"/>
            <a:ext cx="4572000" cy="250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63D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581025"/>
          </a:xfrm>
        </p:spPr>
        <p:txBody>
          <a:bodyPr>
            <a:normAutofit fontScale="90000"/>
          </a:bodyPr>
          <a:lstStyle/>
          <a:p>
            <a:pPr algn="ctr" eaLnBrk="1" fontAlgn="auto" hangingPunct="1">
              <a:spcAft>
                <a:spcPts val="0"/>
              </a:spcAft>
              <a:defRPr/>
            </a:pPr>
            <a:r>
              <a:rPr lang="kk-KZ" i="1" dirty="0" smtClean="0">
                <a:solidFill>
                  <a:srgbClr val="002060"/>
                </a:solidFill>
              </a:rPr>
              <a:t>Қайнар</a:t>
            </a:r>
            <a:endParaRPr lang="ru-RU" dirty="0">
              <a:solidFill>
                <a:srgbClr val="002060"/>
              </a:solidFill>
            </a:endParaRPr>
          </a:p>
        </p:txBody>
      </p:sp>
      <p:sp>
        <p:nvSpPr>
          <p:cNvPr id="25603" name="Содержимое 2"/>
          <p:cNvSpPr>
            <a:spLocks noGrp="1"/>
          </p:cNvSpPr>
          <p:nvPr>
            <p:ph idx="1"/>
          </p:nvPr>
        </p:nvSpPr>
        <p:spPr>
          <a:xfrm>
            <a:off x="3429000" y="1285875"/>
            <a:ext cx="5257800" cy="3071813"/>
          </a:xfrm>
        </p:spPr>
        <p:txBody>
          <a:bodyPr>
            <a:normAutofit lnSpcReduction="10000"/>
          </a:bodyPr>
          <a:lstStyle/>
          <a:p>
            <a:pPr marL="0" indent="265113" algn="just" eaLnBrk="1" fontAlgn="auto" hangingPunct="1">
              <a:spcAft>
                <a:spcPts val="0"/>
              </a:spcAft>
              <a:buClr>
                <a:schemeClr val="accent3"/>
              </a:buClr>
              <a:buFont typeface="Wingdings 2" pitchFamily="18" charset="2"/>
              <a:buNone/>
              <a:defRPr/>
            </a:pPr>
            <a:r>
              <a:rPr lang="kk-KZ" sz="2800" dirty="0" smtClean="0">
                <a:latin typeface="Times New Roman" pitchFamily="18" charset="0"/>
                <a:cs typeface="Times New Roman" pitchFamily="18" charset="0"/>
              </a:rPr>
              <a:t>Жем алабындағы өзен. Атырау обл-ның Жылыой ауд. жерімен ағып өтеді. Ошан тауының солт. етегіндегі бұлақтан бастау алады. Ұз. 144 км, су жиналатын алабы 3160 км2. Арнасы тік жарлы. </a:t>
            </a:r>
            <a:endParaRPr lang="ru-RU" sz="2800" dirty="0" smtClean="0">
              <a:latin typeface="Times New Roman" pitchFamily="18" charset="0"/>
              <a:cs typeface="Times New Roman" pitchFamily="18" charset="0"/>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63" y="1428750"/>
            <a:ext cx="2786062"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Прямоугольник 4"/>
          <p:cNvSpPr>
            <a:spLocks noChangeArrowheads="1"/>
          </p:cNvSpPr>
          <p:nvPr/>
        </p:nvSpPr>
        <p:spPr bwMode="auto">
          <a:xfrm>
            <a:off x="571500" y="4357688"/>
            <a:ext cx="80010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265113" algn="just"/>
            <a:r>
              <a:rPr lang="kk-KZ" sz="2800">
                <a:latin typeface="Times New Roman" pitchFamily="18" charset="0"/>
                <a:cs typeface="Times New Roman" pitchFamily="18" charset="0"/>
              </a:rPr>
              <a:t>Негізінен еріген қар және жер асты суларымен толығады. Өзенге ұз. 10 км-ден аспайтын бірнеше кішігірім салалары қосылады. Көктемде ағыны 7 – 10 күндей үзіліссіз болады. Суы ащы. Кей жылдары өзен суы тартылып қалады.</a:t>
            </a:r>
            <a:endParaRPr lang="ru-RU" sz="2800">
              <a:latin typeface="Times New Roman" pitchFamily="18" charset="0"/>
              <a:cs typeface="Times New Roman" pitchFamily="18" charset="0"/>
            </a:endParaRPr>
          </a:p>
        </p:txBody>
      </p:sp>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704088"/>
            <a:ext cx="8305800" cy="796086"/>
          </a:xfrm>
        </p:spPr>
        <p:txBody>
          <a:bodyPr>
            <a:normAutofit fontScale="90000"/>
          </a:bodyPr>
          <a:lstStyle/>
          <a:p>
            <a:r>
              <a:rPr lang="kk-KZ" dirty="0"/>
              <a:t>Б) Ой толғау</a:t>
            </a:r>
            <a:endParaRPr lang="ru-RU" dirty="0"/>
          </a:p>
        </p:txBody>
      </p:sp>
      <p:graphicFrame>
        <p:nvGraphicFramePr>
          <p:cNvPr id="5" name="Схема 4"/>
          <p:cNvGraphicFramePr/>
          <p:nvPr/>
        </p:nvGraphicFramePr>
        <p:xfrm>
          <a:off x="500034" y="1828800"/>
          <a:ext cx="7881966" cy="445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87"/>
          </a:xfrm>
        </p:spPr>
        <p:txBody>
          <a:bodyPr>
            <a:normAutofit fontScale="90000"/>
          </a:bodyPr>
          <a:lstStyle/>
          <a:p>
            <a:pPr eaLnBrk="1" fontAlgn="auto" hangingPunct="1">
              <a:spcAft>
                <a:spcPts val="0"/>
              </a:spcAft>
              <a:defRPr/>
            </a:pPr>
            <a:r>
              <a:rPr lang="kk-KZ" i="1" dirty="0" smtClean="0">
                <a:solidFill>
                  <a:srgbClr val="FF0000"/>
                </a:solidFill>
              </a:rPr>
              <a:t>Ойыл</a:t>
            </a:r>
            <a:endParaRPr lang="ru-RU" dirty="0">
              <a:solidFill>
                <a:srgbClr val="FF0000"/>
              </a:solidFill>
            </a:endParaRPr>
          </a:p>
        </p:txBody>
      </p:sp>
      <p:sp>
        <p:nvSpPr>
          <p:cNvPr id="24579" name="Содержимое 2"/>
          <p:cNvSpPr>
            <a:spLocks noGrp="1"/>
          </p:cNvSpPr>
          <p:nvPr>
            <p:ph idx="1"/>
          </p:nvPr>
        </p:nvSpPr>
        <p:spPr>
          <a:xfrm>
            <a:off x="500063" y="1214438"/>
            <a:ext cx="3900487" cy="4071937"/>
          </a:xfrm>
        </p:spPr>
        <p:txBody>
          <a:bodyPr/>
          <a:lstStyle/>
          <a:p>
            <a:pPr eaLnBrk="1" hangingPunct="1"/>
            <a:r>
              <a:rPr lang="kk-KZ" sz="2000" smtClean="0"/>
              <a:t>Жайық алабындағы өзен. Ақтөбе, Атырау және Батыс Қазақстан облыстары жерімен ағады.Ұзындығы 800 км, су жиналатын алабы 31 мың км2, Ақтөбе облысындағы Қандыағаш темір жол станциясының солтүстік-батысында 50 км жерден басталып, Тайсойған құмында (Атырау облысы) бірнеше тармаққа бөлінеді, құмнан өте бірнеше көлге құяды (ертеде Жайық өзеніне құйған). Жер асты, жауын-шашын суымен толығады. </a:t>
            </a:r>
            <a:endParaRPr lang="ru-RU" sz="2000"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285875"/>
            <a:ext cx="4010025"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28A0092B-C50C-407E-A947-70E740481C1C}">
                <a14:useLocalDpi xmlns:a14="http://schemas.microsoft.com/office/drawing/2010/main" xmlns=""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74638"/>
            <a:ext cx="8229600" cy="868362"/>
          </a:xfrm>
        </p:spPr>
        <p:txBody>
          <a:bodyPr/>
          <a:lstStyle/>
          <a:p>
            <a:pPr algn="ctr" eaLnBrk="1" hangingPunct="1"/>
            <a:r>
              <a:rPr lang="kk-KZ" i="1" smtClean="0">
                <a:solidFill>
                  <a:srgbClr val="FF0000"/>
                </a:solidFill>
              </a:rPr>
              <a:t>Елек, Елік</a:t>
            </a:r>
            <a:r>
              <a:rPr lang="kk-KZ" smtClean="0">
                <a:solidFill>
                  <a:srgbClr val="FF0000"/>
                </a:solidFill>
              </a:rPr>
              <a:t> </a:t>
            </a:r>
            <a:endParaRPr lang="ru-RU" smtClean="0">
              <a:solidFill>
                <a:srgbClr val="FF0000"/>
              </a:solidFill>
            </a:endParaRPr>
          </a:p>
        </p:txBody>
      </p:sp>
      <p:sp>
        <p:nvSpPr>
          <p:cNvPr id="25603" name="Содержимое 2"/>
          <p:cNvSpPr>
            <a:spLocks noGrp="1"/>
          </p:cNvSpPr>
          <p:nvPr>
            <p:ph idx="1"/>
          </p:nvPr>
        </p:nvSpPr>
        <p:spPr>
          <a:xfrm>
            <a:off x="457200" y="1143000"/>
            <a:ext cx="4186238" cy="2000250"/>
          </a:xfrm>
        </p:spPr>
        <p:txBody>
          <a:bodyPr/>
          <a:lstStyle/>
          <a:p>
            <a:pPr marL="0" indent="354013" algn="just" eaLnBrk="1" hangingPunct="1">
              <a:buFont typeface="Wingdings 2" pitchFamily="18" charset="2"/>
              <a:buNone/>
            </a:pPr>
            <a:r>
              <a:rPr lang="kk-KZ" sz="2800" smtClean="0"/>
              <a:t>Жайық алабындағы өзен. Қазақстанның Ақтөбе (Алға, Ақтөбе, Мартөк ауд-ндары), Батыс Қазақстан (Бөрлі ауд.) обл-тары жерімен ағып өтеді. Су жиналатын алабы 41,3 мың км . Ұз. 623 км. Жайыққа сол жағынан құяды. Қар және жерасты суымен толығады. </a:t>
            </a:r>
            <a:endParaRPr lang="ru-RU" sz="2800"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0" y="1571625"/>
            <a:ext cx="3402013"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over dir="ld"/>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63D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500"/>
            <a:ext cx="8229600" cy="714375"/>
          </a:xfrm>
        </p:spPr>
        <p:txBody>
          <a:bodyPr>
            <a:normAutofit fontScale="90000"/>
          </a:bodyPr>
          <a:lstStyle/>
          <a:p>
            <a:pPr algn="ctr" eaLnBrk="1" fontAlgn="auto" hangingPunct="1">
              <a:spcAft>
                <a:spcPts val="0"/>
              </a:spcAft>
              <a:defRPr/>
            </a:pPr>
            <a:r>
              <a:rPr lang="kk-KZ" i="1" dirty="0" smtClean="0">
                <a:solidFill>
                  <a:srgbClr val="002060"/>
                </a:solidFill>
              </a:rPr>
              <a:t/>
            </a:r>
            <a:br>
              <a:rPr lang="kk-KZ" i="1" dirty="0" smtClean="0">
                <a:solidFill>
                  <a:srgbClr val="002060"/>
                </a:solidFill>
              </a:rPr>
            </a:br>
            <a:r>
              <a:rPr lang="kk-KZ" i="1" dirty="0" smtClean="0">
                <a:solidFill>
                  <a:srgbClr val="002060"/>
                </a:solidFill>
              </a:rPr>
              <a:t>Ор </a:t>
            </a:r>
            <a:endParaRPr lang="ru-RU" dirty="0">
              <a:solidFill>
                <a:srgbClr val="002060"/>
              </a:solidFill>
            </a:endParaRPr>
          </a:p>
        </p:txBody>
      </p:sp>
      <p:sp>
        <p:nvSpPr>
          <p:cNvPr id="26627" name="Содержимое 2"/>
          <p:cNvSpPr>
            <a:spLocks noGrp="1"/>
          </p:cNvSpPr>
          <p:nvPr>
            <p:ph idx="1"/>
          </p:nvPr>
        </p:nvSpPr>
        <p:spPr>
          <a:xfrm>
            <a:off x="457200" y="1214438"/>
            <a:ext cx="4900613" cy="3286125"/>
          </a:xfrm>
        </p:spPr>
        <p:txBody>
          <a:bodyPr/>
          <a:lstStyle/>
          <a:p>
            <a:pPr eaLnBrk="1" hangingPunct="1"/>
            <a:r>
              <a:rPr lang="kk-KZ" sz="2400" smtClean="0"/>
              <a:t>Жайық алабындағы өзен. Ақтөбе облысының Мұғалжар, Хромтау аудандары жерімен ағады. Ұзындығы 314 км, су жиналатын алабы 18600 км2. Ірі салалары: Қамысақты, Ойсылқара. Жауын-шашын, ішінара жер асты суымен толысады. Суы көктемде тұщы, жазда сәл кермек татиды. Өзен суы шаруашылық мұқтажына, мал, бау-бақша суаруға, балық өсіруге пайдаланылады.</a:t>
            </a:r>
            <a:endParaRPr lang="ru-RU" sz="2400"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1500188"/>
            <a:ext cx="2954338"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over dir="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r>
              <a:rPr lang="kk-KZ" sz="3600" b="1" i="1" smtClean="0">
                <a:latin typeface="Bookman Old Style" pitchFamily="18" charset="0"/>
              </a:rPr>
              <a:t>Қорыту мен бекіту сұрақтары</a:t>
            </a:r>
            <a:r>
              <a:rPr lang="ru-RU" sz="3600" i="1" smtClean="0">
                <a:latin typeface="Bookman Old Style" pitchFamily="18" charset="0"/>
              </a:rPr>
              <a:t/>
            </a:r>
            <a:br>
              <a:rPr lang="ru-RU" sz="3600" i="1" smtClean="0">
                <a:latin typeface="Bookman Old Style" pitchFamily="18" charset="0"/>
              </a:rPr>
            </a:br>
            <a:endParaRPr lang="ru-RU" sz="3600" i="1" smtClean="0">
              <a:latin typeface="Bookman Old Style" pitchFamily="18" charset="0"/>
            </a:endParaRPr>
          </a:p>
        </p:txBody>
      </p:sp>
      <p:graphicFrame>
        <p:nvGraphicFramePr>
          <p:cNvPr id="4" name="Таблица 3"/>
          <p:cNvGraphicFramePr>
            <a:graphicFrameLocks noGrp="1"/>
          </p:cNvGraphicFramePr>
          <p:nvPr/>
        </p:nvGraphicFramePr>
        <p:xfrm>
          <a:off x="571500" y="1428750"/>
          <a:ext cx="8072439" cy="2211388"/>
        </p:xfrm>
        <a:graphic>
          <a:graphicData uri="http://schemas.openxmlformats.org/drawingml/2006/table">
            <a:tbl>
              <a:tblPr/>
              <a:tblGrid>
                <a:gridCol w="2690813"/>
                <a:gridCol w="2667019"/>
                <a:gridCol w="2714607"/>
              </a:tblGrid>
              <a:tr h="11906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cs typeface="Times New Roman" pitchFamily="18" charset="0"/>
                        </a:rPr>
                        <a:t>Сарыарқа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3525" marR="63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2400" b="0" i="0" u="none" strike="noStrike" cap="none" normalizeH="0" baseline="0" smtClean="0">
                          <a:ln>
                            <a:noFill/>
                          </a:ln>
                          <a:solidFill>
                            <a:schemeClr val="tx1"/>
                          </a:solidFill>
                          <a:effectLst/>
                          <a:latin typeface="Times New Roman" pitchFamily="18" charset="0"/>
                          <a:cs typeface="Times New Roman" pitchFamily="18" charset="0"/>
                        </a:rPr>
                        <a:t>Ұқсастығы </a:t>
                      </a:r>
                      <a:endParaRPr kumimoji="0" lang="ru-RU"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3525" marR="63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cs typeface="Times New Roman" pitchFamily="18" charset="0"/>
                        </a:rPr>
                        <a:t>Орал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3525" marR="63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07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3525" marR="63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3525" marR="63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3525" marR="63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65" name="Rectangle 1"/>
          <p:cNvSpPr>
            <a:spLocks noChangeArrowheads="1"/>
          </p:cNvSpPr>
          <p:nvPr/>
        </p:nvSpPr>
        <p:spPr bwMode="auto">
          <a:xfrm>
            <a:off x="571500" y="4357688"/>
            <a:ext cx="8072438"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342900" indent="-342900" algn="just" eaLnBrk="0" hangingPunct="0">
              <a:buFont typeface="Calibri" pitchFamily="34" charset="0"/>
              <a:buAutoNum type="arabicPeriod"/>
            </a:pPr>
            <a:r>
              <a:rPr lang="kk-KZ" sz="2400">
                <a:latin typeface="Times New Roman" pitchFamily="18" charset="0"/>
                <a:cs typeface="Times New Roman" pitchFamily="18" charset="0"/>
              </a:rPr>
              <a:t>Орал тауының Қазақстандық бөлігі қалай аталады?</a:t>
            </a:r>
            <a:endParaRPr lang="ru-RU" sz="2400">
              <a:latin typeface="Times New Roman" pitchFamily="18" charset="0"/>
              <a:cs typeface="Times New Roman" pitchFamily="18" charset="0"/>
            </a:endParaRPr>
          </a:p>
          <a:p>
            <a:pPr marL="342900" indent="-342900" algn="just" eaLnBrk="0" hangingPunct="0">
              <a:buFont typeface="Calibri" pitchFamily="34" charset="0"/>
              <a:buAutoNum type="arabicPeriod"/>
            </a:pPr>
            <a:r>
              <a:rPr lang="kk-KZ" sz="2400">
                <a:latin typeface="Times New Roman" pitchFamily="18" charset="0"/>
                <a:cs typeface="Times New Roman" pitchFamily="18" charset="0"/>
              </a:rPr>
              <a:t>Орал тауының топырағы, өсімдігі, жануарлар дүниесі қандай?</a:t>
            </a:r>
            <a:endParaRPr lang="ru-RU" sz="2400">
              <a:latin typeface="Times New Roman" pitchFamily="18" charset="0"/>
              <a:cs typeface="Times New Roman" pitchFamily="18" charset="0"/>
            </a:endParaRPr>
          </a:p>
          <a:p>
            <a:pPr marL="342900" indent="-342900" algn="just" eaLnBrk="0" hangingPunct="0">
              <a:buFont typeface="Calibri" pitchFamily="34" charset="0"/>
              <a:buAutoNum type="arabicPeriod"/>
            </a:pPr>
            <a:r>
              <a:rPr lang="kk-KZ" sz="2400">
                <a:latin typeface="Times New Roman" pitchFamily="18" charset="0"/>
                <a:cs typeface="Times New Roman" pitchFamily="18" charset="0"/>
              </a:rPr>
              <a:t>Орал тауының негізгі климаты</a:t>
            </a:r>
            <a:endParaRPr lang="ru-RU" sz="2400">
              <a:latin typeface="Times New Roman" pitchFamily="18" charset="0"/>
              <a:cs typeface="Times New Roman" pitchFamily="18" charset="0"/>
            </a:endParaRPr>
          </a:p>
          <a:p>
            <a:pPr marL="342900" indent="-342900" algn="just" eaLnBrk="0" hangingPunct="0">
              <a:buFont typeface="Calibri" pitchFamily="34" charset="0"/>
              <a:buAutoNum type="arabicPeriod"/>
            </a:pPr>
            <a:r>
              <a:rPr lang="kk-KZ" sz="2400">
                <a:latin typeface="Times New Roman" pitchFamily="18" charset="0"/>
                <a:cs typeface="Times New Roman" pitchFamily="18" charset="0"/>
              </a:rPr>
              <a:t>Таудан бастау алатын өзендер мен олардың маңызы.</a:t>
            </a: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28A0092B-C50C-407E-A947-70E740481C1C}">
                <a14:useLocalDpi xmlns:a14="http://schemas.microsoft.com/office/drawing/2010/main" xmlns=""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8674" name="Содержимое 2"/>
          <p:cNvSpPr>
            <a:spLocks noGrp="1"/>
          </p:cNvSpPr>
          <p:nvPr>
            <p:ph idx="1"/>
          </p:nvPr>
        </p:nvSpPr>
        <p:spPr>
          <a:xfrm>
            <a:off x="457200" y="785813"/>
            <a:ext cx="8229600" cy="5538787"/>
          </a:xfrm>
        </p:spPr>
        <p:txBody>
          <a:bodyPr/>
          <a:lstStyle/>
          <a:p>
            <a:pPr algn="ctr" eaLnBrk="1" hangingPunct="1">
              <a:buFont typeface="Wingdings 2" pitchFamily="18" charset="2"/>
              <a:buNone/>
            </a:pPr>
            <a:r>
              <a:rPr lang="kk-KZ" sz="2800" b="1" dirty="0" smtClean="0">
                <a:latin typeface="Times New Roman" pitchFamily="18" charset="0"/>
                <a:cs typeface="Times New Roman" pitchFamily="18" charset="0"/>
              </a:rPr>
              <a:t>Үй тапсырмасы</a:t>
            </a:r>
            <a:r>
              <a:rPr lang="kk-KZ"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eaLnBrk="1" hangingPunct="1">
              <a:buFont typeface="Wingdings 2" pitchFamily="18" charset="2"/>
              <a:buNone/>
            </a:pPr>
            <a:r>
              <a:rPr lang="kk-KZ" sz="2800" dirty="0" smtClean="0">
                <a:latin typeface="Times New Roman" pitchFamily="18" charset="0"/>
                <a:cs typeface="Times New Roman" pitchFamily="18" charset="0"/>
              </a:rPr>
              <a:t>1. Орал физгеографиялық аймағы.</a:t>
            </a:r>
            <a:endParaRPr lang="ru-RU" sz="2800" dirty="0" smtClean="0">
              <a:latin typeface="Times New Roman" pitchFamily="18" charset="0"/>
              <a:cs typeface="Times New Roman" pitchFamily="18" charset="0"/>
            </a:endParaRPr>
          </a:p>
          <a:p>
            <a:pPr eaLnBrk="1" hangingPunct="1">
              <a:buFont typeface="Wingdings 2" pitchFamily="18" charset="2"/>
              <a:buNone/>
            </a:pPr>
            <a:r>
              <a:rPr lang="kk-KZ" sz="2800" dirty="0" smtClean="0">
                <a:latin typeface="Times New Roman" pitchFamily="18" charset="0"/>
                <a:cs typeface="Times New Roman" pitchFamily="18" charset="0"/>
              </a:rPr>
              <a:t>2. Контур картаға Орал физгеографиялық аймағы мен одан бастау алатын өзендерді түсіру</a:t>
            </a:r>
            <a:endParaRPr lang="ru-RU" sz="2800" dirty="0" smtClean="0">
              <a:latin typeface="Times New Roman" pitchFamily="18" charset="0"/>
              <a:cs typeface="Times New Roman" pitchFamily="18" charset="0"/>
            </a:endParaRPr>
          </a:p>
          <a:p>
            <a:pPr eaLnBrk="1" hangingPunct="1">
              <a:buFont typeface="Wingdings 2" pitchFamily="18" charset="2"/>
              <a:buNone/>
            </a:pPr>
            <a:r>
              <a:rPr lang="kk-KZ" sz="2800" dirty="0" smtClean="0">
                <a:latin typeface="Times New Roman" pitchFamily="18" charset="0"/>
                <a:cs typeface="Times New Roman" pitchFamily="18" charset="0"/>
              </a:rPr>
              <a:t>3. Қазақстанның физикалық географиясына арналған жұмыс дәптерді толтыру.</a:t>
            </a:r>
            <a:endParaRPr lang="ru-RU" sz="2800" dirty="0" smtClean="0">
              <a:latin typeface="Times New Roman" pitchFamily="18" charset="0"/>
              <a:cs typeface="Times New Roman" pitchFamily="18" charset="0"/>
            </a:endParaRPr>
          </a:p>
          <a:p>
            <a:pPr eaLnBrk="1" hangingPunct="1"/>
            <a:endParaRPr lang="ru-RU" dirty="0" smtClean="0"/>
          </a:p>
        </p:txBody>
      </p:sp>
    </p:spTree>
  </p:cSld>
  <p:clrMapOvr>
    <a:masterClrMapping/>
  </p:clrMapOvr>
  <p:transition spd="slow">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a:ln>
            <a:miter lim="800000"/>
            <a:headEnd/>
            <a:tailEnd/>
          </a:ln>
        </p:spPr>
        <p:txBody>
          <a:bodyPr>
            <a:normAutofit fontScale="77500" lnSpcReduction="20000"/>
          </a:bodyPr>
          <a:lstStyle/>
          <a:p>
            <a:pPr marL="274320" indent="-274320" algn="ctr" eaLnBrk="1" fontAlgn="auto" hangingPunct="1">
              <a:spcAft>
                <a:spcPts val="0"/>
              </a:spcAft>
              <a:buClr>
                <a:schemeClr val="accent3"/>
              </a:buClr>
              <a:buFont typeface="Wingdings 2" pitchFamily="18" charset="2"/>
              <a:buNone/>
              <a:defRPr/>
            </a:pPr>
            <a:endParaRPr lang="ru-RU" sz="6600" b="1" i="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a:p>
            <a:pPr marL="274320" indent="-274320" algn="ctr" eaLnBrk="1" fontAlgn="auto" hangingPunct="1">
              <a:spcAft>
                <a:spcPts val="0"/>
              </a:spcAft>
              <a:buClr>
                <a:schemeClr val="accent3"/>
              </a:buClr>
              <a:buFont typeface="Wingdings 2"/>
              <a:buNone/>
              <a:defRPr/>
            </a:pPr>
            <a:r>
              <a:rPr lang="kk-KZ" sz="6600" b="1" i="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Орындаған: </a:t>
            </a:r>
          </a:p>
          <a:p>
            <a:pPr marL="274320" indent="-274320" algn="ctr" eaLnBrk="1" fontAlgn="auto" hangingPunct="1">
              <a:spcAft>
                <a:spcPts val="0"/>
              </a:spcAft>
              <a:buClr>
                <a:schemeClr val="accent3"/>
              </a:buClr>
              <a:buFont typeface="Wingdings 2"/>
              <a:buNone/>
              <a:defRPr/>
            </a:pPr>
            <a:r>
              <a:rPr lang="kk-KZ" sz="6600" b="1" i="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Қарағанды облысы. Қарағанды қаласы №10 орта мектеп</a:t>
            </a:r>
          </a:p>
          <a:p>
            <a:pPr marL="274320" indent="-274320" algn="ctr" eaLnBrk="1" fontAlgn="auto" hangingPunct="1">
              <a:spcAft>
                <a:spcPts val="0"/>
              </a:spcAft>
              <a:buClr>
                <a:schemeClr val="accent3"/>
              </a:buClr>
              <a:buFont typeface="Wingdings 2"/>
              <a:buNone/>
              <a:defRPr/>
            </a:pPr>
            <a:r>
              <a:rPr lang="kk-KZ" sz="6600" b="1" i="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География пәні мұғалімі</a:t>
            </a:r>
          </a:p>
          <a:p>
            <a:pPr marL="274320" indent="-274320" algn="ctr" eaLnBrk="1" fontAlgn="auto" hangingPunct="1">
              <a:spcAft>
                <a:spcPts val="0"/>
              </a:spcAft>
              <a:buClr>
                <a:schemeClr val="accent3"/>
              </a:buClr>
              <a:buFont typeface="Wingdings 2"/>
              <a:buNone/>
              <a:defRPr/>
            </a:pPr>
            <a:r>
              <a:rPr lang="kk-KZ" sz="6600" b="1" i="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Жанатқызы К.</a:t>
            </a:r>
          </a:p>
        </p:txBody>
      </p:sp>
    </p:spTree>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4" name="Group 5"/>
          <p:cNvGrpSpPr>
            <a:grpSpLocks noGrp="1"/>
          </p:cNvGrpSpPr>
          <p:nvPr>
            <p:ph idx="1"/>
          </p:nvPr>
        </p:nvGrpSpPr>
        <p:grpSpPr bwMode="auto">
          <a:xfrm>
            <a:off x="457200" y="571500"/>
            <a:ext cx="8229600" cy="5753100"/>
            <a:chOff x="2064" y="1616"/>
            <a:chExt cx="1150" cy="1087"/>
          </a:xfrm>
        </p:grpSpPr>
        <p:sp>
          <p:nvSpPr>
            <p:cNvPr id="485" name="AutoShape 6"/>
            <p:cNvSpPr>
              <a:spLocks noChangeAspect="1" noChangeArrowheads="1"/>
            </p:cNvSpPr>
            <p:nvPr/>
          </p:nvSpPr>
          <p:spPr bwMode="auto">
            <a:xfrm>
              <a:off x="2064" y="1616"/>
              <a:ext cx="1150" cy="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p>
          </p:txBody>
        </p:sp>
        <p:sp>
          <p:nvSpPr>
            <p:cNvPr id="486" name="Rectangle 7"/>
            <p:cNvSpPr>
              <a:spLocks noChangeArrowheads="1"/>
            </p:cNvSpPr>
            <p:nvPr/>
          </p:nvSpPr>
          <p:spPr bwMode="auto">
            <a:xfrm>
              <a:off x="2064" y="1616"/>
              <a:ext cx="1149" cy="10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p>
          </p:txBody>
        </p:sp>
        <p:sp>
          <p:nvSpPr>
            <p:cNvPr id="487" name="Freeform 8"/>
            <p:cNvSpPr>
              <a:spLocks/>
            </p:cNvSpPr>
            <p:nvPr/>
          </p:nvSpPr>
          <p:spPr bwMode="auto">
            <a:xfrm>
              <a:off x="2562" y="2234"/>
              <a:ext cx="341" cy="180"/>
            </a:xfrm>
            <a:custGeom>
              <a:avLst/>
              <a:gdLst>
                <a:gd name="T0" fmla="*/ 0 w 682"/>
                <a:gd name="T1" fmla="*/ 207 h 361"/>
                <a:gd name="T2" fmla="*/ 8 w 682"/>
                <a:gd name="T3" fmla="*/ 172 h 361"/>
                <a:gd name="T4" fmla="*/ 16 w 682"/>
                <a:gd name="T5" fmla="*/ 142 h 361"/>
                <a:gd name="T6" fmla="*/ 25 w 682"/>
                <a:gd name="T7" fmla="*/ 114 h 361"/>
                <a:gd name="T8" fmla="*/ 35 w 682"/>
                <a:gd name="T9" fmla="*/ 92 h 361"/>
                <a:gd name="T10" fmla="*/ 46 w 682"/>
                <a:gd name="T11" fmla="*/ 73 h 361"/>
                <a:gd name="T12" fmla="*/ 58 w 682"/>
                <a:gd name="T13" fmla="*/ 56 h 361"/>
                <a:gd name="T14" fmla="*/ 72 w 682"/>
                <a:gd name="T15" fmla="*/ 44 h 361"/>
                <a:gd name="T16" fmla="*/ 87 w 682"/>
                <a:gd name="T17" fmla="*/ 33 h 361"/>
                <a:gd name="T18" fmla="*/ 104 w 682"/>
                <a:gd name="T19" fmla="*/ 25 h 361"/>
                <a:gd name="T20" fmla="*/ 123 w 682"/>
                <a:gd name="T21" fmla="*/ 18 h 361"/>
                <a:gd name="T22" fmla="*/ 144 w 682"/>
                <a:gd name="T23" fmla="*/ 14 h 361"/>
                <a:gd name="T24" fmla="*/ 168 w 682"/>
                <a:gd name="T25" fmla="*/ 10 h 361"/>
                <a:gd name="T26" fmla="*/ 194 w 682"/>
                <a:gd name="T27" fmla="*/ 7 h 361"/>
                <a:gd name="T28" fmla="*/ 223 w 682"/>
                <a:gd name="T29" fmla="*/ 5 h 361"/>
                <a:gd name="T30" fmla="*/ 255 w 682"/>
                <a:gd name="T31" fmla="*/ 2 h 361"/>
                <a:gd name="T32" fmla="*/ 290 w 682"/>
                <a:gd name="T33" fmla="*/ 0 h 361"/>
                <a:gd name="T34" fmla="*/ 444 w 682"/>
                <a:gd name="T35" fmla="*/ 63 h 361"/>
                <a:gd name="T36" fmla="*/ 682 w 682"/>
                <a:gd name="T37" fmla="*/ 129 h 361"/>
                <a:gd name="T38" fmla="*/ 528 w 682"/>
                <a:gd name="T39" fmla="*/ 274 h 361"/>
                <a:gd name="T40" fmla="*/ 274 w 682"/>
                <a:gd name="T41" fmla="*/ 361 h 361"/>
                <a:gd name="T42" fmla="*/ 239 w 682"/>
                <a:gd name="T43" fmla="*/ 357 h 361"/>
                <a:gd name="T44" fmla="*/ 209 w 682"/>
                <a:gd name="T45" fmla="*/ 356 h 361"/>
                <a:gd name="T46" fmla="*/ 183 w 682"/>
                <a:gd name="T47" fmla="*/ 354 h 361"/>
                <a:gd name="T48" fmla="*/ 160 w 682"/>
                <a:gd name="T49" fmla="*/ 353 h 361"/>
                <a:gd name="T50" fmla="*/ 139 w 682"/>
                <a:gd name="T51" fmla="*/ 351 h 361"/>
                <a:gd name="T52" fmla="*/ 121 w 682"/>
                <a:gd name="T53" fmla="*/ 350 h 361"/>
                <a:gd name="T54" fmla="*/ 106 w 682"/>
                <a:gd name="T55" fmla="*/ 347 h 361"/>
                <a:gd name="T56" fmla="*/ 92 w 682"/>
                <a:gd name="T57" fmla="*/ 342 h 361"/>
                <a:gd name="T58" fmla="*/ 79 w 682"/>
                <a:gd name="T59" fmla="*/ 336 h 361"/>
                <a:gd name="T60" fmla="*/ 68 w 682"/>
                <a:gd name="T61" fmla="*/ 327 h 361"/>
                <a:gd name="T62" fmla="*/ 57 w 682"/>
                <a:gd name="T63" fmla="*/ 317 h 361"/>
                <a:gd name="T64" fmla="*/ 46 w 682"/>
                <a:gd name="T65" fmla="*/ 303 h 361"/>
                <a:gd name="T66" fmla="*/ 35 w 682"/>
                <a:gd name="T67" fmla="*/ 285 h 361"/>
                <a:gd name="T68" fmla="*/ 25 w 682"/>
                <a:gd name="T69" fmla="*/ 264 h 361"/>
                <a:gd name="T70" fmla="*/ 12 w 682"/>
                <a:gd name="T71" fmla="*/ 237 h 361"/>
                <a:gd name="T72" fmla="*/ 0 w 682"/>
                <a:gd name="T73" fmla="*/ 20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 h="361">
                  <a:moveTo>
                    <a:pt x="0" y="207"/>
                  </a:moveTo>
                  <a:lnTo>
                    <a:pt x="8" y="172"/>
                  </a:lnTo>
                  <a:lnTo>
                    <a:pt x="16" y="142"/>
                  </a:lnTo>
                  <a:lnTo>
                    <a:pt x="25" y="114"/>
                  </a:lnTo>
                  <a:lnTo>
                    <a:pt x="35" y="92"/>
                  </a:lnTo>
                  <a:lnTo>
                    <a:pt x="46" y="73"/>
                  </a:lnTo>
                  <a:lnTo>
                    <a:pt x="58" y="56"/>
                  </a:lnTo>
                  <a:lnTo>
                    <a:pt x="72" y="44"/>
                  </a:lnTo>
                  <a:lnTo>
                    <a:pt x="87" y="33"/>
                  </a:lnTo>
                  <a:lnTo>
                    <a:pt x="104" y="25"/>
                  </a:lnTo>
                  <a:lnTo>
                    <a:pt x="123" y="18"/>
                  </a:lnTo>
                  <a:lnTo>
                    <a:pt x="144" y="14"/>
                  </a:lnTo>
                  <a:lnTo>
                    <a:pt x="168" y="10"/>
                  </a:lnTo>
                  <a:lnTo>
                    <a:pt x="194" y="7"/>
                  </a:lnTo>
                  <a:lnTo>
                    <a:pt x="223" y="5"/>
                  </a:lnTo>
                  <a:lnTo>
                    <a:pt x="255" y="2"/>
                  </a:lnTo>
                  <a:lnTo>
                    <a:pt x="290" y="0"/>
                  </a:lnTo>
                  <a:lnTo>
                    <a:pt x="444" y="63"/>
                  </a:lnTo>
                  <a:lnTo>
                    <a:pt x="682" y="129"/>
                  </a:lnTo>
                  <a:lnTo>
                    <a:pt x="528" y="274"/>
                  </a:lnTo>
                  <a:lnTo>
                    <a:pt x="274" y="361"/>
                  </a:lnTo>
                  <a:lnTo>
                    <a:pt x="239" y="357"/>
                  </a:lnTo>
                  <a:lnTo>
                    <a:pt x="209" y="356"/>
                  </a:lnTo>
                  <a:lnTo>
                    <a:pt x="183" y="354"/>
                  </a:lnTo>
                  <a:lnTo>
                    <a:pt x="160" y="353"/>
                  </a:lnTo>
                  <a:lnTo>
                    <a:pt x="139" y="351"/>
                  </a:lnTo>
                  <a:lnTo>
                    <a:pt x="121" y="350"/>
                  </a:lnTo>
                  <a:lnTo>
                    <a:pt x="106" y="347"/>
                  </a:lnTo>
                  <a:lnTo>
                    <a:pt x="92" y="342"/>
                  </a:lnTo>
                  <a:lnTo>
                    <a:pt x="79" y="336"/>
                  </a:lnTo>
                  <a:lnTo>
                    <a:pt x="68" y="327"/>
                  </a:lnTo>
                  <a:lnTo>
                    <a:pt x="57" y="317"/>
                  </a:lnTo>
                  <a:lnTo>
                    <a:pt x="46" y="303"/>
                  </a:lnTo>
                  <a:lnTo>
                    <a:pt x="35" y="285"/>
                  </a:lnTo>
                  <a:lnTo>
                    <a:pt x="25" y="264"/>
                  </a:lnTo>
                  <a:lnTo>
                    <a:pt x="12" y="237"/>
                  </a:lnTo>
                  <a:lnTo>
                    <a:pt x="0" y="207"/>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88" name="Freeform 9"/>
            <p:cNvSpPr>
              <a:spLocks/>
            </p:cNvSpPr>
            <p:nvPr/>
          </p:nvSpPr>
          <p:spPr bwMode="auto">
            <a:xfrm>
              <a:off x="2532" y="2573"/>
              <a:ext cx="264" cy="129"/>
            </a:xfrm>
            <a:custGeom>
              <a:avLst/>
              <a:gdLst>
                <a:gd name="T0" fmla="*/ 3 w 529"/>
                <a:gd name="T1" fmla="*/ 117 h 258"/>
                <a:gd name="T2" fmla="*/ 26 w 529"/>
                <a:gd name="T3" fmla="*/ 88 h 258"/>
                <a:gd name="T4" fmla="*/ 47 w 529"/>
                <a:gd name="T5" fmla="*/ 64 h 258"/>
                <a:gd name="T6" fmla="*/ 68 w 529"/>
                <a:gd name="T7" fmla="*/ 45 h 258"/>
                <a:gd name="T8" fmla="*/ 86 w 529"/>
                <a:gd name="T9" fmla="*/ 29 h 258"/>
                <a:gd name="T10" fmla="*/ 105 w 529"/>
                <a:gd name="T11" fmla="*/ 17 h 258"/>
                <a:gd name="T12" fmla="*/ 122 w 529"/>
                <a:gd name="T13" fmla="*/ 8 h 258"/>
                <a:gd name="T14" fmla="*/ 140 w 529"/>
                <a:gd name="T15" fmla="*/ 2 h 258"/>
                <a:gd name="T16" fmla="*/ 159 w 529"/>
                <a:gd name="T17" fmla="*/ 0 h 258"/>
                <a:gd name="T18" fmla="*/ 177 w 529"/>
                <a:gd name="T19" fmla="*/ 0 h 258"/>
                <a:gd name="T20" fmla="*/ 198 w 529"/>
                <a:gd name="T21" fmla="*/ 2 h 258"/>
                <a:gd name="T22" fmla="*/ 219 w 529"/>
                <a:gd name="T23" fmla="*/ 8 h 258"/>
                <a:gd name="T24" fmla="*/ 242 w 529"/>
                <a:gd name="T25" fmla="*/ 15 h 258"/>
                <a:gd name="T26" fmla="*/ 266 w 529"/>
                <a:gd name="T27" fmla="*/ 24 h 258"/>
                <a:gd name="T28" fmla="*/ 292 w 529"/>
                <a:gd name="T29" fmla="*/ 34 h 258"/>
                <a:gd name="T30" fmla="*/ 322 w 529"/>
                <a:gd name="T31" fmla="*/ 46 h 258"/>
                <a:gd name="T32" fmla="*/ 355 w 529"/>
                <a:gd name="T33" fmla="*/ 60 h 258"/>
                <a:gd name="T34" fmla="*/ 529 w 529"/>
                <a:gd name="T35" fmla="*/ 250 h 258"/>
                <a:gd name="T36" fmla="*/ 171 w 529"/>
                <a:gd name="T37" fmla="*/ 258 h 258"/>
                <a:gd name="T38" fmla="*/ 160 w 529"/>
                <a:gd name="T39" fmla="*/ 251 h 258"/>
                <a:gd name="T40" fmla="*/ 149 w 529"/>
                <a:gd name="T41" fmla="*/ 245 h 258"/>
                <a:gd name="T42" fmla="*/ 139 w 529"/>
                <a:gd name="T43" fmla="*/ 241 h 258"/>
                <a:gd name="T44" fmla="*/ 129 w 529"/>
                <a:gd name="T45" fmla="*/ 236 h 258"/>
                <a:gd name="T46" fmla="*/ 120 w 529"/>
                <a:gd name="T47" fmla="*/ 234 h 258"/>
                <a:gd name="T48" fmla="*/ 110 w 529"/>
                <a:gd name="T49" fmla="*/ 230 h 258"/>
                <a:gd name="T50" fmla="*/ 101 w 529"/>
                <a:gd name="T51" fmla="*/ 228 h 258"/>
                <a:gd name="T52" fmla="*/ 93 w 529"/>
                <a:gd name="T53" fmla="*/ 226 h 258"/>
                <a:gd name="T54" fmla="*/ 62 w 529"/>
                <a:gd name="T55" fmla="*/ 216 h 258"/>
                <a:gd name="T56" fmla="*/ 39 w 529"/>
                <a:gd name="T57" fmla="*/ 205 h 258"/>
                <a:gd name="T58" fmla="*/ 22 w 529"/>
                <a:gd name="T59" fmla="*/ 193 h 258"/>
                <a:gd name="T60" fmla="*/ 9 w 529"/>
                <a:gd name="T61" fmla="*/ 180 h 258"/>
                <a:gd name="T62" fmla="*/ 2 w 529"/>
                <a:gd name="T63" fmla="*/ 166 h 258"/>
                <a:gd name="T64" fmla="*/ 0 w 529"/>
                <a:gd name="T65" fmla="*/ 151 h 258"/>
                <a:gd name="T66" fmla="*/ 0 w 529"/>
                <a:gd name="T67" fmla="*/ 135 h 258"/>
                <a:gd name="T68" fmla="*/ 3 w 529"/>
                <a:gd name="T69" fmla="*/ 1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9" h="258">
                  <a:moveTo>
                    <a:pt x="3" y="117"/>
                  </a:moveTo>
                  <a:lnTo>
                    <a:pt x="26" y="88"/>
                  </a:lnTo>
                  <a:lnTo>
                    <a:pt x="47" y="64"/>
                  </a:lnTo>
                  <a:lnTo>
                    <a:pt x="68" y="45"/>
                  </a:lnTo>
                  <a:lnTo>
                    <a:pt x="86" y="29"/>
                  </a:lnTo>
                  <a:lnTo>
                    <a:pt x="105" y="17"/>
                  </a:lnTo>
                  <a:lnTo>
                    <a:pt x="122" y="8"/>
                  </a:lnTo>
                  <a:lnTo>
                    <a:pt x="140" y="2"/>
                  </a:lnTo>
                  <a:lnTo>
                    <a:pt x="159" y="0"/>
                  </a:lnTo>
                  <a:lnTo>
                    <a:pt x="177" y="0"/>
                  </a:lnTo>
                  <a:lnTo>
                    <a:pt x="198" y="2"/>
                  </a:lnTo>
                  <a:lnTo>
                    <a:pt x="219" y="8"/>
                  </a:lnTo>
                  <a:lnTo>
                    <a:pt x="242" y="15"/>
                  </a:lnTo>
                  <a:lnTo>
                    <a:pt x="266" y="24"/>
                  </a:lnTo>
                  <a:lnTo>
                    <a:pt x="292" y="34"/>
                  </a:lnTo>
                  <a:lnTo>
                    <a:pt x="322" y="46"/>
                  </a:lnTo>
                  <a:lnTo>
                    <a:pt x="355" y="60"/>
                  </a:lnTo>
                  <a:lnTo>
                    <a:pt x="529" y="250"/>
                  </a:lnTo>
                  <a:lnTo>
                    <a:pt x="171" y="258"/>
                  </a:lnTo>
                  <a:lnTo>
                    <a:pt x="160" y="251"/>
                  </a:lnTo>
                  <a:lnTo>
                    <a:pt x="149" y="245"/>
                  </a:lnTo>
                  <a:lnTo>
                    <a:pt x="139" y="241"/>
                  </a:lnTo>
                  <a:lnTo>
                    <a:pt x="129" y="236"/>
                  </a:lnTo>
                  <a:lnTo>
                    <a:pt x="120" y="234"/>
                  </a:lnTo>
                  <a:lnTo>
                    <a:pt x="110" y="230"/>
                  </a:lnTo>
                  <a:lnTo>
                    <a:pt x="101" y="228"/>
                  </a:lnTo>
                  <a:lnTo>
                    <a:pt x="93" y="226"/>
                  </a:lnTo>
                  <a:lnTo>
                    <a:pt x="62" y="216"/>
                  </a:lnTo>
                  <a:lnTo>
                    <a:pt x="39" y="205"/>
                  </a:lnTo>
                  <a:lnTo>
                    <a:pt x="22" y="193"/>
                  </a:lnTo>
                  <a:lnTo>
                    <a:pt x="9" y="180"/>
                  </a:lnTo>
                  <a:lnTo>
                    <a:pt x="2" y="166"/>
                  </a:lnTo>
                  <a:lnTo>
                    <a:pt x="0" y="151"/>
                  </a:lnTo>
                  <a:lnTo>
                    <a:pt x="0" y="135"/>
                  </a:lnTo>
                  <a:lnTo>
                    <a:pt x="3" y="117"/>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89" name="Freeform 10"/>
            <p:cNvSpPr>
              <a:spLocks/>
            </p:cNvSpPr>
            <p:nvPr/>
          </p:nvSpPr>
          <p:spPr bwMode="auto">
            <a:xfrm>
              <a:off x="2194" y="2351"/>
              <a:ext cx="149" cy="198"/>
            </a:xfrm>
            <a:custGeom>
              <a:avLst/>
              <a:gdLst>
                <a:gd name="T0" fmla="*/ 245 w 299"/>
                <a:gd name="T1" fmla="*/ 12 h 395"/>
                <a:gd name="T2" fmla="*/ 222 w 299"/>
                <a:gd name="T3" fmla="*/ 6 h 395"/>
                <a:gd name="T4" fmla="*/ 201 w 299"/>
                <a:gd name="T5" fmla="*/ 2 h 395"/>
                <a:gd name="T6" fmla="*/ 182 w 299"/>
                <a:gd name="T7" fmla="*/ 0 h 395"/>
                <a:gd name="T8" fmla="*/ 166 w 299"/>
                <a:gd name="T9" fmla="*/ 0 h 395"/>
                <a:gd name="T10" fmla="*/ 151 w 299"/>
                <a:gd name="T11" fmla="*/ 1 h 395"/>
                <a:gd name="T12" fmla="*/ 139 w 299"/>
                <a:gd name="T13" fmla="*/ 4 h 395"/>
                <a:gd name="T14" fmla="*/ 127 w 299"/>
                <a:gd name="T15" fmla="*/ 8 h 395"/>
                <a:gd name="T16" fmla="*/ 117 w 299"/>
                <a:gd name="T17" fmla="*/ 14 h 395"/>
                <a:gd name="T18" fmla="*/ 106 w 299"/>
                <a:gd name="T19" fmla="*/ 22 h 395"/>
                <a:gd name="T20" fmla="*/ 97 w 299"/>
                <a:gd name="T21" fmla="*/ 31 h 395"/>
                <a:gd name="T22" fmla="*/ 88 w 299"/>
                <a:gd name="T23" fmla="*/ 43 h 395"/>
                <a:gd name="T24" fmla="*/ 79 w 299"/>
                <a:gd name="T25" fmla="*/ 55 h 395"/>
                <a:gd name="T26" fmla="*/ 70 w 299"/>
                <a:gd name="T27" fmla="*/ 70 h 395"/>
                <a:gd name="T28" fmla="*/ 59 w 299"/>
                <a:gd name="T29" fmla="*/ 86 h 395"/>
                <a:gd name="T30" fmla="*/ 49 w 299"/>
                <a:gd name="T31" fmla="*/ 105 h 395"/>
                <a:gd name="T32" fmla="*/ 37 w 299"/>
                <a:gd name="T33" fmla="*/ 126 h 395"/>
                <a:gd name="T34" fmla="*/ 30 w 299"/>
                <a:gd name="T35" fmla="*/ 236 h 395"/>
                <a:gd name="T36" fmla="*/ 0 w 299"/>
                <a:gd name="T37" fmla="*/ 395 h 395"/>
                <a:gd name="T38" fmla="*/ 132 w 299"/>
                <a:gd name="T39" fmla="*/ 347 h 395"/>
                <a:gd name="T40" fmla="*/ 256 w 299"/>
                <a:gd name="T41" fmla="*/ 220 h 395"/>
                <a:gd name="T42" fmla="*/ 272 w 299"/>
                <a:gd name="T43" fmla="*/ 180 h 395"/>
                <a:gd name="T44" fmla="*/ 285 w 299"/>
                <a:gd name="T45" fmla="*/ 150 h 395"/>
                <a:gd name="T46" fmla="*/ 294 w 299"/>
                <a:gd name="T47" fmla="*/ 126 h 395"/>
                <a:gd name="T48" fmla="*/ 299 w 299"/>
                <a:gd name="T49" fmla="*/ 106 h 395"/>
                <a:gd name="T50" fmla="*/ 297 w 299"/>
                <a:gd name="T51" fmla="*/ 88 h 395"/>
                <a:gd name="T52" fmla="*/ 287 w 299"/>
                <a:gd name="T53" fmla="*/ 68 h 395"/>
                <a:gd name="T54" fmla="*/ 271 w 299"/>
                <a:gd name="T55" fmla="*/ 43 h 395"/>
                <a:gd name="T56" fmla="*/ 245 w 299"/>
                <a:gd name="T57" fmla="*/ 1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9" h="395">
                  <a:moveTo>
                    <a:pt x="245" y="12"/>
                  </a:moveTo>
                  <a:lnTo>
                    <a:pt x="222" y="6"/>
                  </a:lnTo>
                  <a:lnTo>
                    <a:pt x="201" y="2"/>
                  </a:lnTo>
                  <a:lnTo>
                    <a:pt x="182" y="0"/>
                  </a:lnTo>
                  <a:lnTo>
                    <a:pt x="166" y="0"/>
                  </a:lnTo>
                  <a:lnTo>
                    <a:pt x="151" y="1"/>
                  </a:lnTo>
                  <a:lnTo>
                    <a:pt x="139" y="4"/>
                  </a:lnTo>
                  <a:lnTo>
                    <a:pt x="127" y="8"/>
                  </a:lnTo>
                  <a:lnTo>
                    <a:pt x="117" y="14"/>
                  </a:lnTo>
                  <a:lnTo>
                    <a:pt x="106" y="22"/>
                  </a:lnTo>
                  <a:lnTo>
                    <a:pt x="97" y="31"/>
                  </a:lnTo>
                  <a:lnTo>
                    <a:pt x="88" y="43"/>
                  </a:lnTo>
                  <a:lnTo>
                    <a:pt x="79" y="55"/>
                  </a:lnTo>
                  <a:lnTo>
                    <a:pt x="70" y="70"/>
                  </a:lnTo>
                  <a:lnTo>
                    <a:pt x="59" y="86"/>
                  </a:lnTo>
                  <a:lnTo>
                    <a:pt x="49" y="105"/>
                  </a:lnTo>
                  <a:lnTo>
                    <a:pt x="37" y="126"/>
                  </a:lnTo>
                  <a:lnTo>
                    <a:pt x="30" y="236"/>
                  </a:lnTo>
                  <a:lnTo>
                    <a:pt x="0" y="395"/>
                  </a:lnTo>
                  <a:lnTo>
                    <a:pt x="132" y="347"/>
                  </a:lnTo>
                  <a:lnTo>
                    <a:pt x="256" y="220"/>
                  </a:lnTo>
                  <a:lnTo>
                    <a:pt x="272" y="180"/>
                  </a:lnTo>
                  <a:lnTo>
                    <a:pt x="285" y="150"/>
                  </a:lnTo>
                  <a:lnTo>
                    <a:pt x="294" y="126"/>
                  </a:lnTo>
                  <a:lnTo>
                    <a:pt x="299" y="106"/>
                  </a:lnTo>
                  <a:lnTo>
                    <a:pt x="297" y="88"/>
                  </a:lnTo>
                  <a:lnTo>
                    <a:pt x="287" y="68"/>
                  </a:lnTo>
                  <a:lnTo>
                    <a:pt x="271" y="43"/>
                  </a:lnTo>
                  <a:lnTo>
                    <a:pt x="245" y="12"/>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0" name="Freeform 11"/>
            <p:cNvSpPr>
              <a:spLocks/>
            </p:cNvSpPr>
            <p:nvPr/>
          </p:nvSpPr>
          <p:spPr bwMode="auto">
            <a:xfrm>
              <a:off x="2997" y="2210"/>
              <a:ext cx="217" cy="130"/>
            </a:xfrm>
            <a:custGeom>
              <a:avLst/>
              <a:gdLst>
                <a:gd name="T0" fmla="*/ 0 w 434"/>
                <a:gd name="T1" fmla="*/ 85 h 260"/>
                <a:gd name="T2" fmla="*/ 13 w 434"/>
                <a:gd name="T3" fmla="*/ 65 h 260"/>
                <a:gd name="T4" fmla="*/ 26 w 434"/>
                <a:gd name="T5" fmla="*/ 48 h 260"/>
                <a:gd name="T6" fmla="*/ 39 w 434"/>
                <a:gd name="T7" fmla="*/ 34 h 260"/>
                <a:gd name="T8" fmla="*/ 50 w 434"/>
                <a:gd name="T9" fmla="*/ 23 h 260"/>
                <a:gd name="T10" fmla="*/ 63 w 434"/>
                <a:gd name="T11" fmla="*/ 15 h 260"/>
                <a:gd name="T12" fmla="*/ 74 w 434"/>
                <a:gd name="T13" fmla="*/ 8 h 260"/>
                <a:gd name="T14" fmla="*/ 86 w 434"/>
                <a:gd name="T15" fmla="*/ 3 h 260"/>
                <a:gd name="T16" fmla="*/ 98 w 434"/>
                <a:gd name="T17" fmla="*/ 1 h 260"/>
                <a:gd name="T18" fmla="*/ 110 w 434"/>
                <a:gd name="T19" fmla="*/ 0 h 260"/>
                <a:gd name="T20" fmla="*/ 123 w 434"/>
                <a:gd name="T21" fmla="*/ 1 h 260"/>
                <a:gd name="T22" fmla="*/ 138 w 434"/>
                <a:gd name="T23" fmla="*/ 3 h 260"/>
                <a:gd name="T24" fmla="*/ 153 w 434"/>
                <a:gd name="T25" fmla="*/ 7 h 260"/>
                <a:gd name="T26" fmla="*/ 170 w 434"/>
                <a:gd name="T27" fmla="*/ 11 h 260"/>
                <a:gd name="T28" fmla="*/ 187 w 434"/>
                <a:gd name="T29" fmla="*/ 18 h 260"/>
                <a:gd name="T30" fmla="*/ 208 w 434"/>
                <a:gd name="T31" fmla="*/ 25 h 260"/>
                <a:gd name="T32" fmla="*/ 230 w 434"/>
                <a:gd name="T33" fmla="*/ 32 h 260"/>
                <a:gd name="T34" fmla="*/ 307 w 434"/>
                <a:gd name="T35" fmla="*/ 110 h 260"/>
                <a:gd name="T36" fmla="*/ 434 w 434"/>
                <a:gd name="T37" fmla="*/ 211 h 260"/>
                <a:gd name="T38" fmla="*/ 306 w 434"/>
                <a:gd name="T39" fmla="*/ 260 h 260"/>
                <a:gd name="T40" fmla="*/ 129 w 434"/>
                <a:gd name="T41" fmla="*/ 248 h 260"/>
                <a:gd name="T42" fmla="*/ 91 w 434"/>
                <a:gd name="T43" fmla="*/ 228 h 260"/>
                <a:gd name="T44" fmla="*/ 61 w 434"/>
                <a:gd name="T45" fmla="*/ 214 h 260"/>
                <a:gd name="T46" fmla="*/ 38 w 434"/>
                <a:gd name="T47" fmla="*/ 203 h 260"/>
                <a:gd name="T48" fmla="*/ 21 w 434"/>
                <a:gd name="T49" fmla="*/ 190 h 260"/>
                <a:gd name="T50" fmla="*/ 11 w 434"/>
                <a:gd name="T51" fmla="*/ 176 h 260"/>
                <a:gd name="T52" fmla="*/ 4 w 434"/>
                <a:gd name="T53" fmla="*/ 155 h 260"/>
                <a:gd name="T54" fmla="*/ 1 w 434"/>
                <a:gd name="T55" fmla="*/ 125 h 260"/>
                <a:gd name="T56" fmla="*/ 0 w 434"/>
                <a:gd name="T57" fmla="*/ 8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 h="260">
                  <a:moveTo>
                    <a:pt x="0" y="85"/>
                  </a:moveTo>
                  <a:lnTo>
                    <a:pt x="13" y="65"/>
                  </a:lnTo>
                  <a:lnTo>
                    <a:pt x="26" y="48"/>
                  </a:lnTo>
                  <a:lnTo>
                    <a:pt x="39" y="34"/>
                  </a:lnTo>
                  <a:lnTo>
                    <a:pt x="50" y="23"/>
                  </a:lnTo>
                  <a:lnTo>
                    <a:pt x="63" y="15"/>
                  </a:lnTo>
                  <a:lnTo>
                    <a:pt x="74" y="8"/>
                  </a:lnTo>
                  <a:lnTo>
                    <a:pt x="86" y="3"/>
                  </a:lnTo>
                  <a:lnTo>
                    <a:pt x="98" y="1"/>
                  </a:lnTo>
                  <a:lnTo>
                    <a:pt x="110" y="0"/>
                  </a:lnTo>
                  <a:lnTo>
                    <a:pt x="123" y="1"/>
                  </a:lnTo>
                  <a:lnTo>
                    <a:pt x="138" y="3"/>
                  </a:lnTo>
                  <a:lnTo>
                    <a:pt x="153" y="7"/>
                  </a:lnTo>
                  <a:lnTo>
                    <a:pt x="170" y="11"/>
                  </a:lnTo>
                  <a:lnTo>
                    <a:pt x="187" y="18"/>
                  </a:lnTo>
                  <a:lnTo>
                    <a:pt x="208" y="25"/>
                  </a:lnTo>
                  <a:lnTo>
                    <a:pt x="230" y="32"/>
                  </a:lnTo>
                  <a:lnTo>
                    <a:pt x="307" y="110"/>
                  </a:lnTo>
                  <a:lnTo>
                    <a:pt x="434" y="211"/>
                  </a:lnTo>
                  <a:lnTo>
                    <a:pt x="306" y="260"/>
                  </a:lnTo>
                  <a:lnTo>
                    <a:pt x="129" y="248"/>
                  </a:lnTo>
                  <a:lnTo>
                    <a:pt x="91" y="228"/>
                  </a:lnTo>
                  <a:lnTo>
                    <a:pt x="61" y="214"/>
                  </a:lnTo>
                  <a:lnTo>
                    <a:pt x="38" y="203"/>
                  </a:lnTo>
                  <a:lnTo>
                    <a:pt x="21" y="190"/>
                  </a:lnTo>
                  <a:lnTo>
                    <a:pt x="11" y="176"/>
                  </a:lnTo>
                  <a:lnTo>
                    <a:pt x="4" y="155"/>
                  </a:lnTo>
                  <a:lnTo>
                    <a:pt x="1" y="125"/>
                  </a:lnTo>
                  <a:lnTo>
                    <a:pt x="0" y="85"/>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1" name="Freeform 12"/>
            <p:cNvSpPr>
              <a:spLocks/>
            </p:cNvSpPr>
            <p:nvPr/>
          </p:nvSpPr>
          <p:spPr bwMode="auto">
            <a:xfrm>
              <a:off x="2694" y="1706"/>
              <a:ext cx="189" cy="154"/>
            </a:xfrm>
            <a:custGeom>
              <a:avLst/>
              <a:gdLst>
                <a:gd name="T0" fmla="*/ 378 w 378"/>
                <a:gd name="T1" fmla="*/ 127 h 306"/>
                <a:gd name="T2" fmla="*/ 232 w 378"/>
                <a:gd name="T3" fmla="*/ 0 h 306"/>
                <a:gd name="T4" fmla="*/ 104 w 378"/>
                <a:gd name="T5" fmla="*/ 0 h 306"/>
                <a:gd name="T6" fmla="*/ 0 w 378"/>
                <a:gd name="T7" fmla="*/ 63 h 306"/>
                <a:gd name="T8" fmla="*/ 94 w 378"/>
                <a:gd name="T9" fmla="*/ 200 h 306"/>
                <a:gd name="T10" fmla="*/ 210 w 378"/>
                <a:gd name="T11" fmla="*/ 306 h 306"/>
                <a:gd name="T12" fmla="*/ 346 w 378"/>
                <a:gd name="T13" fmla="*/ 306 h 306"/>
                <a:gd name="T14" fmla="*/ 378 w 378"/>
                <a:gd name="T15" fmla="*/ 127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306">
                  <a:moveTo>
                    <a:pt x="378" y="127"/>
                  </a:moveTo>
                  <a:lnTo>
                    <a:pt x="232" y="0"/>
                  </a:lnTo>
                  <a:lnTo>
                    <a:pt x="104" y="0"/>
                  </a:lnTo>
                  <a:lnTo>
                    <a:pt x="0" y="63"/>
                  </a:lnTo>
                  <a:lnTo>
                    <a:pt x="94" y="200"/>
                  </a:lnTo>
                  <a:lnTo>
                    <a:pt x="210" y="306"/>
                  </a:lnTo>
                  <a:lnTo>
                    <a:pt x="346" y="306"/>
                  </a:lnTo>
                  <a:lnTo>
                    <a:pt x="378" y="127"/>
                  </a:lnTo>
                  <a:close/>
                </a:path>
              </a:pathLst>
            </a:custGeom>
            <a:solidFill>
              <a:srgbClr val="0042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2" name="Freeform 13"/>
            <p:cNvSpPr>
              <a:spLocks/>
            </p:cNvSpPr>
            <p:nvPr/>
          </p:nvSpPr>
          <p:spPr bwMode="auto">
            <a:xfrm>
              <a:off x="2852" y="1621"/>
              <a:ext cx="129" cy="780"/>
            </a:xfrm>
            <a:custGeom>
              <a:avLst/>
              <a:gdLst>
                <a:gd name="T0" fmla="*/ 63 w 258"/>
                <a:gd name="T1" fmla="*/ 1390 h 1559"/>
                <a:gd name="T2" fmla="*/ 126 w 258"/>
                <a:gd name="T3" fmla="*/ 1167 h 1559"/>
                <a:gd name="T4" fmla="*/ 200 w 258"/>
                <a:gd name="T5" fmla="*/ 657 h 1559"/>
                <a:gd name="T6" fmla="*/ 197 w 258"/>
                <a:gd name="T7" fmla="*/ 601 h 1559"/>
                <a:gd name="T8" fmla="*/ 195 w 258"/>
                <a:gd name="T9" fmla="*/ 549 h 1559"/>
                <a:gd name="T10" fmla="*/ 194 w 258"/>
                <a:gd name="T11" fmla="*/ 500 h 1559"/>
                <a:gd name="T12" fmla="*/ 194 w 258"/>
                <a:gd name="T13" fmla="*/ 458 h 1559"/>
                <a:gd name="T14" fmla="*/ 193 w 258"/>
                <a:gd name="T15" fmla="*/ 417 h 1559"/>
                <a:gd name="T16" fmla="*/ 190 w 258"/>
                <a:gd name="T17" fmla="*/ 379 h 1559"/>
                <a:gd name="T18" fmla="*/ 187 w 258"/>
                <a:gd name="T19" fmla="*/ 345 h 1559"/>
                <a:gd name="T20" fmla="*/ 181 w 258"/>
                <a:gd name="T21" fmla="*/ 311 h 1559"/>
                <a:gd name="T22" fmla="*/ 173 w 258"/>
                <a:gd name="T23" fmla="*/ 280 h 1559"/>
                <a:gd name="T24" fmla="*/ 162 w 258"/>
                <a:gd name="T25" fmla="*/ 249 h 1559"/>
                <a:gd name="T26" fmla="*/ 147 w 258"/>
                <a:gd name="T27" fmla="*/ 218 h 1559"/>
                <a:gd name="T28" fmla="*/ 127 w 258"/>
                <a:gd name="T29" fmla="*/ 188 h 1559"/>
                <a:gd name="T30" fmla="*/ 104 w 258"/>
                <a:gd name="T31" fmla="*/ 156 h 1559"/>
                <a:gd name="T32" fmla="*/ 75 w 258"/>
                <a:gd name="T33" fmla="*/ 124 h 1559"/>
                <a:gd name="T34" fmla="*/ 41 w 258"/>
                <a:gd name="T35" fmla="*/ 90 h 1559"/>
                <a:gd name="T36" fmla="*/ 0 w 258"/>
                <a:gd name="T37" fmla="*/ 53 h 1559"/>
                <a:gd name="T38" fmla="*/ 0 w 258"/>
                <a:gd name="T39" fmla="*/ 0 h 1559"/>
                <a:gd name="T40" fmla="*/ 65 w 258"/>
                <a:gd name="T41" fmla="*/ 59 h 1559"/>
                <a:gd name="T42" fmla="*/ 119 w 258"/>
                <a:gd name="T43" fmla="*/ 118 h 1559"/>
                <a:gd name="T44" fmla="*/ 163 w 258"/>
                <a:gd name="T45" fmla="*/ 175 h 1559"/>
                <a:gd name="T46" fmla="*/ 196 w 258"/>
                <a:gd name="T47" fmla="*/ 232 h 1559"/>
                <a:gd name="T48" fmla="*/ 222 w 258"/>
                <a:gd name="T49" fmla="*/ 288 h 1559"/>
                <a:gd name="T50" fmla="*/ 240 w 258"/>
                <a:gd name="T51" fmla="*/ 344 h 1559"/>
                <a:gd name="T52" fmla="*/ 252 w 258"/>
                <a:gd name="T53" fmla="*/ 400 h 1559"/>
                <a:gd name="T54" fmla="*/ 257 w 258"/>
                <a:gd name="T55" fmla="*/ 457 h 1559"/>
                <a:gd name="T56" fmla="*/ 258 w 258"/>
                <a:gd name="T57" fmla="*/ 513 h 1559"/>
                <a:gd name="T58" fmla="*/ 255 w 258"/>
                <a:gd name="T59" fmla="*/ 571 h 1559"/>
                <a:gd name="T60" fmla="*/ 248 w 258"/>
                <a:gd name="T61" fmla="*/ 629 h 1559"/>
                <a:gd name="T62" fmla="*/ 240 w 258"/>
                <a:gd name="T63" fmla="*/ 689 h 1559"/>
                <a:gd name="T64" fmla="*/ 230 w 258"/>
                <a:gd name="T65" fmla="*/ 750 h 1559"/>
                <a:gd name="T66" fmla="*/ 219 w 258"/>
                <a:gd name="T67" fmla="*/ 813 h 1559"/>
                <a:gd name="T68" fmla="*/ 209 w 258"/>
                <a:gd name="T69" fmla="*/ 877 h 1559"/>
                <a:gd name="T70" fmla="*/ 200 w 258"/>
                <a:gd name="T71" fmla="*/ 944 h 1559"/>
                <a:gd name="T72" fmla="*/ 74 w 258"/>
                <a:gd name="T73" fmla="*/ 1496 h 1559"/>
                <a:gd name="T74" fmla="*/ 21 w 258"/>
                <a:gd name="T75" fmla="*/ 1559 h 1559"/>
                <a:gd name="T76" fmla="*/ 0 w 258"/>
                <a:gd name="T77" fmla="*/ 1496 h 1559"/>
                <a:gd name="T78" fmla="*/ 63 w 258"/>
                <a:gd name="T79" fmla="*/ 1390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1559">
                  <a:moveTo>
                    <a:pt x="63" y="1390"/>
                  </a:moveTo>
                  <a:lnTo>
                    <a:pt x="126" y="1167"/>
                  </a:lnTo>
                  <a:lnTo>
                    <a:pt x="200" y="657"/>
                  </a:lnTo>
                  <a:lnTo>
                    <a:pt x="197" y="601"/>
                  </a:lnTo>
                  <a:lnTo>
                    <a:pt x="195" y="549"/>
                  </a:lnTo>
                  <a:lnTo>
                    <a:pt x="194" y="500"/>
                  </a:lnTo>
                  <a:lnTo>
                    <a:pt x="194" y="458"/>
                  </a:lnTo>
                  <a:lnTo>
                    <a:pt x="193" y="417"/>
                  </a:lnTo>
                  <a:lnTo>
                    <a:pt x="190" y="379"/>
                  </a:lnTo>
                  <a:lnTo>
                    <a:pt x="187" y="345"/>
                  </a:lnTo>
                  <a:lnTo>
                    <a:pt x="181" y="311"/>
                  </a:lnTo>
                  <a:lnTo>
                    <a:pt x="173" y="280"/>
                  </a:lnTo>
                  <a:lnTo>
                    <a:pt x="162" y="249"/>
                  </a:lnTo>
                  <a:lnTo>
                    <a:pt x="147" y="218"/>
                  </a:lnTo>
                  <a:lnTo>
                    <a:pt x="127" y="188"/>
                  </a:lnTo>
                  <a:lnTo>
                    <a:pt x="104" y="156"/>
                  </a:lnTo>
                  <a:lnTo>
                    <a:pt x="75" y="124"/>
                  </a:lnTo>
                  <a:lnTo>
                    <a:pt x="41" y="90"/>
                  </a:lnTo>
                  <a:lnTo>
                    <a:pt x="0" y="53"/>
                  </a:lnTo>
                  <a:lnTo>
                    <a:pt x="0" y="0"/>
                  </a:lnTo>
                  <a:lnTo>
                    <a:pt x="65" y="59"/>
                  </a:lnTo>
                  <a:lnTo>
                    <a:pt x="119" y="118"/>
                  </a:lnTo>
                  <a:lnTo>
                    <a:pt x="163" y="175"/>
                  </a:lnTo>
                  <a:lnTo>
                    <a:pt x="196" y="232"/>
                  </a:lnTo>
                  <a:lnTo>
                    <a:pt x="222" y="288"/>
                  </a:lnTo>
                  <a:lnTo>
                    <a:pt x="240" y="344"/>
                  </a:lnTo>
                  <a:lnTo>
                    <a:pt x="252" y="400"/>
                  </a:lnTo>
                  <a:lnTo>
                    <a:pt x="257" y="457"/>
                  </a:lnTo>
                  <a:lnTo>
                    <a:pt x="258" y="513"/>
                  </a:lnTo>
                  <a:lnTo>
                    <a:pt x="255" y="571"/>
                  </a:lnTo>
                  <a:lnTo>
                    <a:pt x="248" y="629"/>
                  </a:lnTo>
                  <a:lnTo>
                    <a:pt x="240" y="689"/>
                  </a:lnTo>
                  <a:lnTo>
                    <a:pt x="230" y="750"/>
                  </a:lnTo>
                  <a:lnTo>
                    <a:pt x="219" y="813"/>
                  </a:lnTo>
                  <a:lnTo>
                    <a:pt x="209" y="877"/>
                  </a:lnTo>
                  <a:lnTo>
                    <a:pt x="200" y="944"/>
                  </a:lnTo>
                  <a:lnTo>
                    <a:pt x="74" y="1496"/>
                  </a:lnTo>
                  <a:lnTo>
                    <a:pt x="21" y="1559"/>
                  </a:lnTo>
                  <a:lnTo>
                    <a:pt x="0" y="1496"/>
                  </a:lnTo>
                  <a:lnTo>
                    <a:pt x="63" y="1390"/>
                  </a:lnTo>
                  <a:close/>
                </a:path>
              </a:pathLst>
            </a:custGeom>
            <a:solidFill>
              <a:srgbClr val="33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3" name="Freeform 14"/>
            <p:cNvSpPr>
              <a:spLocks/>
            </p:cNvSpPr>
            <p:nvPr/>
          </p:nvSpPr>
          <p:spPr bwMode="auto">
            <a:xfrm>
              <a:off x="2258" y="1801"/>
              <a:ext cx="583" cy="901"/>
            </a:xfrm>
            <a:custGeom>
              <a:avLst/>
              <a:gdLst>
                <a:gd name="T0" fmla="*/ 505 w 1166"/>
                <a:gd name="T1" fmla="*/ 106 h 1802"/>
                <a:gd name="T2" fmla="*/ 484 w 1166"/>
                <a:gd name="T3" fmla="*/ 43 h 1802"/>
                <a:gd name="T4" fmla="*/ 295 w 1166"/>
                <a:gd name="T5" fmla="*/ 10 h 1802"/>
                <a:gd name="T6" fmla="*/ 242 w 1166"/>
                <a:gd name="T7" fmla="*/ 32 h 1802"/>
                <a:gd name="T8" fmla="*/ 347 w 1166"/>
                <a:gd name="T9" fmla="*/ 371 h 1802"/>
                <a:gd name="T10" fmla="*/ 379 w 1166"/>
                <a:gd name="T11" fmla="*/ 1485 h 1802"/>
                <a:gd name="T12" fmla="*/ 295 w 1166"/>
                <a:gd name="T13" fmla="*/ 1612 h 1802"/>
                <a:gd name="T14" fmla="*/ 12 w 1166"/>
                <a:gd name="T15" fmla="*/ 1516 h 1802"/>
                <a:gd name="T16" fmla="*/ 127 w 1166"/>
                <a:gd name="T17" fmla="*/ 1644 h 1802"/>
                <a:gd name="T18" fmla="*/ 400 w 1166"/>
                <a:gd name="T19" fmla="*/ 1644 h 1802"/>
                <a:gd name="T20" fmla="*/ 434 w 1166"/>
                <a:gd name="T21" fmla="*/ 1682 h 1802"/>
                <a:gd name="T22" fmla="*/ 453 w 1166"/>
                <a:gd name="T23" fmla="*/ 1715 h 1802"/>
                <a:gd name="T24" fmla="*/ 468 w 1166"/>
                <a:gd name="T25" fmla="*/ 1753 h 1802"/>
                <a:gd name="T26" fmla="*/ 484 w 1166"/>
                <a:gd name="T27" fmla="*/ 1802 h 1802"/>
                <a:gd name="T28" fmla="*/ 605 w 1166"/>
                <a:gd name="T29" fmla="*/ 1766 h 1802"/>
                <a:gd name="T30" fmla="*/ 570 w 1166"/>
                <a:gd name="T31" fmla="*/ 1696 h 1802"/>
                <a:gd name="T32" fmla="*/ 544 w 1166"/>
                <a:gd name="T33" fmla="*/ 1623 h 1802"/>
                <a:gd name="T34" fmla="*/ 520 w 1166"/>
                <a:gd name="T35" fmla="*/ 1547 h 1802"/>
                <a:gd name="T36" fmla="*/ 545 w 1166"/>
                <a:gd name="T37" fmla="*/ 1476 h 1802"/>
                <a:gd name="T38" fmla="*/ 612 w 1166"/>
                <a:gd name="T39" fmla="*/ 1429 h 1802"/>
                <a:gd name="T40" fmla="*/ 665 w 1166"/>
                <a:gd name="T41" fmla="*/ 1395 h 1802"/>
                <a:gd name="T42" fmla="*/ 710 w 1166"/>
                <a:gd name="T43" fmla="*/ 1371 h 1802"/>
                <a:gd name="T44" fmla="*/ 752 w 1166"/>
                <a:gd name="T45" fmla="*/ 1353 h 1802"/>
                <a:gd name="T46" fmla="*/ 797 w 1166"/>
                <a:gd name="T47" fmla="*/ 1335 h 1802"/>
                <a:gd name="T48" fmla="*/ 850 w 1166"/>
                <a:gd name="T49" fmla="*/ 1316 h 1802"/>
                <a:gd name="T50" fmla="*/ 916 w 1166"/>
                <a:gd name="T51" fmla="*/ 1289 h 1802"/>
                <a:gd name="T52" fmla="*/ 1062 w 1166"/>
                <a:gd name="T53" fmla="*/ 1304 h 1802"/>
                <a:gd name="T54" fmla="*/ 1062 w 1166"/>
                <a:gd name="T55" fmla="*/ 1272 h 1802"/>
                <a:gd name="T56" fmla="*/ 1166 w 1166"/>
                <a:gd name="T57" fmla="*/ 965 h 1802"/>
                <a:gd name="T58" fmla="*/ 1041 w 1166"/>
                <a:gd name="T59" fmla="*/ 1071 h 1802"/>
                <a:gd name="T60" fmla="*/ 923 w 1166"/>
                <a:gd name="T61" fmla="*/ 1181 h 1802"/>
                <a:gd name="T62" fmla="*/ 859 w 1166"/>
                <a:gd name="T63" fmla="*/ 1211 h 1802"/>
                <a:gd name="T64" fmla="*/ 794 w 1166"/>
                <a:gd name="T65" fmla="*/ 1238 h 1802"/>
                <a:gd name="T66" fmla="*/ 731 w 1166"/>
                <a:gd name="T67" fmla="*/ 1267 h 1802"/>
                <a:gd name="T68" fmla="*/ 669 w 1166"/>
                <a:gd name="T69" fmla="*/ 1295 h 1802"/>
                <a:gd name="T70" fmla="*/ 605 w 1166"/>
                <a:gd name="T71" fmla="*/ 1325 h 1802"/>
                <a:gd name="T72" fmla="*/ 541 w 1166"/>
                <a:gd name="T73" fmla="*/ 1357 h 1802"/>
                <a:gd name="T74" fmla="*/ 475 w 1166"/>
                <a:gd name="T75" fmla="*/ 1392 h 1802"/>
                <a:gd name="T76" fmla="*/ 400 w 1166"/>
                <a:gd name="T77" fmla="*/ 933 h 1802"/>
                <a:gd name="T78" fmla="*/ 452 w 1166"/>
                <a:gd name="T79" fmla="*/ 275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6" h="1802">
                  <a:moveTo>
                    <a:pt x="452" y="275"/>
                  </a:moveTo>
                  <a:lnTo>
                    <a:pt x="505" y="106"/>
                  </a:lnTo>
                  <a:lnTo>
                    <a:pt x="505" y="10"/>
                  </a:lnTo>
                  <a:lnTo>
                    <a:pt x="484" y="43"/>
                  </a:lnTo>
                  <a:lnTo>
                    <a:pt x="411" y="43"/>
                  </a:lnTo>
                  <a:lnTo>
                    <a:pt x="295" y="10"/>
                  </a:lnTo>
                  <a:lnTo>
                    <a:pt x="169" y="0"/>
                  </a:lnTo>
                  <a:lnTo>
                    <a:pt x="242" y="32"/>
                  </a:lnTo>
                  <a:lnTo>
                    <a:pt x="464" y="75"/>
                  </a:lnTo>
                  <a:lnTo>
                    <a:pt x="347" y="371"/>
                  </a:lnTo>
                  <a:lnTo>
                    <a:pt x="358" y="1336"/>
                  </a:lnTo>
                  <a:lnTo>
                    <a:pt x="379" y="1485"/>
                  </a:lnTo>
                  <a:lnTo>
                    <a:pt x="400" y="1601"/>
                  </a:lnTo>
                  <a:lnTo>
                    <a:pt x="295" y="1612"/>
                  </a:lnTo>
                  <a:lnTo>
                    <a:pt x="158" y="1612"/>
                  </a:lnTo>
                  <a:lnTo>
                    <a:pt x="12" y="1516"/>
                  </a:lnTo>
                  <a:lnTo>
                    <a:pt x="0" y="1569"/>
                  </a:lnTo>
                  <a:lnTo>
                    <a:pt x="127" y="1644"/>
                  </a:lnTo>
                  <a:lnTo>
                    <a:pt x="295" y="1644"/>
                  </a:lnTo>
                  <a:lnTo>
                    <a:pt x="400" y="1644"/>
                  </a:lnTo>
                  <a:lnTo>
                    <a:pt x="419" y="1664"/>
                  </a:lnTo>
                  <a:lnTo>
                    <a:pt x="434" y="1682"/>
                  </a:lnTo>
                  <a:lnTo>
                    <a:pt x="444" y="1698"/>
                  </a:lnTo>
                  <a:lnTo>
                    <a:pt x="453" y="1715"/>
                  </a:lnTo>
                  <a:lnTo>
                    <a:pt x="461" y="1734"/>
                  </a:lnTo>
                  <a:lnTo>
                    <a:pt x="468" y="1753"/>
                  </a:lnTo>
                  <a:lnTo>
                    <a:pt x="476" y="1775"/>
                  </a:lnTo>
                  <a:lnTo>
                    <a:pt x="484" y="1802"/>
                  </a:lnTo>
                  <a:lnTo>
                    <a:pt x="631" y="1802"/>
                  </a:lnTo>
                  <a:lnTo>
                    <a:pt x="605" y="1766"/>
                  </a:lnTo>
                  <a:lnTo>
                    <a:pt x="586" y="1732"/>
                  </a:lnTo>
                  <a:lnTo>
                    <a:pt x="570" y="1696"/>
                  </a:lnTo>
                  <a:lnTo>
                    <a:pt x="557" y="1660"/>
                  </a:lnTo>
                  <a:lnTo>
                    <a:pt x="544" y="1623"/>
                  </a:lnTo>
                  <a:lnTo>
                    <a:pt x="533" y="1586"/>
                  </a:lnTo>
                  <a:lnTo>
                    <a:pt x="520" y="1547"/>
                  </a:lnTo>
                  <a:lnTo>
                    <a:pt x="505" y="1506"/>
                  </a:lnTo>
                  <a:lnTo>
                    <a:pt x="545" y="1476"/>
                  </a:lnTo>
                  <a:lnTo>
                    <a:pt x="581" y="1450"/>
                  </a:lnTo>
                  <a:lnTo>
                    <a:pt x="612" y="1429"/>
                  </a:lnTo>
                  <a:lnTo>
                    <a:pt x="640" y="1411"/>
                  </a:lnTo>
                  <a:lnTo>
                    <a:pt x="665" y="1395"/>
                  </a:lnTo>
                  <a:lnTo>
                    <a:pt x="688" y="1382"/>
                  </a:lnTo>
                  <a:lnTo>
                    <a:pt x="710" y="1371"/>
                  </a:lnTo>
                  <a:lnTo>
                    <a:pt x="731" y="1362"/>
                  </a:lnTo>
                  <a:lnTo>
                    <a:pt x="752" y="1353"/>
                  </a:lnTo>
                  <a:lnTo>
                    <a:pt x="774" y="1344"/>
                  </a:lnTo>
                  <a:lnTo>
                    <a:pt x="797" y="1335"/>
                  </a:lnTo>
                  <a:lnTo>
                    <a:pt x="822" y="1326"/>
                  </a:lnTo>
                  <a:lnTo>
                    <a:pt x="850" y="1316"/>
                  </a:lnTo>
                  <a:lnTo>
                    <a:pt x="881" y="1303"/>
                  </a:lnTo>
                  <a:lnTo>
                    <a:pt x="916" y="1289"/>
                  </a:lnTo>
                  <a:lnTo>
                    <a:pt x="957" y="1272"/>
                  </a:lnTo>
                  <a:lnTo>
                    <a:pt x="1062" y="1304"/>
                  </a:lnTo>
                  <a:lnTo>
                    <a:pt x="1146" y="1304"/>
                  </a:lnTo>
                  <a:lnTo>
                    <a:pt x="1062" y="1272"/>
                  </a:lnTo>
                  <a:lnTo>
                    <a:pt x="1051" y="1156"/>
                  </a:lnTo>
                  <a:lnTo>
                    <a:pt x="1166" y="965"/>
                  </a:lnTo>
                  <a:lnTo>
                    <a:pt x="1156" y="838"/>
                  </a:lnTo>
                  <a:lnTo>
                    <a:pt x="1041" y="1071"/>
                  </a:lnTo>
                  <a:lnTo>
                    <a:pt x="957" y="1166"/>
                  </a:lnTo>
                  <a:lnTo>
                    <a:pt x="923" y="1181"/>
                  </a:lnTo>
                  <a:lnTo>
                    <a:pt x="891" y="1196"/>
                  </a:lnTo>
                  <a:lnTo>
                    <a:pt x="859" y="1211"/>
                  </a:lnTo>
                  <a:lnTo>
                    <a:pt x="827" y="1225"/>
                  </a:lnTo>
                  <a:lnTo>
                    <a:pt x="794" y="1238"/>
                  </a:lnTo>
                  <a:lnTo>
                    <a:pt x="763" y="1253"/>
                  </a:lnTo>
                  <a:lnTo>
                    <a:pt x="731" y="1267"/>
                  </a:lnTo>
                  <a:lnTo>
                    <a:pt x="700" y="1281"/>
                  </a:lnTo>
                  <a:lnTo>
                    <a:pt x="669" y="1295"/>
                  </a:lnTo>
                  <a:lnTo>
                    <a:pt x="636" y="1310"/>
                  </a:lnTo>
                  <a:lnTo>
                    <a:pt x="605" y="1325"/>
                  </a:lnTo>
                  <a:lnTo>
                    <a:pt x="573" y="1341"/>
                  </a:lnTo>
                  <a:lnTo>
                    <a:pt x="541" y="1357"/>
                  </a:lnTo>
                  <a:lnTo>
                    <a:pt x="508" y="1374"/>
                  </a:lnTo>
                  <a:lnTo>
                    <a:pt x="475" y="1392"/>
                  </a:lnTo>
                  <a:lnTo>
                    <a:pt x="442" y="1410"/>
                  </a:lnTo>
                  <a:lnTo>
                    <a:pt x="400" y="933"/>
                  </a:lnTo>
                  <a:lnTo>
                    <a:pt x="400" y="434"/>
                  </a:lnTo>
                  <a:lnTo>
                    <a:pt x="452" y="275"/>
                  </a:lnTo>
                  <a:close/>
                </a:path>
              </a:pathLst>
            </a:custGeom>
            <a:solidFill>
              <a:srgbClr val="33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4" name="Freeform 15"/>
            <p:cNvSpPr>
              <a:spLocks/>
            </p:cNvSpPr>
            <p:nvPr/>
          </p:nvSpPr>
          <p:spPr bwMode="auto">
            <a:xfrm>
              <a:off x="2642" y="1746"/>
              <a:ext cx="560" cy="546"/>
            </a:xfrm>
            <a:custGeom>
              <a:avLst/>
              <a:gdLst>
                <a:gd name="T0" fmla="*/ 613 w 1120"/>
                <a:gd name="T1" fmla="*/ 66 h 1094"/>
                <a:gd name="T2" fmla="*/ 705 w 1120"/>
                <a:gd name="T3" fmla="*/ 126 h 1094"/>
                <a:gd name="T4" fmla="*/ 748 w 1120"/>
                <a:gd name="T5" fmla="*/ 120 h 1094"/>
                <a:gd name="T6" fmla="*/ 789 w 1120"/>
                <a:gd name="T7" fmla="*/ 117 h 1094"/>
                <a:gd name="T8" fmla="*/ 831 w 1120"/>
                <a:gd name="T9" fmla="*/ 112 h 1094"/>
                <a:gd name="T10" fmla="*/ 872 w 1120"/>
                <a:gd name="T11" fmla="*/ 104 h 1094"/>
                <a:gd name="T12" fmla="*/ 915 w 1120"/>
                <a:gd name="T13" fmla="*/ 218 h 1094"/>
                <a:gd name="T14" fmla="*/ 947 w 1120"/>
                <a:gd name="T15" fmla="*/ 212 h 1094"/>
                <a:gd name="T16" fmla="*/ 975 w 1120"/>
                <a:gd name="T17" fmla="*/ 211 h 1094"/>
                <a:gd name="T18" fmla="*/ 1004 w 1120"/>
                <a:gd name="T19" fmla="*/ 211 h 1094"/>
                <a:gd name="T20" fmla="*/ 1034 w 1120"/>
                <a:gd name="T21" fmla="*/ 208 h 1094"/>
                <a:gd name="T22" fmla="*/ 1024 w 1120"/>
                <a:gd name="T23" fmla="*/ 315 h 1094"/>
                <a:gd name="T24" fmla="*/ 1034 w 1120"/>
                <a:gd name="T25" fmla="*/ 414 h 1094"/>
                <a:gd name="T26" fmla="*/ 1034 w 1120"/>
                <a:gd name="T27" fmla="*/ 488 h 1094"/>
                <a:gd name="T28" fmla="*/ 1062 w 1120"/>
                <a:gd name="T29" fmla="*/ 530 h 1094"/>
                <a:gd name="T30" fmla="*/ 1082 w 1120"/>
                <a:gd name="T31" fmla="*/ 577 h 1094"/>
                <a:gd name="T32" fmla="*/ 1104 w 1120"/>
                <a:gd name="T33" fmla="*/ 628 h 1094"/>
                <a:gd name="T34" fmla="*/ 1050 w 1120"/>
                <a:gd name="T35" fmla="*/ 686 h 1094"/>
                <a:gd name="T36" fmla="*/ 1012 w 1120"/>
                <a:gd name="T37" fmla="*/ 750 h 1094"/>
                <a:gd name="T38" fmla="*/ 942 w 1120"/>
                <a:gd name="T39" fmla="*/ 794 h 1094"/>
                <a:gd name="T40" fmla="*/ 862 w 1120"/>
                <a:gd name="T41" fmla="*/ 810 h 1094"/>
                <a:gd name="T42" fmla="*/ 802 w 1120"/>
                <a:gd name="T43" fmla="*/ 1018 h 1094"/>
                <a:gd name="T44" fmla="*/ 748 w 1120"/>
                <a:gd name="T45" fmla="*/ 1056 h 1094"/>
                <a:gd name="T46" fmla="*/ 604 w 1120"/>
                <a:gd name="T47" fmla="*/ 1043 h 1094"/>
                <a:gd name="T48" fmla="*/ 573 w 1120"/>
                <a:gd name="T49" fmla="*/ 1050 h 1094"/>
                <a:gd name="T50" fmla="*/ 541 w 1120"/>
                <a:gd name="T51" fmla="*/ 1056 h 1094"/>
                <a:gd name="T52" fmla="*/ 510 w 1120"/>
                <a:gd name="T53" fmla="*/ 1062 h 1094"/>
                <a:gd name="T54" fmla="*/ 479 w 1120"/>
                <a:gd name="T55" fmla="*/ 1069 h 1094"/>
                <a:gd name="T56" fmla="*/ 448 w 1120"/>
                <a:gd name="T57" fmla="*/ 1076 h 1094"/>
                <a:gd name="T58" fmla="*/ 417 w 1120"/>
                <a:gd name="T59" fmla="*/ 1083 h 1094"/>
                <a:gd name="T60" fmla="*/ 386 w 1120"/>
                <a:gd name="T61" fmla="*/ 1090 h 1094"/>
                <a:gd name="T62" fmla="*/ 371 w 1120"/>
                <a:gd name="T63" fmla="*/ 1001 h 1094"/>
                <a:gd name="T64" fmla="*/ 285 w 1120"/>
                <a:gd name="T65" fmla="*/ 903 h 1094"/>
                <a:gd name="T66" fmla="*/ 101 w 1120"/>
                <a:gd name="T67" fmla="*/ 724 h 1094"/>
                <a:gd name="T68" fmla="*/ 16 w 1120"/>
                <a:gd name="T69" fmla="*/ 572 h 1094"/>
                <a:gd name="T70" fmla="*/ 18 w 1120"/>
                <a:gd name="T71" fmla="*/ 456 h 1094"/>
                <a:gd name="T72" fmla="*/ 58 w 1120"/>
                <a:gd name="T73" fmla="*/ 423 h 1094"/>
                <a:gd name="T74" fmla="*/ 101 w 1120"/>
                <a:gd name="T75" fmla="*/ 406 h 1094"/>
                <a:gd name="T76" fmla="*/ 153 w 1120"/>
                <a:gd name="T77" fmla="*/ 399 h 1094"/>
                <a:gd name="T78" fmla="*/ 182 w 1120"/>
                <a:gd name="T79" fmla="*/ 246 h 1094"/>
                <a:gd name="T80" fmla="*/ 252 w 1120"/>
                <a:gd name="T81" fmla="*/ 142 h 1094"/>
                <a:gd name="T82" fmla="*/ 425 w 1120"/>
                <a:gd name="T83" fmla="*/ 75 h 1094"/>
                <a:gd name="T84" fmla="*/ 500 w 1120"/>
                <a:gd name="T85" fmla="*/ 22 h 1094"/>
                <a:gd name="T86" fmla="*/ 592 w 1120"/>
                <a:gd name="T87" fmla="*/ 28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 h="1094">
                  <a:moveTo>
                    <a:pt x="592" y="28"/>
                  </a:moveTo>
                  <a:lnTo>
                    <a:pt x="613" y="66"/>
                  </a:lnTo>
                  <a:lnTo>
                    <a:pt x="673" y="92"/>
                  </a:lnTo>
                  <a:lnTo>
                    <a:pt x="705" y="126"/>
                  </a:lnTo>
                  <a:lnTo>
                    <a:pt x="726" y="122"/>
                  </a:lnTo>
                  <a:lnTo>
                    <a:pt x="748" y="120"/>
                  </a:lnTo>
                  <a:lnTo>
                    <a:pt x="769" y="118"/>
                  </a:lnTo>
                  <a:lnTo>
                    <a:pt x="789" y="117"/>
                  </a:lnTo>
                  <a:lnTo>
                    <a:pt x="810" y="114"/>
                  </a:lnTo>
                  <a:lnTo>
                    <a:pt x="831" y="112"/>
                  </a:lnTo>
                  <a:lnTo>
                    <a:pt x="851" y="109"/>
                  </a:lnTo>
                  <a:lnTo>
                    <a:pt x="872" y="104"/>
                  </a:lnTo>
                  <a:lnTo>
                    <a:pt x="883" y="174"/>
                  </a:lnTo>
                  <a:lnTo>
                    <a:pt x="915" y="218"/>
                  </a:lnTo>
                  <a:lnTo>
                    <a:pt x="931" y="215"/>
                  </a:lnTo>
                  <a:lnTo>
                    <a:pt x="947" y="212"/>
                  </a:lnTo>
                  <a:lnTo>
                    <a:pt x="961" y="212"/>
                  </a:lnTo>
                  <a:lnTo>
                    <a:pt x="975" y="211"/>
                  </a:lnTo>
                  <a:lnTo>
                    <a:pt x="989" y="211"/>
                  </a:lnTo>
                  <a:lnTo>
                    <a:pt x="1004" y="211"/>
                  </a:lnTo>
                  <a:lnTo>
                    <a:pt x="1017" y="210"/>
                  </a:lnTo>
                  <a:lnTo>
                    <a:pt x="1034" y="208"/>
                  </a:lnTo>
                  <a:lnTo>
                    <a:pt x="1030" y="259"/>
                  </a:lnTo>
                  <a:lnTo>
                    <a:pt x="1024" y="315"/>
                  </a:lnTo>
                  <a:lnTo>
                    <a:pt x="1023" y="369"/>
                  </a:lnTo>
                  <a:lnTo>
                    <a:pt x="1034" y="414"/>
                  </a:lnTo>
                  <a:lnTo>
                    <a:pt x="1012" y="468"/>
                  </a:lnTo>
                  <a:lnTo>
                    <a:pt x="1034" y="488"/>
                  </a:lnTo>
                  <a:lnTo>
                    <a:pt x="1050" y="508"/>
                  </a:lnTo>
                  <a:lnTo>
                    <a:pt x="1062" y="530"/>
                  </a:lnTo>
                  <a:lnTo>
                    <a:pt x="1073" y="553"/>
                  </a:lnTo>
                  <a:lnTo>
                    <a:pt x="1082" y="577"/>
                  </a:lnTo>
                  <a:lnTo>
                    <a:pt x="1092" y="603"/>
                  </a:lnTo>
                  <a:lnTo>
                    <a:pt x="1104" y="628"/>
                  </a:lnTo>
                  <a:lnTo>
                    <a:pt x="1120" y="653"/>
                  </a:lnTo>
                  <a:lnTo>
                    <a:pt x="1050" y="686"/>
                  </a:lnTo>
                  <a:lnTo>
                    <a:pt x="1001" y="702"/>
                  </a:lnTo>
                  <a:lnTo>
                    <a:pt x="1012" y="750"/>
                  </a:lnTo>
                  <a:lnTo>
                    <a:pt x="1012" y="806"/>
                  </a:lnTo>
                  <a:lnTo>
                    <a:pt x="942" y="794"/>
                  </a:lnTo>
                  <a:lnTo>
                    <a:pt x="878" y="778"/>
                  </a:lnTo>
                  <a:lnTo>
                    <a:pt x="862" y="810"/>
                  </a:lnTo>
                  <a:lnTo>
                    <a:pt x="841" y="958"/>
                  </a:lnTo>
                  <a:lnTo>
                    <a:pt x="802" y="1018"/>
                  </a:lnTo>
                  <a:lnTo>
                    <a:pt x="802" y="1056"/>
                  </a:lnTo>
                  <a:lnTo>
                    <a:pt x="748" y="1056"/>
                  </a:lnTo>
                  <a:lnTo>
                    <a:pt x="619" y="1039"/>
                  </a:lnTo>
                  <a:lnTo>
                    <a:pt x="604" y="1043"/>
                  </a:lnTo>
                  <a:lnTo>
                    <a:pt x="588" y="1046"/>
                  </a:lnTo>
                  <a:lnTo>
                    <a:pt x="573" y="1050"/>
                  </a:lnTo>
                  <a:lnTo>
                    <a:pt x="558" y="1052"/>
                  </a:lnTo>
                  <a:lnTo>
                    <a:pt x="541" y="1056"/>
                  </a:lnTo>
                  <a:lnTo>
                    <a:pt x="527" y="1059"/>
                  </a:lnTo>
                  <a:lnTo>
                    <a:pt x="510" y="1062"/>
                  </a:lnTo>
                  <a:lnTo>
                    <a:pt x="495" y="1066"/>
                  </a:lnTo>
                  <a:lnTo>
                    <a:pt x="479" y="1069"/>
                  </a:lnTo>
                  <a:lnTo>
                    <a:pt x="464" y="1073"/>
                  </a:lnTo>
                  <a:lnTo>
                    <a:pt x="448" y="1076"/>
                  </a:lnTo>
                  <a:lnTo>
                    <a:pt x="433" y="1080"/>
                  </a:lnTo>
                  <a:lnTo>
                    <a:pt x="417" y="1083"/>
                  </a:lnTo>
                  <a:lnTo>
                    <a:pt x="402" y="1087"/>
                  </a:lnTo>
                  <a:lnTo>
                    <a:pt x="386" y="1090"/>
                  </a:lnTo>
                  <a:lnTo>
                    <a:pt x="371" y="1094"/>
                  </a:lnTo>
                  <a:lnTo>
                    <a:pt x="371" y="1001"/>
                  </a:lnTo>
                  <a:lnTo>
                    <a:pt x="328" y="854"/>
                  </a:lnTo>
                  <a:lnTo>
                    <a:pt x="285" y="903"/>
                  </a:lnTo>
                  <a:lnTo>
                    <a:pt x="215" y="816"/>
                  </a:lnTo>
                  <a:lnTo>
                    <a:pt x="101" y="724"/>
                  </a:lnTo>
                  <a:lnTo>
                    <a:pt x="37" y="658"/>
                  </a:lnTo>
                  <a:lnTo>
                    <a:pt x="16" y="572"/>
                  </a:lnTo>
                  <a:lnTo>
                    <a:pt x="0" y="479"/>
                  </a:lnTo>
                  <a:lnTo>
                    <a:pt x="18" y="456"/>
                  </a:lnTo>
                  <a:lnTo>
                    <a:pt x="38" y="438"/>
                  </a:lnTo>
                  <a:lnTo>
                    <a:pt x="58" y="423"/>
                  </a:lnTo>
                  <a:lnTo>
                    <a:pt x="79" y="413"/>
                  </a:lnTo>
                  <a:lnTo>
                    <a:pt x="101" y="406"/>
                  </a:lnTo>
                  <a:lnTo>
                    <a:pt x="127" y="401"/>
                  </a:lnTo>
                  <a:lnTo>
                    <a:pt x="153" y="399"/>
                  </a:lnTo>
                  <a:lnTo>
                    <a:pt x="182" y="398"/>
                  </a:lnTo>
                  <a:lnTo>
                    <a:pt x="182" y="246"/>
                  </a:lnTo>
                  <a:lnTo>
                    <a:pt x="182" y="158"/>
                  </a:lnTo>
                  <a:lnTo>
                    <a:pt x="252" y="142"/>
                  </a:lnTo>
                  <a:lnTo>
                    <a:pt x="371" y="114"/>
                  </a:lnTo>
                  <a:lnTo>
                    <a:pt x="425" y="75"/>
                  </a:lnTo>
                  <a:lnTo>
                    <a:pt x="447" y="0"/>
                  </a:lnTo>
                  <a:lnTo>
                    <a:pt x="500" y="22"/>
                  </a:lnTo>
                  <a:lnTo>
                    <a:pt x="528" y="54"/>
                  </a:lnTo>
                  <a:lnTo>
                    <a:pt x="592" y="28"/>
                  </a:lnTo>
                  <a:close/>
                </a:path>
              </a:pathLst>
            </a:custGeom>
            <a:solidFill>
              <a:srgbClr val="E5D1A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5" name="Freeform 16"/>
            <p:cNvSpPr>
              <a:spLocks/>
            </p:cNvSpPr>
            <p:nvPr/>
          </p:nvSpPr>
          <p:spPr bwMode="auto">
            <a:xfrm>
              <a:off x="3098" y="1853"/>
              <a:ext cx="58" cy="89"/>
            </a:xfrm>
            <a:custGeom>
              <a:avLst/>
              <a:gdLst>
                <a:gd name="T0" fmla="*/ 0 w 117"/>
                <a:gd name="T1" fmla="*/ 9 h 177"/>
                <a:gd name="T2" fmla="*/ 70 w 117"/>
                <a:gd name="T3" fmla="*/ 9 h 177"/>
                <a:gd name="T4" fmla="*/ 117 w 117"/>
                <a:gd name="T5" fmla="*/ 0 h 177"/>
                <a:gd name="T6" fmla="*/ 113 w 117"/>
                <a:gd name="T7" fmla="*/ 43 h 177"/>
                <a:gd name="T8" fmla="*/ 101 w 117"/>
                <a:gd name="T9" fmla="*/ 133 h 177"/>
                <a:gd name="T10" fmla="*/ 76 w 117"/>
                <a:gd name="T11" fmla="*/ 177 h 177"/>
                <a:gd name="T12" fmla="*/ 51 w 117"/>
                <a:gd name="T13" fmla="*/ 177 h 177"/>
                <a:gd name="T14" fmla="*/ 27 w 117"/>
                <a:gd name="T15" fmla="*/ 139 h 177"/>
                <a:gd name="T16" fmla="*/ 27 w 117"/>
                <a:gd name="T17" fmla="*/ 98 h 177"/>
                <a:gd name="T18" fmla="*/ 5 w 117"/>
                <a:gd name="T19" fmla="*/ 98 h 177"/>
                <a:gd name="T20" fmla="*/ 0 w 117"/>
                <a:gd name="T21" fmla="*/ 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77">
                  <a:moveTo>
                    <a:pt x="0" y="9"/>
                  </a:moveTo>
                  <a:lnTo>
                    <a:pt x="70" y="9"/>
                  </a:lnTo>
                  <a:lnTo>
                    <a:pt x="117" y="0"/>
                  </a:lnTo>
                  <a:lnTo>
                    <a:pt x="113" y="43"/>
                  </a:lnTo>
                  <a:lnTo>
                    <a:pt x="101" y="133"/>
                  </a:lnTo>
                  <a:lnTo>
                    <a:pt x="76" y="177"/>
                  </a:lnTo>
                  <a:lnTo>
                    <a:pt x="51" y="177"/>
                  </a:lnTo>
                  <a:lnTo>
                    <a:pt x="27" y="139"/>
                  </a:lnTo>
                  <a:lnTo>
                    <a:pt x="27" y="98"/>
                  </a:lnTo>
                  <a:lnTo>
                    <a:pt x="5" y="98"/>
                  </a:lnTo>
                  <a:lnTo>
                    <a:pt x="0" y="9"/>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6" name="Freeform 17"/>
            <p:cNvSpPr>
              <a:spLocks/>
            </p:cNvSpPr>
            <p:nvPr/>
          </p:nvSpPr>
          <p:spPr bwMode="auto">
            <a:xfrm>
              <a:off x="3003" y="1807"/>
              <a:ext cx="85" cy="105"/>
            </a:xfrm>
            <a:custGeom>
              <a:avLst/>
              <a:gdLst>
                <a:gd name="T0" fmla="*/ 137 w 172"/>
                <a:gd name="T1" fmla="*/ 0 h 211"/>
                <a:gd name="T2" fmla="*/ 141 w 172"/>
                <a:gd name="T3" fmla="*/ 63 h 211"/>
                <a:gd name="T4" fmla="*/ 172 w 172"/>
                <a:gd name="T5" fmla="*/ 159 h 211"/>
                <a:gd name="T6" fmla="*/ 172 w 172"/>
                <a:gd name="T7" fmla="*/ 192 h 211"/>
                <a:gd name="T8" fmla="*/ 153 w 172"/>
                <a:gd name="T9" fmla="*/ 192 h 211"/>
                <a:gd name="T10" fmla="*/ 128 w 172"/>
                <a:gd name="T11" fmla="*/ 211 h 211"/>
                <a:gd name="T12" fmla="*/ 107 w 172"/>
                <a:gd name="T13" fmla="*/ 156 h 211"/>
                <a:gd name="T14" fmla="*/ 67 w 172"/>
                <a:gd name="T15" fmla="*/ 112 h 211"/>
                <a:gd name="T16" fmla="*/ 42 w 172"/>
                <a:gd name="T17" fmla="*/ 90 h 211"/>
                <a:gd name="T18" fmla="*/ 39 w 172"/>
                <a:gd name="T19" fmla="*/ 56 h 211"/>
                <a:gd name="T20" fmla="*/ 0 w 172"/>
                <a:gd name="T21" fmla="*/ 10 h 211"/>
                <a:gd name="T22" fmla="*/ 39 w 172"/>
                <a:gd name="T23" fmla="*/ 0 h 211"/>
                <a:gd name="T24" fmla="*/ 137 w 172"/>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11">
                  <a:moveTo>
                    <a:pt x="137" y="0"/>
                  </a:moveTo>
                  <a:lnTo>
                    <a:pt x="141" y="63"/>
                  </a:lnTo>
                  <a:lnTo>
                    <a:pt x="172" y="159"/>
                  </a:lnTo>
                  <a:lnTo>
                    <a:pt x="172" y="192"/>
                  </a:lnTo>
                  <a:lnTo>
                    <a:pt x="153" y="192"/>
                  </a:lnTo>
                  <a:lnTo>
                    <a:pt x="128" y="211"/>
                  </a:lnTo>
                  <a:lnTo>
                    <a:pt x="107" y="156"/>
                  </a:lnTo>
                  <a:lnTo>
                    <a:pt x="67" y="112"/>
                  </a:lnTo>
                  <a:lnTo>
                    <a:pt x="42" y="90"/>
                  </a:lnTo>
                  <a:lnTo>
                    <a:pt x="39" y="56"/>
                  </a:lnTo>
                  <a:lnTo>
                    <a:pt x="0" y="10"/>
                  </a:lnTo>
                  <a:lnTo>
                    <a:pt x="39" y="0"/>
                  </a:lnTo>
                  <a:lnTo>
                    <a:pt x="137"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7" name="Freeform 18"/>
            <p:cNvSpPr>
              <a:spLocks/>
            </p:cNvSpPr>
            <p:nvPr/>
          </p:nvSpPr>
          <p:spPr bwMode="auto">
            <a:xfrm>
              <a:off x="3019" y="1906"/>
              <a:ext cx="88" cy="131"/>
            </a:xfrm>
            <a:custGeom>
              <a:avLst/>
              <a:gdLst>
                <a:gd name="T0" fmla="*/ 177 w 177"/>
                <a:gd name="T1" fmla="*/ 0 h 261"/>
                <a:gd name="T2" fmla="*/ 140 w 177"/>
                <a:gd name="T3" fmla="*/ 0 h 261"/>
                <a:gd name="T4" fmla="*/ 96 w 177"/>
                <a:gd name="T5" fmla="*/ 15 h 261"/>
                <a:gd name="T6" fmla="*/ 96 w 177"/>
                <a:gd name="T7" fmla="*/ 49 h 261"/>
                <a:gd name="T8" fmla="*/ 66 w 177"/>
                <a:gd name="T9" fmla="*/ 115 h 261"/>
                <a:gd name="T10" fmla="*/ 31 w 177"/>
                <a:gd name="T11" fmla="*/ 170 h 261"/>
                <a:gd name="T12" fmla="*/ 10 w 177"/>
                <a:gd name="T13" fmla="*/ 208 h 261"/>
                <a:gd name="T14" fmla="*/ 0 w 177"/>
                <a:gd name="T15" fmla="*/ 261 h 261"/>
                <a:gd name="T16" fmla="*/ 57 w 177"/>
                <a:gd name="T17" fmla="*/ 242 h 261"/>
                <a:gd name="T18" fmla="*/ 81 w 177"/>
                <a:gd name="T19" fmla="*/ 185 h 261"/>
                <a:gd name="T20" fmla="*/ 90 w 177"/>
                <a:gd name="T21" fmla="*/ 148 h 261"/>
                <a:gd name="T22" fmla="*/ 134 w 177"/>
                <a:gd name="T23" fmla="*/ 73 h 261"/>
                <a:gd name="T24" fmla="*/ 167 w 177"/>
                <a:gd name="T25" fmla="*/ 27 h 261"/>
                <a:gd name="T26" fmla="*/ 177 w 177"/>
                <a:gd name="T2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61">
                  <a:moveTo>
                    <a:pt x="177" y="0"/>
                  </a:moveTo>
                  <a:lnTo>
                    <a:pt x="140" y="0"/>
                  </a:lnTo>
                  <a:lnTo>
                    <a:pt x="96" y="15"/>
                  </a:lnTo>
                  <a:lnTo>
                    <a:pt x="96" y="49"/>
                  </a:lnTo>
                  <a:lnTo>
                    <a:pt x="66" y="115"/>
                  </a:lnTo>
                  <a:lnTo>
                    <a:pt x="31" y="170"/>
                  </a:lnTo>
                  <a:lnTo>
                    <a:pt x="10" y="208"/>
                  </a:lnTo>
                  <a:lnTo>
                    <a:pt x="0" y="261"/>
                  </a:lnTo>
                  <a:lnTo>
                    <a:pt x="57" y="242"/>
                  </a:lnTo>
                  <a:lnTo>
                    <a:pt x="81" y="185"/>
                  </a:lnTo>
                  <a:lnTo>
                    <a:pt x="90" y="148"/>
                  </a:lnTo>
                  <a:lnTo>
                    <a:pt x="134" y="73"/>
                  </a:lnTo>
                  <a:lnTo>
                    <a:pt x="167" y="27"/>
                  </a:lnTo>
                  <a:lnTo>
                    <a:pt x="177"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8" name="Freeform 19"/>
            <p:cNvSpPr>
              <a:spLocks/>
            </p:cNvSpPr>
            <p:nvPr/>
          </p:nvSpPr>
          <p:spPr bwMode="auto">
            <a:xfrm>
              <a:off x="3059" y="2012"/>
              <a:ext cx="23" cy="15"/>
            </a:xfrm>
            <a:custGeom>
              <a:avLst/>
              <a:gdLst>
                <a:gd name="T0" fmla="*/ 46 w 46"/>
                <a:gd name="T1" fmla="*/ 0 h 32"/>
                <a:gd name="T2" fmla="*/ 6 w 46"/>
                <a:gd name="T3" fmla="*/ 4 h 32"/>
                <a:gd name="T4" fmla="*/ 0 w 46"/>
                <a:gd name="T5" fmla="*/ 32 h 32"/>
                <a:gd name="T6" fmla="*/ 24 w 46"/>
                <a:gd name="T7" fmla="*/ 32 h 32"/>
                <a:gd name="T8" fmla="*/ 46 w 46"/>
                <a:gd name="T9" fmla="*/ 0 h 32"/>
              </a:gdLst>
              <a:ahLst/>
              <a:cxnLst>
                <a:cxn ang="0">
                  <a:pos x="T0" y="T1"/>
                </a:cxn>
                <a:cxn ang="0">
                  <a:pos x="T2" y="T3"/>
                </a:cxn>
                <a:cxn ang="0">
                  <a:pos x="T4" y="T5"/>
                </a:cxn>
                <a:cxn ang="0">
                  <a:pos x="T6" y="T7"/>
                </a:cxn>
                <a:cxn ang="0">
                  <a:pos x="T8" y="T9"/>
                </a:cxn>
              </a:cxnLst>
              <a:rect l="0" t="0" r="r" b="b"/>
              <a:pathLst>
                <a:path w="46" h="32">
                  <a:moveTo>
                    <a:pt x="46" y="0"/>
                  </a:moveTo>
                  <a:lnTo>
                    <a:pt x="6" y="4"/>
                  </a:lnTo>
                  <a:lnTo>
                    <a:pt x="0" y="32"/>
                  </a:lnTo>
                  <a:lnTo>
                    <a:pt x="24" y="32"/>
                  </a:lnTo>
                  <a:lnTo>
                    <a:pt x="46"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99" name="Freeform 20"/>
            <p:cNvSpPr>
              <a:spLocks/>
            </p:cNvSpPr>
            <p:nvPr/>
          </p:nvSpPr>
          <p:spPr bwMode="auto">
            <a:xfrm>
              <a:off x="3031" y="2004"/>
              <a:ext cx="164" cy="134"/>
            </a:xfrm>
            <a:custGeom>
              <a:avLst/>
              <a:gdLst>
                <a:gd name="T0" fmla="*/ 209 w 327"/>
                <a:gd name="T1" fmla="*/ 2 h 269"/>
                <a:gd name="T2" fmla="*/ 182 w 327"/>
                <a:gd name="T3" fmla="*/ 51 h 269"/>
                <a:gd name="T4" fmla="*/ 169 w 327"/>
                <a:gd name="T5" fmla="*/ 88 h 269"/>
                <a:gd name="T6" fmla="*/ 203 w 327"/>
                <a:gd name="T7" fmla="*/ 88 h 269"/>
                <a:gd name="T8" fmla="*/ 224 w 327"/>
                <a:gd name="T9" fmla="*/ 98 h 269"/>
                <a:gd name="T10" fmla="*/ 182 w 327"/>
                <a:gd name="T11" fmla="*/ 98 h 269"/>
                <a:gd name="T12" fmla="*/ 147 w 327"/>
                <a:gd name="T13" fmla="*/ 129 h 269"/>
                <a:gd name="T14" fmla="*/ 138 w 327"/>
                <a:gd name="T15" fmla="*/ 172 h 269"/>
                <a:gd name="T16" fmla="*/ 114 w 327"/>
                <a:gd name="T17" fmla="*/ 207 h 269"/>
                <a:gd name="T18" fmla="*/ 77 w 327"/>
                <a:gd name="T19" fmla="*/ 207 h 269"/>
                <a:gd name="T20" fmla="*/ 58 w 327"/>
                <a:gd name="T21" fmla="*/ 232 h 269"/>
                <a:gd name="T22" fmla="*/ 0 w 327"/>
                <a:gd name="T23" fmla="*/ 241 h 269"/>
                <a:gd name="T24" fmla="*/ 49 w 327"/>
                <a:gd name="T25" fmla="*/ 269 h 269"/>
                <a:gd name="T26" fmla="*/ 87 w 327"/>
                <a:gd name="T27" fmla="*/ 241 h 269"/>
                <a:gd name="T28" fmla="*/ 154 w 327"/>
                <a:gd name="T29" fmla="*/ 185 h 269"/>
                <a:gd name="T30" fmla="*/ 207 w 327"/>
                <a:gd name="T31" fmla="*/ 148 h 269"/>
                <a:gd name="T32" fmla="*/ 271 w 327"/>
                <a:gd name="T33" fmla="*/ 134 h 269"/>
                <a:gd name="T34" fmla="*/ 327 w 327"/>
                <a:gd name="T35" fmla="*/ 129 h 269"/>
                <a:gd name="T36" fmla="*/ 292 w 327"/>
                <a:gd name="T37" fmla="*/ 91 h 269"/>
                <a:gd name="T38" fmla="*/ 283 w 327"/>
                <a:gd name="T39" fmla="*/ 64 h 269"/>
                <a:gd name="T40" fmla="*/ 279 w 327"/>
                <a:gd name="T41" fmla="*/ 43 h 269"/>
                <a:gd name="T42" fmla="*/ 275 w 327"/>
                <a:gd name="T43" fmla="*/ 27 h 269"/>
                <a:gd name="T44" fmla="*/ 272 w 327"/>
                <a:gd name="T45" fmla="*/ 14 h 269"/>
                <a:gd name="T46" fmla="*/ 265 w 327"/>
                <a:gd name="T47" fmla="*/ 6 h 269"/>
                <a:gd name="T48" fmla="*/ 254 w 327"/>
                <a:gd name="T49" fmla="*/ 3 h 269"/>
                <a:gd name="T50" fmla="*/ 236 w 327"/>
                <a:gd name="T51" fmla="*/ 0 h 269"/>
                <a:gd name="T52" fmla="*/ 209 w 327"/>
                <a:gd name="T53"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7" h="269">
                  <a:moveTo>
                    <a:pt x="209" y="2"/>
                  </a:moveTo>
                  <a:lnTo>
                    <a:pt x="182" y="51"/>
                  </a:lnTo>
                  <a:lnTo>
                    <a:pt x="169" y="88"/>
                  </a:lnTo>
                  <a:lnTo>
                    <a:pt x="203" y="88"/>
                  </a:lnTo>
                  <a:lnTo>
                    <a:pt x="224" y="98"/>
                  </a:lnTo>
                  <a:lnTo>
                    <a:pt x="182" y="98"/>
                  </a:lnTo>
                  <a:lnTo>
                    <a:pt x="147" y="129"/>
                  </a:lnTo>
                  <a:lnTo>
                    <a:pt x="138" y="172"/>
                  </a:lnTo>
                  <a:lnTo>
                    <a:pt x="114" y="207"/>
                  </a:lnTo>
                  <a:lnTo>
                    <a:pt x="77" y="207"/>
                  </a:lnTo>
                  <a:lnTo>
                    <a:pt x="58" y="232"/>
                  </a:lnTo>
                  <a:lnTo>
                    <a:pt x="0" y="241"/>
                  </a:lnTo>
                  <a:lnTo>
                    <a:pt x="49" y="269"/>
                  </a:lnTo>
                  <a:lnTo>
                    <a:pt x="87" y="241"/>
                  </a:lnTo>
                  <a:lnTo>
                    <a:pt x="154" y="185"/>
                  </a:lnTo>
                  <a:lnTo>
                    <a:pt x="207" y="148"/>
                  </a:lnTo>
                  <a:lnTo>
                    <a:pt x="271" y="134"/>
                  </a:lnTo>
                  <a:lnTo>
                    <a:pt x="327" y="129"/>
                  </a:lnTo>
                  <a:lnTo>
                    <a:pt x="292" y="91"/>
                  </a:lnTo>
                  <a:lnTo>
                    <a:pt x="283" y="64"/>
                  </a:lnTo>
                  <a:lnTo>
                    <a:pt x="279" y="43"/>
                  </a:lnTo>
                  <a:lnTo>
                    <a:pt x="275" y="27"/>
                  </a:lnTo>
                  <a:lnTo>
                    <a:pt x="272" y="14"/>
                  </a:lnTo>
                  <a:lnTo>
                    <a:pt x="265" y="6"/>
                  </a:lnTo>
                  <a:lnTo>
                    <a:pt x="254" y="3"/>
                  </a:lnTo>
                  <a:lnTo>
                    <a:pt x="236" y="0"/>
                  </a:lnTo>
                  <a:lnTo>
                    <a:pt x="209" y="2"/>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0" name="Freeform 21"/>
            <p:cNvSpPr>
              <a:spLocks/>
            </p:cNvSpPr>
            <p:nvPr/>
          </p:nvSpPr>
          <p:spPr bwMode="auto">
            <a:xfrm>
              <a:off x="2902" y="2037"/>
              <a:ext cx="136" cy="59"/>
            </a:xfrm>
            <a:custGeom>
              <a:avLst/>
              <a:gdLst>
                <a:gd name="T0" fmla="*/ 274 w 274"/>
                <a:gd name="T1" fmla="*/ 0 h 118"/>
                <a:gd name="T2" fmla="*/ 216 w 274"/>
                <a:gd name="T3" fmla="*/ 15 h 118"/>
                <a:gd name="T4" fmla="*/ 102 w 274"/>
                <a:gd name="T5" fmla="*/ 50 h 118"/>
                <a:gd name="T6" fmla="*/ 19 w 274"/>
                <a:gd name="T7" fmla="*/ 67 h 118"/>
                <a:gd name="T8" fmla="*/ 0 w 274"/>
                <a:gd name="T9" fmla="*/ 99 h 118"/>
                <a:gd name="T10" fmla="*/ 0 w 274"/>
                <a:gd name="T11" fmla="*/ 118 h 118"/>
                <a:gd name="T12" fmla="*/ 25 w 274"/>
                <a:gd name="T13" fmla="*/ 118 h 118"/>
                <a:gd name="T14" fmla="*/ 82 w 274"/>
                <a:gd name="T15" fmla="*/ 108 h 118"/>
                <a:gd name="T16" fmla="*/ 177 w 274"/>
                <a:gd name="T17" fmla="*/ 77 h 118"/>
                <a:gd name="T18" fmla="*/ 241 w 274"/>
                <a:gd name="T19" fmla="*/ 43 h 118"/>
                <a:gd name="T20" fmla="*/ 265 w 274"/>
                <a:gd name="T21" fmla="*/ 24 h 118"/>
                <a:gd name="T22" fmla="*/ 274 w 274"/>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118">
                  <a:moveTo>
                    <a:pt x="274" y="0"/>
                  </a:moveTo>
                  <a:lnTo>
                    <a:pt x="216" y="15"/>
                  </a:lnTo>
                  <a:lnTo>
                    <a:pt x="102" y="50"/>
                  </a:lnTo>
                  <a:lnTo>
                    <a:pt x="19" y="67"/>
                  </a:lnTo>
                  <a:lnTo>
                    <a:pt x="0" y="99"/>
                  </a:lnTo>
                  <a:lnTo>
                    <a:pt x="0" y="118"/>
                  </a:lnTo>
                  <a:lnTo>
                    <a:pt x="25" y="118"/>
                  </a:lnTo>
                  <a:lnTo>
                    <a:pt x="82" y="108"/>
                  </a:lnTo>
                  <a:lnTo>
                    <a:pt x="177" y="77"/>
                  </a:lnTo>
                  <a:lnTo>
                    <a:pt x="241" y="43"/>
                  </a:lnTo>
                  <a:lnTo>
                    <a:pt x="265" y="24"/>
                  </a:lnTo>
                  <a:lnTo>
                    <a:pt x="274"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1" name="Freeform 22"/>
            <p:cNvSpPr>
              <a:spLocks/>
            </p:cNvSpPr>
            <p:nvPr/>
          </p:nvSpPr>
          <p:spPr bwMode="auto">
            <a:xfrm>
              <a:off x="2916" y="1881"/>
              <a:ext cx="111" cy="97"/>
            </a:xfrm>
            <a:custGeom>
              <a:avLst/>
              <a:gdLst>
                <a:gd name="T0" fmla="*/ 223 w 223"/>
                <a:gd name="T1" fmla="*/ 0 h 194"/>
                <a:gd name="T2" fmla="*/ 201 w 223"/>
                <a:gd name="T3" fmla="*/ 35 h 194"/>
                <a:gd name="T4" fmla="*/ 164 w 223"/>
                <a:gd name="T5" fmla="*/ 84 h 194"/>
                <a:gd name="T6" fmla="*/ 87 w 223"/>
                <a:gd name="T7" fmla="*/ 135 h 194"/>
                <a:gd name="T8" fmla="*/ 35 w 223"/>
                <a:gd name="T9" fmla="*/ 168 h 194"/>
                <a:gd name="T10" fmla="*/ 0 w 223"/>
                <a:gd name="T11" fmla="*/ 194 h 194"/>
                <a:gd name="T12" fmla="*/ 31 w 223"/>
                <a:gd name="T13" fmla="*/ 194 h 194"/>
                <a:gd name="T14" fmla="*/ 102 w 223"/>
                <a:gd name="T15" fmla="*/ 150 h 194"/>
                <a:gd name="T16" fmla="*/ 182 w 223"/>
                <a:gd name="T17" fmla="*/ 97 h 194"/>
                <a:gd name="T18" fmla="*/ 223 w 223"/>
                <a:gd name="T19" fmla="*/ 41 h 194"/>
                <a:gd name="T20" fmla="*/ 223 w 223"/>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94">
                  <a:moveTo>
                    <a:pt x="223" y="0"/>
                  </a:moveTo>
                  <a:lnTo>
                    <a:pt x="201" y="35"/>
                  </a:lnTo>
                  <a:lnTo>
                    <a:pt x="164" y="84"/>
                  </a:lnTo>
                  <a:lnTo>
                    <a:pt x="87" y="135"/>
                  </a:lnTo>
                  <a:lnTo>
                    <a:pt x="35" y="168"/>
                  </a:lnTo>
                  <a:lnTo>
                    <a:pt x="0" y="194"/>
                  </a:lnTo>
                  <a:lnTo>
                    <a:pt x="31" y="194"/>
                  </a:lnTo>
                  <a:lnTo>
                    <a:pt x="102" y="150"/>
                  </a:lnTo>
                  <a:lnTo>
                    <a:pt x="182" y="97"/>
                  </a:lnTo>
                  <a:lnTo>
                    <a:pt x="223" y="41"/>
                  </a:lnTo>
                  <a:lnTo>
                    <a:pt x="223"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2" name="Freeform 23"/>
            <p:cNvSpPr>
              <a:spLocks/>
            </p:cNvSpPr>
            <p:nvPr/>
          </p:nvSpPr>
          <p:spPr bwMode="auto">
            <a:xfrm>
              <a:off x="2803" y="1985"/>
              <a:ext cx="215" cy="19"/>
            </a:xfrm>
            <a:custGeom>
              <a:avLst/>
              <a:gdLst>
                <a:gd name="T0" fmla="*/ 429 w 429"/>
                <a:gd name="T1" fmla="*/ 20 h 39"/>
                <a:gd name="T2" fmla="*/ 336 w 429"/>
                <a:gd name="T3" fmla="*/ 4 h 39"/>
                <a:gd name="T4" fmla="*/ 287 w 429"/>
                <a:gd name="T5" fmla="*/ 0 h 39"/>
                <a:gd name="T6" fmla="*/ 117 w 429"/>
                <a:gd name="T7" fmla="*/ 0 h 39"/>
                <a:gd name="T8" fmla="*/ 34 w 429"/>
                <a:gd name="T9" fmla="*/ 0 h 39"/>
                <a:gd name="T10" fmla="*/ 0 w 429"/>
                <a:gd name="T11" fmla="*/ 17 h 39"/>
                <a:gd name="T12" fmla="*/ 28 w 429"/>
                <a:gd name="T13" fmla="*/ 28 h 39"/>
                <a:gd name="T14" fmla="*/ 133 w 429"/>
                <a:gd name="T15" fmla="*/ 28 h 39"/>
                <a:gd name="T16" fmla="*/ 179 w 429"/>
                <a:gd name="T17" fmla="*/ 20 h 39"/>
                <a:gd name="T18" fmla="*/ 216 w 429"/>
                <a:gd name="T19" fmla="*/ 20 h 39"/>
                <a:gd name="T20" fmla="*/ 238 w 429"/>
                <a:gd name="T21" fmla="*/ 22 h 39"/>
                <a:gd name="T22" fmla="*/ 280 w 429"/>
                <a:gd name="T23" fmla="*/ 22 h 39"/>
                <a:gd name="T24" fmla="*/ 321 w 429"/>
                <a:gd name="T25" fmla="*/ 20 h 39"/>
                <a:gd name="T26" fmla="*/ 374 w 429"/>
                <a:gd name="T27" fmla="*/ 39 h 39"/>
                <a:gd name="T28" fmla="*/ 423 w 429"/>
                <a:gd name="T29" fmla="*/ 39 h 39"/>
                <a:gd name="T30" fmla="*/ 429 w 429"/>
                <a:gd name="T3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39">
                  <a:moveTo>
                    <a:pt x="429" y="20"/>
                  </a:moveTo>
                  <a:lnTo>
                    <a:pt x="336" y="4"/>
                  </a:lnTo>
                  <a:lnTo>
                    <a:pt x="287" y="0"/>
                  </a:lnTo>
                  <a:lnTo>
                    <a:pt x="117" y="0"/>
                  </a:lnTo>
                  <a:lnTo>
                    <a:pt x="34" y="0"/>
                  </a:lnTo>
                  <a:lnTo>
                    <a:pt x="0" y="17"/>
                  </a:lnTo>
                  <a:lnTo>
                    <a:pt x="28" y="28"/>
                  </a:lnTo>
                  <a:lnTo>
                    <a:pt x="133" y="28"/>
                  </a:lnTo>
                  <a:lnTo>
                    <a:pt x="179" y="20"/>
                  </a:lnTo>
                  <a:lnTo>
                    <a:pt x="216" y="20"/>
                  </a:lnTo>
                  <a:lnTo>
                    <a:pt x="238" y="22"/>
                  </a:lnTo>
                  <a:lnTo>
                    <a:pt x="280" y="22"/>
                  </a:lnTo>
                  <a:lnTo>
                    <a:pt x="321" y="20"/>
                  </a:lnTo>
                  <a:lnTo>
                    <a:pt x="374" y="39"/>
                  </a:lnTo>
                  <a:lnTo>
                    <a:pt x="423" y="39"/>
                  </a:lnTo>
                  <a:lnTo>
                    <a:pt x="429" y="2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3" name="Freeform 24"/>
            <p:cNvSpPr>
              <a:spLocks/>
            </p:cNvSpPr>
            <p:nvPr/>
          </p:nvSpPr>
          <p:spPr bwMode="auto">
            <a:xfrm>
              <a:off x="3007" y="1830"/>
              <a:ext cx="16" cy="77"/>
            </a:xfrm>
            <a:custGeom>
              <a:avLst/>
              <a:gdLst>
                <a:gd name="T0" fmla="*/ 22 w 34"/>
                <a:gd name="T1" fmla="*/ 0 h 156"/>
                <a:gd name="T2" fmla="*/ 34 w 34"/>
                <a:gd name="T3" fmla="*/ 50 h 156"/>
                <a:gd name="T4" fmla="*/ 28 w 34"/>
                <a:gd name="T5" fmla="*/ 103 h 156"/>
                <a:gd name="T6" fmla="*/ 0 w 34"/>
                <a:gd name="T7" fmla="*/ 156 h 156"/>
                <a:gd name="T8" fmla="*/ 19 w 34"/>
                <a:gd name="T9" fmla="*/ 75 h 156"/>
                <a:gd name="T10" fmla="*/ 22 w 34"/>
                <a:gd name="T11" fmla="*/ 0 h 156"/>
              </a:gdLst>
              <a:ahLst/>
              <a:cxnLst>
                <a:cxn ang="0">
                  <a:pos x="T0" y="T1"/>
                </a:cxn>
                <a:cxn ang="0">
                  <a:pos x="T2" y="T3"/>
                </a:cxn>
                <a:cxn ang="0">
                  <a:pos x="T4" y="T5"/>
                </a:cxn>
                <a:cxn ang="0">
                  <a:pos x="T6" y="T7"/>
                </a:cxn>
                <a:cxn ang="0">
                  <a:pos x="T8" y="T9"/>
                </a:cxn>
                <a:cxn ang="0">
                  <a:pos x="T10" y="T11"/>
                </a:cxn>
              </a:cxnLst>
              <a:rect l="0" t="0" r="r" b="b"/>
              <a:pathLst>
                <a:path w="34" h="156">
                  <a:moveTo>
                    <a:pt x="22" y="0"/>
                  </a:moveTo>
                  <a:lnTo>
                    <a:pt x="34" y="50"/>
                  </a:lnTo>
                  <a:lnTo>
                    <a:pt x="28" y="103"/>
                  </a:lnTo>
                  <a:lnTo>
                    <a:pt x="0" y="156"/>
                  </a:lnTo>
                  <a:lnTo>
                    <a:pt x="19" y="75"/>
                  </a:lnTo>
                  <a:lnTo>
                    <a:pt x="22"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4" name="Freeform 25"/>
            <p:cNvSpPr>
              <a:spLocks/>
            </p:cNvSpPr>
            <p:nvPr/>
          </p:nvSpPr>
          <p:spPr bwMode="auto">
            <a:xfrm>
              <a:off x="2928" y="1876"/>
              <a:ext cx="77" cy="77"/>
            </a:xfrm>
            <a:custGeom>
              <a:avLst/>
              <a:gdLst>
                <a:gd name="T0" fmla="*/ 155 w 155"/>
                <a:gd name="T1" fmla="*/ 0 h 153"/>
                <a:gd name="T2" fmla="*/ 131 w 155"/>
                <a:gd name="T3" fmla="*/ 31 h 153"/>
                <a:gd name="T4" fmla="*/ 68 w 155"/>
                <a:gd name="T5" fmla="*/ 71 h 153"/>
                <a:gd name="T6" fmla="*/ 20 w 155"/>
                <a:gd name="T7" fmla="*/ 118 h 153"/>
                <a:gd name="T8" fmla="*/ 0 w 155"/>
                <a:gd name="T9" fmla="*/ 153 h 153"/>
                <a:gd name="T10" fmla="*/ 20 w 155"/>
                <a:gd name="T11" fmla="*/ 144 h 153"/>
                <a:gd name="T12" fmla="*/ 48 w 155"/>
                <a:gd name="T13" fmla="*/ 101 h 153"/>
                <a:gd name="T14" fmla="*/ 105 w 155"/>
                <a:gd name="T15" fmla="*/ 65 h 153"/>
                <a:gd name="T16" fmla="*/ 150 w 155"/>
                <a:gd name="T17" fmla="*/ 34 h 153"/>
                <a:gd name="T18" fmla="*/ 155 w 155"/>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3">
                  <a:moveTo>
                    <a:pt x="155" y="0"/>
                  </a:moveTo>
                  <a:lnTo>
                    <a:pt x="131" y="31"/>
                  </a:lnTo>
                  <a:lnTo>
                    <a:pt x="68" y="71"/>
                  </a:lnTo>
                  <a:lnTo>
                    <a:pt x="20" y="118"/>
                  </a:lnTo>
                  <a:lnTo>
                    <a:pt x="0" y="153"/>
                  </a:lnTo>
                  <a:lnTo>
                    <a:pt x="20" y="144"/>
                  </a:lnTo>
                  <a:lnTo>
                    <a:pt x="48" y="101"/>
                  </a:lnTo>
                  <a:lnTo>
                    <a:pt x="105" y="65"/>
                  </a:lnTo>
                  <a:lnTo>
                    <a:pt x="150" y="34"/>
                  </a:lnTo>
                  <a:lnTo>
                    <a:pt x="155"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5" name="Freeform 26"/>
            <p:cNvSpPr>
              <a:spLocks/>
            </p:cNvSpPr>
            <p:nvPr/>
          </p:nvSpPr>
          <p:spPr bwMode="auto">
            <a:xfrm>
              <a:off x="2840" y="1894"/>
              <a:ext cx="87" cy="68"/>
            </a:xfrm>
            <a:custGeom>
              <a:avLst/>
              <a:gdLst>
                <a:gd name="T0" fmla="*/ 173 w 173"/>
                <a:gd name="T1" fmla="*/ 137 h 137"/>
                <a:gd name="T2" fmla="*/ 133 w 173"/>
                <a:gd name="T3" fmla="*/ 97 h 137"/>
                <a:gd name="T4" fmla="*/ 40 w 173"/>
                <a:gd name="T5" fmla="*/ 26 h 137"/>
                <a:gd name="T6" fmla="*/ 0 w 173"/>
                <a:gd name="T7" fmla="*/ 0 h 137"/>
                <a:gd name="T8" fmla="*/ 38 w 173"/>
                <a:gd name="T9" fmla="*/ 50 h 137"/>
                <a:gd name="T10" fmla="*/ 70 w 173"/>
                <a:gd name="T11" fmla="*/ 67 h 137"/>
                <a:gd name="T12" fmla="*/ 120 w 173"/>
                <a:gd name="T13" fmla="*/ 97 h 137"/>
                <a:gd name="T14" fmla="*/ 173 w 173"/>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37">
                  <a:moveTo>
                    <a:pt x="173" y="137"/>
                  </a:moveTo>
                  <a:lnTo>
                    <a:pt x="133" y="97"/>
                  </a:lnTo>
                  <a:lnTo>
                    <a:pt x="40" y="26"/>
                  </a:lnTo>
                  <a:lnTo>
                    <a:pt x="0" y="0"/>
                  </a:lnTo>
                  <a:lnTo>
                    <a:pt x="38" y="50"/>
                  </a:lnTo>
                  <a:lnTo>
                    <a:pt x="70" y="67"/>
                  </a:lnTo>
                  <a:lnTo>
                    <a:pt x="120" y="97"/>
                  </a:lnTo>
                  <a:lnTo>
                    <a:pt x="173" y="137"/>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6" name="Freeform 27"/>
            <p:cNvSpPr>
              <a:spLocks/>
            </p:cNvSpPr>
            <p:nvPr/>
          </p:nvSpPr>
          <p:spPr bwMode="auto">
            <a:xfrm>
              <a:off x="2774" y="1849"/>
              <a:ext cx="59" cy="120"/>
            </a:xfrm>
            <a:custGeom>
              <a:avLst/>
              <a:gdLst>
                <a:gd name="T0" fmla="*/ 88 w 117"/>
                <a:gd name="T1" fmla="*/ 0 h 240"/>
                <a:gd name="T2" fmla="*/ 42 w 117"/>
                <a:gd name="T3" fmla="*/ 19 h 240"/>
                <a:gd name="T4" fmla="*/ 0 w 117"/>
                <a:gd name="T5" fmla="*/ 65 h 240"/>
                <a:gd name="T6" fmla="*/ 22 w 117"/>
                <a:gd name="T7" fmla="*/ 106 h 240"/>
                <a:gd name="T8" fmla="*/ 51 w 117"/>
                <a:gd name="T9" fmla="*/ 156 h 240"/>
                <a:gd name="T10" fmla="*/ 73 w 117"/>
                <a:gd name="T11" fmla="*/ 211 h 240"/>
                <a:gd name="T12" fmla="*/ 117 w 117"/>
                <a:gd name="T13" fmla="*/ 240 h 240"/>
                <a:gd name="T14" fmla="*/ 86 w 117"/>
                <a:gd name="T15" fmla="*/ 200 h 240"/>
                <a:gd name="T16" fmla="*/ 46 w 117"/>
                <a:gd name="T17" fmla="*/ 103 h 240"/>
                <a:gd name="T18" fmla="*/ 49 w 117"/>
                <a:gd name="T19" fmla="*/ 34 h 240"/>
                <a:gd name="T20" fmla="*/ 92 w 117"/>
                <a:gd name="T21" fmla="*/ 34 h 240"/>
                <a:gd name="T22" fmla="*/ 88 w 117"/>
                <a:gd name="T2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240">
                  <a:moveTo>
                    <a:pt x="88" y="0"/>
                  </a:moveTo>
                  <a:lnTo>
                    <a:pt x="42" y="19"/>
                  </a:lnTo>
                  <a:lnTo>
                    <a:pt x="0" y="65"/>
                  </a:lnTo>
                  <a:lnTo>
                    <a:pt x="22" y="106"/>
                  </a:lnTo>
                  <a:lnTo>
                    <a:pt x="51" y="156"/>
                  </a:lnTo>
                  <a:lnTo>
                    <a:pt x="73" y="211"/>
                  </a:lnTo>
                  <a:lnTo>
                    <a:pt x="117" y="240"/>
                  </a:lnTo>
                  <a:lnTo>
                    <a:pt x="86" y="200"/>
                  </a:lnTo>
                  <a:lnTo>
                    <a:pt x="46" y="103"/>
                  </a:lnTo>
                  <a:lnTo>
                    <a:pt x="49" y="34"/>
                  </a:lnTo>
                  <a:lnTo>
                    <a:pt x="92" y="34"/>
                  </a:lnTo>
                  <a:lnTo>
                    <a:pt x="88"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7" name="Freeform 28"/>
            <p:cNvSpPr>
              <a:spLocks/>
            </p:cNvSpPr>
            <p:nvPr/>
          </p:nvSpPr>
          <p:spPr bwMode="auto">
            <a:xfrm>
              <a:off x="2937" y="1810"/>
              <a:ext cx="90" cy="95"/>
            </a:xfrm>
            <a:custGeom>
              <a:avLst/>
              <a:gdLst>
                <a:gd name="T0" fmla="*/ 154 w 179"/>
                <a:gd name="T1" fmla="*/ 38 h 190"/>
                <a:gd name="T2" fmla="*/ 179 w 179"/>
                <a:gd name="T3" fmla="*/ 90 h 190"/>
                <a:gd name="T4" fmla="*/ 175 w 179"/>
                <a:gd name="T5" fmla="*/ 125 h 190"/>
                <a:gd name="T6" fmla="*/ 160 w 179"/>
                <a:gd name="T7" fmla="*/ 159 h 190"/>
                <a:gd name="T8" fmla="*/ 138 w 179"/>
                <a:gd name="T9" fmla="*/ 190 h 190"/>
                <a:gd name="T10" fmla="*/ 160 w 179"/>
                <a:gd name="T11" fmla="*/ 103 h 190"/>
                <a:gd name="T12" fmla="*/ 132 w 179"/>
                <a:gd name="T13" fmla="*/ 69 h 190"/>
                <a:gd name="T14" fmla="*/ 96 w 179"/>
                <a:gd name="T15" fmla="*/ 57 h 190"/>
                <a:gd name="T16" fmla="*/ 96 w 179"/>
                <a:gd name="T17" fmla="*/ 31 h 190"/>
                <a:gd name="T18" fmla="*/ 61 w 179"/>
                <a:gd name="T19" fmla="*/ 31 h 190"/>
                <a:gd name="T20" fmla="*/ 15 w 179"/>
                <a:gd name="T21" fmla="*/ 50 h 190"/>
                <a:gd name="T22" fmla="*/ 0 w 179"/>
                <a:gd name="T23" fmla="*/ 22 h 190"/>
                <a:gd name="T24" fmla="*/ 34 w 179"/>
                <a:gd name="T25" fmla="*/ 7 h 190"/>
                <a:gd name="T26" fmla="*/ 96 w 179"/>
                <a:gd name="T27" fmla="*/ 0 h 190"/>
                <a:gd name="T28" fmla="*/ 130 w 179"/>
                <a:gd name="T29" fmla="*/ 0 h 190"/>
                <a:gd name="T30" fmla="*/ 154 w 179"/>
                <a:gd name="T31" fmla="*/ 3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 h="190">
                  <a:moveTo>
                    <a:pt x="154" y="38"/>
                  </a:moveTo>
                  <a:lnTo>
                    <a:pt x="179" y="90"/>
                  </a:lnTo>
                  <a:lnTo>
                    <a:pt x="175" y="125"/>
                  </a:lnTo>
                  <a:lnTo>
                    <a:pt x="160" y="159"/>
                  </a:lnTo>
                  <a:lnTo>
                    <a:pt x="138" y="190"/>
                  </a:lnTo>
                  <a:lnTo>
                    <a:pt x="160" y="103"/>
                  </a:lnTo>
                  <a:lnTo>
                    <a:pt x="132" y="69"/>
                  </a:lnTo>
                  <a:lnTo>
                    <a:pt x="96" y="57"/>
                  </a:lnTo>
                  <a:lnTo>
                    <a:pt x="96" y="31"/>
                  </a:lnTo>
                  <a:lnTo>
                    <a:pt x="61" y="31"/>
                  </a:lnTo>
                  <a:lnTo>
                    <a:pt x="15" y="50"/>
                  </a:lnTo>
                  <a:lnTo>
                    <a:pt x="0" y="22"/>
                  </a:lnTo>
                  <a:lnTo>
                    <a:pt x="34" y="7"/>
                  </a:lnTo>
                  <a:lnTo>
                    <a:pt x="96" y="0"/>
                  </a:lnTo>
                  <a:lnTo>
                    <a:pt x="130" y="0"/>
                  </a:lnTo>
                  <a:lnTo>
                    <a:pt x="154" y="38"/>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8" name="Freeform 29"/>
            <p:cNvSpPr>
              <a:spLocks/>
            </p:cNvSpPr>
            <p:nvPr/>
          </p:nvSpPr>
          <p:spPr bwMode="auto">
            <a:xfrm>
              <a:off x="2746" y="1916"/>
              <a:ext cx="133" cy="138"/>
            </a:xfrm>
            <a:custGeom>
              <a:avLst/>
              <a:gdLst>
                <a:gd name="T0" fmla="*/ 265 w 265"/>
                <a:gd name="T1" fmla="*/ 267 h 277"/>
                <a:gd name="T2" fmla="*/ 173 w 265"/>
                <a:gd name="T3" fmla="*/ 236 h 277"/>
                <a:gd name="T4" fmla="*/ 126 w 265"/>
                <a:gd name="T5" fmla="*/ 190 h 277"/>
                <a:gd name="T6" fmla="*/ 52 w 265"/>
                <a:gd name="T7" fmla="*/ 75 h 277"/>
                <a:gd name="T8" fmla="*/ 34 w 265"/>
                <a:gd name="T9" fmla="*/ 46 h 277"/>
                <a:gd name="T10" fmla="*/ 61 w 265"/>
                <a:gd name="T11" fmla="*/ 22 h 277"/>
                <a:gd name="T12" fmla="*/ 40 w 265"/>
                <a:gd name="T13" fmla="*/ 0 h 277"/>
                <a:gd name="T14" fmla="*/ 0 w 265"/>
                <a:gd name="T15" fmla="*/ 23 h 277"/>
                <a:gd name="T16" fmla="*/ 0 w 265"/>
                <a:gd name="T17" fmla="*/ 62 h 277"/>
                <a:gd name="T18" fmla="*/ 78 w 265"/>
                <a:gd name="T19" fmla="*/ 196 h 277"/>
                <a:gd name="T20" fmla="*/ 105 w 265"/>
                <a:gd name="T21" fmla="*/ 245 h 277"/>
                <a:gd name="T22" fmla="*/ 148 w 265"/>
                <a:gd name="T23" fmla="*/ 258 h 277"/>
                <a:gd name="T24" fmla="*/ 243 w 265"/>
                <a:gd name="T25" fmla="*/ 277 h 277"/>
                <a:gd name="T26" fmla="*/ 265 w 265"/>
                <a:gd name="T27" fmla="*/ 26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277">
                  <a:moveTo>
                    <a:pt x="265" y="267"/>
                  </a:moveTo>
                  <a:lnTo>
                    <a:pt x="173" y="236"/>
                  </a:lnTo>
                  <a:lnTo>
                    <a:pt x="126" y="190"/>
                  </a:lnTo>
                  <a:lnTo>
                    <a:pt x="52" y="75"/>
                  </a:lnTo>
                  <a:lnTo>
                    <a:pt x="34" y="46"/>
                  </a:lnTo>
                  <a:lnTo>
                    <a:pt x="61" y="22"/>
                  </a:lnTo>
                  <a:lnTo>
                    <a:pt x="40" y="0"/>
                  </a:lnTo>
                  <a:lnTo>
                    <a:pt x="0" y="23"/>
                  </a:lnTo>
                  <a:lnTo>
                    <a:pt x="0" y="62"/>
                  </a:lnTo>
                  <a:lnTo>
                    <a:pt x="78" y="196"/>
                  </a:lnTo>
                  <a:lnTo>
                    <a:pt x="105" y="245"/>
                  </a:lnTo>
                  <a:lnTo>
                    <a:pt x="148" y="258"/>
                  </a:lnTo>
                  <a:lnTo>
                    <a:pt x="243" y="277"/>
                  </a:lnTo>
                  <a:lnTo>
                    <a:pt x="265" y="267"/>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09" name="Freeform 30"/>
            <p:cNvSpPr>
              <a:spLocks/>
            </p:cNvSpPr>
            <p:nvPr/>
          </p:nvSpPr>
          <p:spPr bwMode="auto">
            <a:xfrm>
              <a:off x="2728" y="2038"/>
              <a:ext cx="235" cy="97"/>
            </a:xfrm>
            <a:custGeom>
              <a:avLst/>
              <a:gdLst>
                <a:gd name="T0" fmla="*/ 438 w 472"/>
                <a:gd name="T1" fmla="*/ 125 h 194"/>
                <a:gd name="T2" fmla="*/ 352 w 472"/>
                <a:gd name="T3" fmla="*/ 144 h 194"/>
                <a:gd name="T4" fmla="*/ 277 w 472"/>
                <a:gd name="T5" fmla="*/ 141 h 194"/>
                <a:gd name="T6" fmla="*/ 172 w 472"/>
                <a:gd name="T7" fmla="*/ 85 h 194"/>
                <a:gd name="T8" fmla="*/ 126 w 472"/>
                <a:gd name="T9" fmla="*/ 48 h 194"/>
                <a:gd name="T10" fmla="*/ 102 w 472"/>
                <a:gd name="T11" fmla="*/ 0 h 194"/>
                <a:gd name="T12" fmla="*/ 56 w 472"/>
                <a:gd name="T13" fmla="*/ 13 h 194"/>
                <a:gd name="T14" fmla="*/ 28 w 472"/>
                <a:gd name="T15" fmla="*/ 41 h 194"/>
                <a:gd name="T16" fmla="*/ 0 w 472"/>
                <a:gd name="T17" fmla="*/ 53 h 194"/>
                <a:gd name="T18" fmla="*/ 83 w 472"/>
                <a:gd name="T19" fmla="*/ 128 h 194"/>
                <a:gd name="T20" fmla="*/ 179 w 472"/>
                <a:gd name="T21" fmla="*/ 191 h 194"/>
                <a:gd name="T22" fmla="*/ 212 w 472"/>
                <a:gd name="T23" fmla="*/ 185 h 194"/>
                <a:gd name="T24" fmla="*/ 253 w 472"/>
                <a:gd name="T25" fmla="*/ 185 h 194"/>
                <a:gd name="T26" fmla="*/ 315 w 472"/>
                <a:gd name="T27" fmla="*/ 194 h 194"/>
                <a:gd name="T28" fmla="*/ 367 w 472"/>
                <a:gd name="T29" fmla="*/ 172 h 194"/>
                <a:gd name="T30" fmla="*/ 472 w 472"/>
                <a:gd name="T31" fmla="*/ 141 h 194"/>
                <a:gd name="T32" fmla="*/ 438 w 472"/>
                <a:gd name="T33" fmla="*/ 12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2" h="194">
                  <a:moveTo>
                    <a:pt x="438" y="125"/>
                  </a:moveTo>
                  <a:lnTo>
                    <a:pt x="352" y="144"/>
                  </a:lnTo>
                  <a:lnTo>
                    <a:pt x="277" y="141"/>
                  </a:lnTo>
                  <a:lnTo>
                    <a:pt x="172" y="85"/>
                  </a:lnTo>
                  <a:lnTo>
                    <a:pt x="126" y="48"/>
                  </a:lnTo>
                  <a:lnTo>
                    <a:pt x="102" y="0"/>
                  </a:lnTo>
                  <a:lnTo>
                    <a:pt x="56" y="13"/>
                  </a:lnTo>
                  <a:lnTo>
                    <a:pt x="28" y="41"/>
                  </a:lnTo>
                  <a:lnTo>
                    <a:pt x="0" y="53"/>
                  </a:lnTo>
                  <a:lnTo>
                    <a:pt x="83" y="128"/>
                  </a:lnTo>
                  <a:lnTo>
                    <a:pt x="179" y="191"/>
                  </a:lnTo>
                  <a:lnTo>
                    <a:pt x="212" y="185"/>
                  </a:lnTo>
                  <a:lnTo>
                    <a:pt x="253" y="185"/>
                  </a:lnTo>
                  <a:lnTo>
                    <a:pt x="315" y="194"/>
                  </a:lnTo>
                  <a:lnTo>
                    <a:pt x="367" y="172"/>
                  </a:lnTo>
                  <a:lnTo>
                    <a:pt x="472" y="141"/>
                  </a:lnTo>
                  <a:lnTo>
                    <a:pt x="438" y="125"/>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0" name="Freeform 31"/>
            <p:cNvSpPr>
              <a:spLocks/>
            </p:cNvSpPr>
            <p:nvPr/>
          </p:nvSpPr>
          <p:spPr bwMode="auto">
            <a:xfrm>
              <a:off x="2642" y="1940"/>
              <a:ext cx="181" cy="243"/>
            </a:xfrm>
            <a:custGeom>
              <a:avLst/>
              <a:gdLst>
                <a:gd name="T0" fmla="*/ 173 w 361"/>
                <a:gd name="T1" fmla="*/ 0 h 486"/>
                <a:gd name="T2" fmla="*/ 114 w 361"/>
                <a:gd name="T3" fmla="*/ 3 h 486"/>
                <a:gd name="T4" fmla="*/ 0 w 361"/>
                <a:gd name="T5" fmla="*/ 62 h 486"/>
                <a:gd name="T6" fmla="*/ 8 w 361"/>
                <a:gd name="T7" fmla="*/ 171 h 486"/>
                <a:gd name="T8" fmla="*/ 9 w 361"/>
                <a:gd name="T9" fmla="*/ 198 h 486"/>
                <a:gd name="T10" fmla="*/ 13 w 361"/>
                <a:gd name="T11" fmla="*/ 221 h 486"/>
                <a:gd name="T12" fmla="*/ 17 w 361"/>
                <a:gd name="T13" fmla="*/ 242 h 486"/>
                <a:gd name="T14" fmla="*/ 24 w 361"/>
                <a:gd name="T15" fmla="*/ 261 h 486"/>
                <a:gd name="T16" fmla="*/ 32 w 361"/>
                <a:gd name="T17" fmla="*/ 277 h 486"/>
                <a:gd name="T18" fmla="*/ 43 w 361"/>
                <a:gd name="T19" fmla="*/ 292 h 486"/>
                <a:gd name="T20" fmla="*/ 54 w 361"/>
                <a:gd name="T21" fmla="*/ 306 h 486"/>
                <a:gd name="T22" fmla="*/ 67 w 361"/>
                <a:gd name="T23" fmla="*/ 320 h 486"/>
                <a:gd name="T24" fmla="*/ 82 w 361"/>
                <a:gd name="T25" fmla="*/ 333 h 486"/>
                <a:gd name="T26" fmla="*/ 97 w 361"/>
                <a:gd name="T27" fmla="*/ 345 h 486"/>
                <a:gd name="T28" fmla="*/ 114 w 361"/>
                <a:gd name="T29" fmla="*/ 357 h 486"/>
                <a:gd name="T30" fmla="*/ 132 w 361"/>
                <a:gd name="T31" fmla="*/ 371 h 486"/>
                <a:gd name="T32" fmla="*/ 151 w 361"/>
                <a:gd name="T33" fmla="*/ 383 h 486"/>
                <a:gd name="T34" fmla="*/ 170 w 361"/>
                <a:gd name="T35" fmla="*/ 398 h 486"/>
                <a:gd name="T36" fmla="*/ 191 w 361"/>
                <a:gd name="T37" fmla="*/ 414 h 486"/>
                <a:gd name="T38" fmla="*/ 213 w 361"/>
                <a:gd name="T39" fmla="*/ 433 h 486"/>
                <a:gd name="T40" fmla="*/ 259 w 361"/>
                <a:gd name="T41" fmla="*/ 486 h 486"/>
                <a:gd name="T42" fmla="*/ 303 w 361"/>
                <a:gd name="T43" fmla="*/ 464 h 486"/>
                <a:gd name="T44" fmla="*/ 361 w 361"/>
                <a:gd name="T45" fmla="*/ 433 h 486"/>
                <a:gd name="T46" fmla="*/ 327 w 361"/>
                <a:gd name="T47" fmla="*/ 395 h 486"/>
                <a:gd name="T48" fmla="*/ 173 w 361"/>
                <a:gd name="T49" fmla="*/ 274 h 486"/>
                <a:gd name="T50" fmla="*/ 127 w 361"/>
                <a:gd name="T51" fmla="*/ 236 h 486"/>
                <a:gd name="T52" fmla="*/ 81 w 361"/>
                <a:gd name="T53" fmla="*/ 149 h 486"/>
                <a:gd name="T54" fmla="*/ 99 w 361"/>
                <a:gd name="T55" fmla="*/ 80 h 486"/>
                <a:gd name="T56" fmla="*/ 149 w 361"/>
                <a:gd name="T57" fmla="*/ 43 h 486"/>
                <a:gd name="T58" fmla="*/ 185 w 361"/>
                <a:gd name="T59" fmla="*/ 36 h 486"/>
                <a:gd name="T60" fmla="*/ 173 w 361"/>
                <a:gd name="T6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86">
                  <a:moveTo>
                    <a:pt x="173" y="0"/>
                  </a:moveTo>
                  <a:lnTo>
                    <a:pt x="114" y="3"/>
                  </a:lnTo>
                  <a:lnTo>
                    <a:pt x="0" y="62"/>
                  </a:lnTo>
                  <a:lnTo>
                    <a:pt x="8" y="171"/>
                  </a:lnTo>
                  <a:lnTo>
                    <a:pt x="9" y="198"/>
                  </a:lnTo>
                  <a:lnTo>
                    <a:pt x="13" y="221"/>
                  </a:lnTo>
                  <a:lnTo>
                    <a:pt x="17" y="242"/>
                  </a:lnTo>
                  <a:lnTo>
                    <a:pt x="24" y="261"/>
                  </a:lnTo>
                  <a:lnTo>
                    <a:pt x="32" y="277"/>
                  </a:lnTo>
                  <a:lnTo>
                    <a:pt x="43" y="292"/>
                  </a:lnTo>
                  <a:lnTo>
                    <a:pt x="54" y="306"/>
                  </a:lnTo>
                  <a:lnTo>
                    <a:pt x="67" y="320"/>
                  </a:lnTo>
                  <a:lnTo>
                    <a:pt x="82" y="333"/>
                  </a:lnTo>
                  <a:lnTo>
                    <a:pt x="97" y="345"/>
                  </a:lnTo>
                  <a:lnTo>
                    <a:pt x="114" y="357"/>
                  </a:lnTo>
                  <a:lnTo>
                    <a:pt x="132" y="371"/>
                  </a:lnTo>
                  <a:lnTo>
                    <a:pt x="151" y="383"/>
                  </a:lnTo>
                  <a:lnTo>
                    <a:pt x="170" y="398"/>
                  </a:lnTo>
                  <a:lnTo>
                    <a:pt x="191" y="414"/>
                  </a:lnTo>
                  <a:lnTo>
                    <a:pt x="213" y="433"/>
                  </a:lnTo>
                  <a:lnTo>
                    <a:pt x="259" y="486"/>
                  </a:lnTo>
                  <a:lnTo>
                    <a:pt x="303" y="464"/>
                  </a:lnTo>
                  <a:lnTo>
                    <a:pt x="361" y="433"/>
                  </a:lnTo>
                  <a:lnTo>
                    <a:pt x="327" y="395"/>
                  </a:lnTo>
                  <a:lnTo>
                    <a:pt x="173" y="274"/>
                  </a:lnTo>
                  <a:lnTo>
                    <a:pt x="127" y="236"/>
                  </a:lnTo>
                  <a:lnTo>
                    <a:pt x="81" y="149"/>
                  </a:lnTo>
                  <a:lnTo>
                    <a:pt x="99" y="80"/>
                  </a:lnTo>
                  <a:lnTo>
                    <a:pt x="149" y="43"/>
                  </a:lnTo>
                  <a:lnTo>
                    <a:pt x="185" y="36"/>
                  </a:lnTo>
                  <a:lnTo>
                    <a:pt x="173"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1" name="Freeform 32"/>
            <p:cNvSpPr>
              <a:spLocks/>
            </p:cNvSpPr>
            <p:nvPr/>
          </p:nvSpPr>
          <p:spPr bwMode="auto">
            <a:xfrm>
              <a:off x="2736" y="1757"/>
              <a:ext cx="163" cy="169"/>
            </a:xfrm>
            <a:custGeom>
              <a:avLst/>
              <a:gdLst>
                <a:gd name="T0" fmla="*/ 326 w 326"/>
                <a:gd name="T1" fmla="*/ 46 h 339"/>
                <a:gd name="T2" fmla="*/ 303 w 326"/>
                <a:gd name="T3" fmla="*/ 27 h 339"/>
                <a:gd name="T4" fmla="*/ 268 w 326"/>
                <a:gd name="T5" fmla="*/ 0 h 339"/>
                <a:gd name="T6" fmla="*/ 230 w 326"/>
                <a:gd name="T7" fmla="*/ 51 h 339"/>
                <a:gd name="T8" fmla="*/ 167 w 326"/>
                <a:gd name="T9" fmla="*/ 95 h 339"/>
                <a:gd name="T10" fmla="*/ 91 w 326"/>
                <a:gd name="T11" fmla="*/ 111 h 339"/>
                <a:gd name="T12" fmla="*/ 8 w 326"/>
                <a:gd name="T13" fmla="*/ 121 h 339"/>
                <a:gd name="T14" fmla="*/ 0 w 326"/>
                <a:gd name="T15" fmla="*/ 152 h 339"/>
                <a:gd name="T16" fmla="*/ 6 w 326"/>
                <a:gd name="T17" fmla="*/ 339 h 339"/>
                <a:gd name="T18" fmla="*/ 39 w 326"/>
                <a:gd name="T19" fmla="*/ 312 h 339"/>
                <a:gd name="T20" fmla="*/ 56 w 326"/>
                <a:gd name="T21" fmla="*/ 286 h 339"/>
                <a:gd name="T22" fmla="*/ 39 w 326"/>
                <a:gd name="T23" fmla="*/ 220 h 339"/>
                <a:gd name="T24" fmla="*/ 39 w 326"/>
                <a:gd name="T25" fmla="*/ 152 h 339"/>
                <a:gd name="T26" fmla="*/ 103 w 326"/>
                <a:gd name="T27" fmla="*/ 152 h 339"/>
                <a:gd name="T28" fmla="*/ 163 w 326"/>
                <a:gd name="T29" fmla="*/ 140 h 339"/>
                <a:gd name="T30" fmla="*/ 213 w 326"/>
                <a:gd name="T31" fmla="*/ 113 h 339"/>
                <a:gd name="T32" fmla="*/ 257 w 326"/>
                <a:gd name="T33" fmla="*/ 68 h 339"/>
                <a:gd name="T34" fmla="*/ 300 w 326"/>
                <a:gd name="T35" fmla="*/ 43 h 339"/>
                <a:gd name="T36" fmla="*/ 326 w 326"/>
                <a:gd name="T37" fmla="*/ 4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339">
                  <a:moveTo>
                    <a:pt x="326" y="46"/>
                  </a:moveTo>
                  <a:lnTo>
                    <a:pt x="303" y="27"/>
                  </a:lnTo>
                  <a:lnTo>
                    <a:pt x="268" y="0"/>
                  </a:lnTo>
                  <a:lnTo>
                    <a:pt x="230" y="51"/>
                  </a:lnTo>
                  <a:lnTo>
                    <a:pt x="167" y="95"/>
                  </a:lnTo>
                  <a:lnTo>
                    <a:pt x="91" y="111"/>
                  </a:lnTo>
                  <a:lnTo>
                    <a:pt x="8" y="121"/>
                  </a:lnTo>
                  <a:lnTo>
                    <a:pt x="0" y="152"/>
                  </a:lnTo>
                  <a:lnTo>
                    <a:pt x="6" y="339"/>
                  </a:lnTo>
                  <a:lnTo>
                    <a:pt x="39" y="312"/>
                  </a:lnTo>
                  <a:lnTo>
                    <a:pt x="56" y="286"/>
                  </a:lnTo>
                  <a:lnTo>
                    <a:pt x="39" y="220"/>
                  </a:lnTo>
                  <a:lnTo>
                    <a:pt x="39" y="152"/>
                  </a:lnTo>
                  <a:lnTo>
                    <a:pt x="103" y="152"/>
                  </a:lnTo>
                  <a:lnTo>
                    <a:pt x="163" y="140"/>
                  </a:lnTo>
                  <a:lnTo>
                    <a:pt x="213" y="113"/>
                  </a:lnTo>
                  <a:lnTo>
                    <a:pt x="257" y="68"/>
                  </a:lnTo>
                  <a:lnTo>
                    <a:pt x="300" y="43"/>
                  </a:lnTo>
                  <a:lnTo>
                    <a:pt x="326" y="46"/>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2" name="Freeform 33"/>
            <p:cNvSpPr>
              <a:spLocks/>
            </p:cNvSpPr>
            <p:nvPr/>
          </p:nvSpPr>
          <p:spPr bwMode="auto">
            <a:xfrm>
              <a:off x="2880" y="1834"/>
              <a:ext cx="48" cy="71"/>
            </a:xfrm>
            <a:custGeom>
              <a:avLst/>
              <a:gdLst>
                <a:gd name="T0" fmla="*/ 96 w 96"/>
                <a:gd name="T1" fmla="*/ 0 h 140"/>
                <a:gd name="T2" fmla="*/ 57 w 96"/>
                <a:gd name="T3" fmla="*/ 0 h 140"/>
                <a:gd name="T4" fmla="*/ 22 w 96"/>
                <a:gd name="T5" fmla="*/ 24 h 140"/>
                <a:gd name="T6" fmla="*/ 0 w 96"/>
                <a:gd name="T7" fmla="*/ 55 h 140"/>
                <a:gd name="T8" fmla="*/ 7 w 96"/>
                <a:gd name="T9" fmla="*/ 83 h 140"/>
                <a:gd name="T10" fmla="*/ 37 w 96"/>
                <a:gd name="T11" fmla="*/ 140 h 140"/>
                <a:gd name="T12" fmla="*/ 17 w 96"/>
                <a:gd name="T13" fmla="*/ 101 h 140"/>
                <a:gd name="T14" fmla="*/ 17 w 96"/>
                <a:gd name="T15" fmla="*/ 48 h 140"/>
                <a:gd name="T16" fmla="*/ 48 w 96"/>
                <a:gd name="T17" fmla="*/ 12 h 140"/>
                <a:gd name="T18" fmla="*/ 78 w 96"/>
                <a:gd name="T19" fmla="*/ 4 h 140"/>
                <a:gd name="T20" fmla="*/ 96 w 96"/>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40">
                  <a:moveTo>
                    <a:pt x="96" y="0"/>
                  </a:moveTo>
                  <a:lnTo>
                    <a:pt x="57" y="0"/>
                  </a:lnTo>
                  <a:lnTo>
                    <a:pt x="22" y="24"/>
                  </a:lnTo>
                  <a:lnTo>
                    <a:pt x="0" y="55"/>
                  </a:lnTo>
                  <a:lnTo>
                    <a:pt x="7" y="83"/>
                  </a:lnTo>
                  <a:lnTo>
                    <a:pt x="37" y="140"/>
                  </a:lnTo>
                  <a:lnTo>
                    <a:pt x="17" y="101"/>
                  </a:lnTo>
                  <a:lnTo>
                    <a:pt x="17" y="48"/>
                  </a:lnTo>
                  <a:lnTo>
                    <a:pt x="48" y="12"/>
                  </a:lnTo>
                  <a:lnTo>
                    <a:pt x="78" y="4"/>
                  </a:lnTo>
                  <a:lnTo>
                    <a:pt x="96"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3" name="Freeform 34"/>
            <p:cNvSpPr>
              <a:spLocks/>
            </p:cNvSpPr>
            <p:nvPr/>
          </p:nvSpPr>
          <p:spPr bwMode="auto">
            <a:xfrm>
              <a:off x="2867" y="1787"/>
              <a:ext cx="76" cy="106"/>
            </a:xfrm>
            <a:custGeom>
              <a:avLst/>
              <a:gdLst>
                <a:gd name="T0" fmla="*/ 152 w 152"/>
                <a:gd name="T1" fmla="*/ 0 h 211"/>
                <a:gd name="T2" fmla="*/ 94 w 152"/>
                <a:gd name="T3" fmla="*/ 27 h 211"/>
                <a:gd name="T4" fmla="*/ 35 w 152"/>
                <a:gd name="T5" fmla="*/ 57 h 211"/>
                <a:gd name="T6" fmla="*/ 22 w 152"/>
                <a:gd name="T7" fmla="*/ 102 h 211"/>
                <a:gd name="T8" fmla="*/ 0 w 152"/>
                <a:gd name="T9" fmla="*/ 160 h 211"/>
                <a:gd name="T10" fmla="*/ 4 w 152"/>
                <a:gd name="T11" fmla="*/ 187 h 211"/>
                <a:gd name="T12" fmla="*/ 42 w 152"/>
                <a:gd name="T13" fmla="*/ 211 h 211"/>
                <a:gd name="T14" fmla="*/ 15 w 152"/>
                <a:gd name="T15" fmla="*/ 187 h 211"/>
                <a:gd name="T16" fmla="*/ 15 w 152"/>
                <a:gd name="T17" fmla="*/ 160 h 211"/>
                <a:gd name="T18" fmla="*/ 28 w 152"/>
                <a:gd name="T19" fmla="*/ 104 h 211"/>
                <a:gd name="T20" fmla="*/ 43 w 152"/>
                <a:gd name="T21" fmla="*/ 68 h 211"/>
                <a:gd name="T22" fmla="*/ 79 w 152"/>
                <a:gd name="T23" fmla="*/ 46 h 211"/>
                <a:gd name="T24" fmla="*/ 131 w 152"/>
                <a:gd name="T25" fmla="*/ 35 h 211"/>
                <a:gd name="T26" fmla="*/ 148 w 152"/>
                <a:gd name="T27" fmla="*/ 17 h 211"/>
                <a:gd name="T28" fmla="*/ 152 w 152"/>
                <a:gd name="T2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211">
                  <a:moveTo>
                    <a:pt x="152" y="0"/>
                  </a:moveTo>
                  <a:lnTo>
                    <a:pt x="94" y="27"/>
                  </a:lnTo>
                  <a:lnTo>
                    <a:pt x="35" y="57"/>
                  </a:lnTo>
                  <a:lnTo>
                    <a:pt x="22" y="102"/>
                  </a:lnTo>
                  <a:lnTo>
                    <a:pt x="0" y="160"/>
                  </a:lnTo>
                  <a:lnTo>
                    <a:pt x="4" y="187"/>
                  </a:lnTo>
                  <a:lnTo>
                    <a:pt x="42" y="211"/>
                  </a:lnTo>
                  <a:lnTo>
                    <a:pt x="15" y="187"/>
                  </a:lnTo>
                  <a:lnTo>
                    <a:pt x="15" y="160"/>
                  </a:lnTo>
                  <a:lnTo>
                    <a:pt x="28" y="104"/>
                  </a:lnTo>
                  <a:lnTo>
                    <a:pt x="43" y="68"/>
                  </a:lnTo>
                  <a:lnTo>
                    <a:pt x="79" y="46"/>
                  </a:lnTo>
                  <a:lnTo>
                    <a:pt x="131" y="35"/>
                  </a:lnTo>
                  <a:lnTo>
                    <a:pt x="148" y="17"/>
                  </a:lnTo>
                  <a:lnTo>
                    <a:pt x="152"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4" name="Freeform 35"/>
            <p:cNvSpPr>
              <a:spLocks/>
            </p:cNvSpPr>
            <p:nvPr/>
          </p:nvSpPr>
          <p:spPr bwMode="auto">
            <a:xfrm>
              <a:off x="2817" y="1789"/>
              <a:ext cx="95" cy="144"/>
            </a:xfrm>
            <a:custGeom>
              <a:avLst/>
              <a:gdLst>
                <a:gd name="T0" fmla="*/ 189 w 189"/>
                <a:gd name="T1" fmla="*/ 15 h 288"/>
                <a:gd name="T2" fmla="*/ 163 w 189"/>
                <a:gd name="T3" fmla="*/ 0 h 288"/>
                <a:gd name="T4" fmla="*/ 108 w 189"/>
                <a:gd name="T5" fmla="*/ 0 h 288"/>
                <a:gd name="T6" fmla="*/ 76 w 189"/>
                <a:gd name="T7" fmla="*/ 39 h 288"/>
                <a:gd name="T8" fmla="*/ 35 w 189"/>
                <a:gd name="T9" fmla="*/ 80 h 288"/>
                <a:gd name="T10" fmla="*/ 17 w 189"/>
                <a:gd name="T11" fmla="*/ 114 h 288"/>
                <a:gd name="T12" fmla="*/ 2 w 189"/>
                <a:gd name="T13" fmla="*/ 167 h 288"/>
                <a:gd name="T14" fmla="*/ 0 w 189"/>
                <a:gd name="T15" fmla="*/ 213 h 288"/>
                <a:gd name="T16" fmla="*/ 0 w 189"/>
                <a:gd name="T17" fmla="*/ 269 h 288"/>
                <a:gd name="T18" fmla="*/ 17 w 189"/>
                <a:gd name="T19" fmla="*/ 288 h 288"/>
                <a:gd name="T20" fmla="*/ 13 w 189"/>
                <a:gd name="T21" fmla="*/ 239 h 288"/>
                <a:gd name="T22" fmla="*/ 13 w 189"/>
                <a:gd name="T23" fmla="*/ 175 h 288"/>
                <a:gd name="T24" fmla="*/ 32 w 189"/>
                <a:gd name="T25" fmla="*/ 102 h 288"/>
                <a:gd name="T26" fmla="*/ 67 w 189"/>
                <a:gd name="T27" fmla="*/ 68 h 288"/>
                <a:gd name="T28" fmla="*/ 107 w 189"/>
                <a:gd name="T29" fmla="*/ 12 h 288"/>
                <a:gd name="T30" fmla="*/ 145 w 189"/>
                <a:gd name="T31" fmla="*/ 6 h 288"/>
                <a:gd name="T32" fmla="*/ 189 w 189"/>
                <a:gd name="T33" fmla="*/ 1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88">
                  <a:moveTo>
                    <a:pt x="189" y="15"/>
                  </a:moveTo>
                  <a:lnTo>
                    <a:pt x="163" y="0"/>
                  </a:lnTo>
                  <a:lnTo>
                    <a:pt x="108" y="0"/>
                  </a:lnTo>
                  <a:lnTo>
                    <a:pt x="76" y="39"/>
                  </a:lnTo>
                  <a:lnTo>
                    <a:pt x="35" y="80"/>
                  </a:lnTo>
                  <a:lnTo>
                    <a:pt x="17" y="114"/>
                  </a:lnTo>
                  <a:lnTo>
                    <a:pt x="2" y="167"/>
                  </a:lnTo>
                  <a:lnTo>
                    <a:pt x="0" y="213"/>
                  </a:lnTo>
                  <a:lnTo>
                    <a:pt x="0" y="269"/>
                  </a:lnTo>
                  <a:lnTo>
                    <a:pt x="17" y="288"/>
                  </a:lnTo>
                  <a:lnTo>
                    <a:pt x="13" y="239"/>
                  </a:lnTo>
                  <a:lnTo>
                    <a:pt x="13" y="175"/>
                  </a:lnTo>
                  <a:lnTo>
                    <a:pt x="32" y="102"/>
                  </a:lnTo>
                  <a:lnTo>
                    <a:pt x="67" y="68"/>
                  </a:lnTo>
                  <a:lnTo>
                    <a:pt x="107" y="12"/>
                  </a:lnTo>
                  <a:lnTo>
                    <a:pt x="145" y="6"/>
                  </a:lnTo>
                  <a:lnTo>
                    <a:pt x="189" y="15"/>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5" name="Freeform 36"/>
            <p:cNvSpPr>
              <a:spLocks/>
            </p:cNvSpPr>
            <p:nvPr/>
          </p:nvSpPr>
          <p:spPr bwMode="auto">
            <a:xfrm>
              <a:off x="2884" y="1887"/>
              <a:ext cx="96" cy="33"/>
            </a:xfrm>
            <a:custGeom>
              <a:avLst/>
              <a:gdLst>
                <a:gd name="T0" fmla="*/ 191 w 191"/>
                <a:gd name="T1" fmla="*/ 0 h 65"/>
                <a:gd name="T2" fmla="*/ 135 w 191"/>
                <a:gd name="T3" fmla="*/ 27 h 65"/>
                <a:gd name="T4" fmla="*/ 76 w 191"/>
                <a:gd name="T5" fmla="*/ 39 h 65"/>
                <a:gd name="T6" fmla="*/ 44 w 191"/>
                <a:gd name="T7" fmla="*/ 43 h 65"/>
                <a:gd name="T8" fmla="*/ 0 w 191"/>
                <a:gd name="T9" fmla="*/ 65 h 65"/>
                <a:gd name="T10" fmla="*/ 37 w 191"/>
                <a:gd name="T11" fmla="*/ 63 h 65"/>
                <a:gd name="T12" fmla="*/ 69 w 191"/>
                <a:gd name="T13" fmla="*/ 49 h 65"/>
                <a:gd name="T14" fmla="*/ 132 w 191"/>
                <a:gd name="T15" fmla="*/ 39 h 65"/>
                <a:gd name="T16" fmla="*/ 181 w 191"/>
                <a:gd name="T17" fmla="*/ 17 h 65"/>
                <a:gd name="T18" fmla="*/ 191 w 191"/>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5">
                  <a:moveTo>
                    <a:pt x="191" y="0"/>
                  </a:moveTo>
                  <a:lnTo>
                    <a:pt x="135" y="27"/>
                  </a:lnTo>
                  <a:lnTo>
                    <a:pt x="76" y="39"/>
                  </a:lnTo>
                  <a:lnTo>
                    <a:pt x="44" y="43"/>
                  </a:lnTo>
                  <a:lnTo>
                    <a:pt x="0" y="65"/>
                  </a:lnTo>
                  <a:lnTo>
                    <a:pt x="37" y="63"/>
                  </a:lnTo>
                  <a:lnTo>
                    <a:pt x="69" y="49"/>
                  </a:lnTo>
                  <a:lnTo>
                    <a:pt x="132" y="39"/>
                  </a:lnTo>
                  <a:lnTo>
                    <a:pt x="181" y="17"/>
                  </a:lnTo>
                  <a:lnTo>
                    <a:pt x="191"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6" name="Freeform 37"/>
            <p:cNvSpPr>
              <a:spLocks/>
            </p:cNvSpPr>
            <p:nvPr/>
          </p:nvSpPr>
          <p:spPr bwMode="auto">
            <a:xfrm>
              <a:off x="2964" y="1849"/>
              <a:ext cx="40" cy="30"/>
            </a:xfrm>
            <a:custGeom>
              <a:avLst/>
              <a:gdLst>
                <a:gd name="T0" fmla="*/ 81 w 81"/>
                <a:gd name="T1" fmla="*/ 35 h 62"/>
                <a:gd name="T2" fmla="*/ 63 w 81"/>
                <a:gd name="T3" fmla="*/ 18 h 62"/>
                <a:gd name="T4" fmla="*/ 34 w 81"/>
                <a:gd name="T5" fmla="*/ 0 h 62"/>
                <a:gd name="T6" fmla="*/ 2 w 81"/>
                <a:gd name="T7" fmla="*/ 15 h 62"/>
                <a:gd name="T8" fmla="*/ 0 w 81"/>
                <a:gd name="T9" fmla="*/ 40 h 62"/>
                <a:gd name="T10" fmla="*/ 30 w 81"/>
                <a:gd name="T11" fmla="*/ 40 h 62"/>
                <a:gd name="T12" fmla="*/ 37 w 81"/>
                <a:gd name="T13" fmla="*/ 62 h 62"/>
                <a:gd name="T14" fmla="*/ 63 w 81"/>
                <a:gd name="T15" fmla="*/ 62 h 62"/>
                <a:gd name="T16" fmla="*/ 81 w 81"/>
                <a:gd name="T17"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62">
                  <a:moveTo>
                    <a:pt x="81" y="35"/>
                  </a:moveTo>
                  <a:lnTo>
                    <a:pt x="63" y="18"/>
                  </a:lnTo>
                  <a:lnTo>
                    <a:pt x="34" y="0"/>
                  </a:lnTo>
                  <a:lnTo>
                    <a:pt x="2" y="15"/>
                  </a:lnTo>
                  <a:lnTo>
                    <a:pt x="0" y="40"/>
                  </a:lnTo>
                  <a:lnTo>
                    <a:pt x="30" y="40"/>
                  </a:lnTo>
                  <a:lnTo>
                    <a:pt x="37" y="62"/>
                  </a:lnTo>
                  <a:lnTo>
                    <a:pt x="63" y="62"/>
                  </a:lnTo>
                  <a:lnTo>
                    <a:pt x="81" y="35"/>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7" name="Freeform 38"/>
            <p:cNvSpPr>
              <a:spLocks/>
            </p:cNvSpPr>
            <p:nvPr/>
          </p:nvSpPr>
          <p:spPr bwMode="auto">
            <a:xfrm>
              <a:off x="2907" y="1862"/>
              <a:ext cx="25" cy="16"/>
            </a:xfrm>
            <a:custGeom>
              <a:avLst/>
              <a:gdLst>
                <a:gd name="T0" fmla="*/ 50 w 50"/>
                <a:gd name="T1" fmla="*/ 10 h 31"/>
                <a:gd name="T2" fmla="*/ 25 w 50"/>
                <a:gd name="T3" fmla="*/ 0 h 31"/>
                <a:gd name="T4" fmla="*/ 2 w 50"/>
                <a:gd name="T5" fmla="*/ 13 h 31"/>
                <a:gd name="T6" fmla="*/ 0 w 50"/>
                <a:gd name="T7" fmla="*/ 31 h 31"/>
                <a:gd name="T8" fmla="*/ 20 w 50"/>
                <a:gd name="T9" fmla="*/ 15 h 31"/>
                <a:gd name="T10" fmla="*/ 50 w 50"/>
                <a:gd name="T11" fmla="*/ 10 h 31"/>
              </a:gdLst>
              <a:ahLst/>
              <a:cxnLst>
                <a:cxn ang="0">
                  <a:pos x="T0" y="T1"/>
                </a:cxn>
                <a:cxn ang="0">
                  <a:pos x="T2" y="T3"/>
                </a:cxn>
                <a:cxn ang="0">
                  <a:pos x="T4" y="T5"/>
                </a:cxn>
                <a:cxn ang="0">
                  <a:pos x="T6" y="T7"/>
                </a:cxn>
                <a:cxn ang="0">
                  <a:pos x="T8" y="T9"/>
                </a:cxn>
                <a:cxn ang="0">
                  <a:pos x="T10" y="T11"/>
                </a:cxn>
              </a:cxnLst>
              <a:rect l="0" t="0" r="r" b="b"/>
              <a:pathLst>
                <a:path w="50" h="31">
                  <a:moveTo>
                    <a:pt x="50" y="10"/>
                  </a:moveTo>
                  <a:lnTo>
                    <a:pt x="25" y="0"/>
                  </a:lnTo>
                  <a:lnTo>
                    <a:pt x="2" y="13"/>
                  </a:lnTo>
                  <a:lnTo>
                    <a:pt x="0" y="31"/>
                  </a:lnTo>
                  <a:lnTo>
                    <a:pt x="20" y="15"/>
                  </a:lnTo>
                  <a:lnTo>
                    <a:pt x="50" y="1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8" name="Freeform 39"/>
            <p:cNvSpPr>
              <a:spLocks/>
            </p:cNvSpPr>
            <p:nvPr/>
          </p:nvSpPr>
          <p:spPr bwMode="auto">
            <a:xfrm>
              <a:off x="2928" y="1869"/>
              <a:ext cx="20" cy="16"/>
            </a:xfrm>
            <a:custGeom>
              <a:avLst/>
              <a:gdLst>
                <a:gd name="T0" fmla="*/ 41 w 41"/>
                <a:gd name="T1" fmla="*/ 13 h 31"/>
                <a:gd name="T2" fmla="*/ 24 w 41"/>
                <a:gd name="T3" fmla="*/ 0 h 31"/>
                <a:gd name="T4" fmla="*/ 0 w 41"/>
                <a:gd name="T5" fmla="*/ 13 h 31"/>
                <a:gd name="T6" fmla="*/ 11 w 41"/>
                <a:gd name="T7" fmla="*/ 31 h 31"/>
                <a:gd name="T8" fmla="*/ 35 w 41"/>
                <a:gd name="T9" fmla="*/ 31 h 31"/>
                <a:gd name="T10" fmla="*/ 41 w 41"/>
                <a:gd name="T11" fmla="*/ 13 h 31"/>
              </a:gdLst>
              <a:ahLst/>
              <a:cxnLst>
                <a:cxn ang="0">
                  <a:pos x="T0" y="T1"/>
                </a:cxn>
                <a:cxn ang="0">
                  <a:pos x="T2" y="T3"/>
                </a:cxn>
                <a:cxn ang="0">
                  <a:pos x="T4" y="T5"/>
                </a:cxn>
                <a:cxn ang="0">
                  <a:pos x="T6" y="T7"/>
                </a:cxn>
                <a:cxn ang="0">
                  <a:pos x="T8" y="T9"/>
                </a:cxn>
                <a:cxn ang="0">
                  <a:pos x="T10" y="T11"/>
                </a:cxn>
              </a:cxnLst>
              <a:rect l="0" t="0" r="r" b="b"/>
              <a:pathLst>
                <a:path w="41" h="31">
                  <a:moveTo>
                    <a:pt x="41" y="13"/>
                  </a:moveTo>
                  <a:lnTo>
                    <a:pt x="24" y="0"/>
                  </a:lnTo>
                  <a:lnTo>
                    <a:pt x="0" y="13"/>
                  </a:lnTo>
                  <a:lnTo>
                    <a:pt x="11" y="31"/>
                  </a:lnTo>
                  <a:lnTo>
                    <a:pt x="35" y="31"/>
                  </a:lnTo>
                  <a:lnTo>
                    <a:pt x="41" y="13"/>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19" name="Freeform 40"/>
            <p:cNvSpPr>
              <a:spLocks/>
            </p:cNvSpPr>
            <p:nvPr/>
          </p:nvSpPr>
          <p:spPr bwMode="auto">
            <a:xfrm>
              <a:off x="2919" y="1886"/>
              <a:ext cx="24" cy="8"/>
            </a:xfrm>
            <a:custGeom>
              <a:avLst/>
              <a:gdLst>
                <a:gd name="T0" fmla="*/ 20 w 47"/>
                <a:gd name="T1" fmla="*/ 4 h 15"/>
                <a:gd name="T2" fmla="*/ 0 w 47"/>
                <a:gd name="T3" fmla="*/ 0 h 15"/>
                <a:gd name="T4" fmla="*/ 5 w 47"/>
                <a:gd name="T5" fmla="*/ 13 h 15"/>
                <a:gd name="T6" fmla="*/ 23 w 47"/>
                <a:gd name="T7" fmla="*/ 15 h 15"/>
                <a:gd name="T8" fmla="*/ 47 w 47"/>
                <a:gd name="T9" fmla="*/ 15 h 15"/>
                <a:gd name="T10" fmla="*/ 47 w 47"/>
                <a:gd name="T11" fmla="*/ 3 h 15"/>
                <a:gd name="T12" fmla="*/ 20 w 47"/>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20" y="4"/>
                  </a:moveTo>
                  <a:lnTo>
                    <a:pt x="0" y="0"/>
                  </a:lnTo>
                  <a:lnTo>
                    <a:pt x="5" y="13"/>
                  </a:lnTo>
                  <a:lnTo>
                    <a:pt x="23" y="15"/>
                  </a:lnTo>
                  <a:lnTo>
                    <a:pt x="47" y="15"/>
                  </a:lnTo>
                  <a:lnTo>
                    <a:pt x="47" y="3"/>
                  </a:lnTo>
                  <a:lnTo>
                    <a:pt x="20" y="4"/>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0" name="Freeform 41"/>
            <p:cNvSpPr>
              <a:spLocks/>
            </p:cNvSpPr>
            <p:nvPr/>
          </p:nvSpPr>
          <p:spPr bwMode="auto">
            <a:xfrm>
              <a:off x="2906" y="1757"/>
              <a:ext cx="71" cy="46"/>
            </a:xfrm>
            <a:custGeom>
              <a:avLst/>
              <a:gdLst>
                <a:gd name="T0" fmla="*/ 61 w 141"/>
                <a:gd name="T1" fmla="*/ 0 h 91"/>
                <a:gd name="T2" fmla="*/ 113 w 141"/>
                <a:gd name="T3" fmla="*/ 52 h 91"/>
                <a:gd name="T4" fmla="*/ 141 w 141"/>
                <a:gd name="T5" fmla="*/ 91 h 91"/>
                <a:gd name="T6" fmla="*/ 106 w 141"/>
                <a:gd name="T7" fmla="*/ 73 h 91"/>
                <a:gd name="T8" fmla="*/ 56 w 141"/>
                <a:gd name="T9" fmla="*/ 44 h 91"/>
                <a:gd name="T10" fmla="*/ 22 w 141"/>
                <a:gd name="T11" fmla="*/ 52 h 91"/>
                <a:gd name="T12" fmla="*/ 0 w 141"/>
                <a:gd name="T13" fmla="*/ 38 h 91"/>
                <a:gd name="T14" fmla="*/ 22 w 141"/>
                <a:gd name="T15" fmla="*/ 20 h 91"/>
                <a:gd name="T16" fmla="*/ 61 w 14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91">
                  <a:moveTo>
                    <a:pt x="61" y="0"/>
                  </a:moveTo>
                  <a:lnTo>
                    <a:pt x="113" y="52"/>
                  </a:lnTo>
                  <a:lnTo>
                    <a:pt x="141" y="91"/>
                  </a:lnTo>
                  <a:lnTo>
                    <a:pt x="106" y="73"/>
                  </a:lnTo>
                  <a:lnTo>
                    <a:pt x="56" y="44"/>
                  </a:lnTo>
                  <a:lnTo>
                    <a:pt x="22" y="52"/>
                  </a:lnTo>
                  <a:lnTo>
                    <a:pt x="0" y="38"/>
                  </a:lnTo>
                  <a:lnTo>
                    <a:pt x="22" y="20"/>
                  </a:lnTo>
                  <a:lnTo>
                    <a:pt x="61"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1" name="Freeform 42"/>
            <p:cNvSpPr>
              <a:spLocks/>
            </p:cNvSpPr>
            <p:nvPr/>
          </p:nvSpPr>
          <p:spPr bwMode="auto">
            <a:xfrm>
              <a:off x="2823" y="2159"/>
              <a:ext cx="240" cy="130"/>
            </a:xfrm>
            <a:custGeom>
              <a:avLst/>
              <a:gdLst>
                <a:gd name="T0" fmla="*/ 480 w 480"/>
                <a:gd name="T1" fmla="*/ 21 h 261"/>
                <a:gd name="T2" fmla="*/ 403 w 480"/>
                <a:gd name="T3" fmla="*/ 0 h 261"/>
                <a:gd name="T4" fmla="*/ 398 w 480"/>
                <a:gd name="T5" fmla="*/ 71 h 261"/>
                <a:gd name="T6" fmla="*/ 338 w 480"/>
                <a:gd name="T7" fmla="*/ 131 h 261"/>
                <a:gd name="T8" fmla="*/ 209 w 480"/>
                <a:gd name="T9" fmla="*/ 131 h 261"/>
                <a:gd name="T10" fmla="*/ 129 w 480"/>
                <a:gd name="T11" fmla="*/ 93 h 261"/>
                <a:gd name="T12" fmla="*/ 74 w 480"/>
                <a:gd name="T13" fmla="*/ 93 h 261"/>
                <a:gd name="T14" fmla="*/ 0 w 480"/>
                <a:gd name="T15" fmla="*/ 125 h 261"/>
                <a:gd name="T16" fmla="*/ 16 w 480"/>
                <a:gd name="T17" fmla="*/ 261 h 261"/>
                <a:gd name="T18" fmla="*/ 74 w 480"/>
                <a:gd name="T19" fmla="*/ 201 h 261"/>
                <a:gd name="T20" fmla="*/ 183 w 480"/>
                <a:gd name="T21" fmla="*/ 201 h 261"/>
                <a:gd name="T22" fmla="*/ 287 w 480"/>
                <a:gd name="T23" fmla="*/ 201 h 261"/>
                <a:gd name="T24" fmla="*/ 393 w 480"/>
                <a:gd name="T25" fmla="*/ 179 h 261"/>
                <a:gd name="T26" fmla="*/ 419 w 480"/>
                <a:gd name="T27" fmla="*/ 212 h 261"/>
                <a:gd name="T28" fmla="*/ 431 w 480"/>
                <a:gd name="T29" fmla="*/ 141 h 261"/>
                <a:gd name="T30" fmla="*/ 469 w 480"/>
                <a:gd name="T31" fmla="*/ 76 h 261"/>
                <a:gd name="T32" fmla="*/ 480 w 480"/>
                <a:gd name="T33"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 h="261">
                  <a:moveTo>
                    <a:pt x="480" y="21"/>
                  </a:moveTo>
                  <a:lnTo>
                    <a:pt x="403" y="0"/>
                  </a:lnTo>
                  <a:lnTo>
                    <a:pt x="398" y="71"/>
                  </a:lnTo>
                  <a:lnTo>
                    <a:pt x="338" y="131"/>
                  </a:lnTo>
                  <a:lnTo>
                    <a:pt x="209" y="131"/>
                  </a:lnTo>
                  <a:lnTo>
                    <a:pt x="129" y="93"/>
                  </a:lnTo>
                  <a:lnTo>
                    <a:pt x="74" y="93"/>
                  </a:lnTo>
                  <a:lnTo>
                    <a:pt x="0" y="125"/>
                  </a:lnTo>
                  <a:lnTo>
                    <a:pt x="16" y="261"/>
                  </a:lnTo>
                  <a:lnTo>
                    <a:pt x="74" y="201"/>
                  </a:lnTo>
                  <a:lnTo>
                    <a:pt x="183" y="201"/>
                  </a:lnTo>
                  <a:lnTo>
                    <a:pt x="287" y="201"/>
                  </a:lnTo>
                  <a:lnTo>
                    <a:pt x="393" y="179"/>
                  </a:lnTo>
                  <a:lnTo>
                    <a:pt x="419" y="212"/>
                  </a:lnTo>
                  <a:lnTo>
                    <a:pt x="431" y="141"/>
                  </a:lnTo>
                  <a:lnTo>
                    <a:pt x="469" y="76"/>
                  </a:lnTo>
                  <a:lnTo>
                    <a:pt x="480" y="21"/>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2" name="Freeform 43"/>
            <p:cNvSpPr>
              <a:spLocks/>
            </p:cNvSpPr>
            <p:nvPr/>
          </p:nvSpPr>
          <p:spPr bwMode="auto">
            <a:xfrm>
              <a:off x="2773" y="1883"/>
              <a:ext cx="95" cy="158"/>
            </a:xfrm>
            <a:custGeom>
              <a:avLst/>
              <a:gdLst>
                <a:gd name="T0" fmla="*/ 72 w 191"/>
                <a:gd name="T1" fmla="*/ 230 h 317"/>
                <a:gd name="T2" fmla="*/ 98 w 191"/>
                <a:gd name="T3" fmla="*/ 261 h 317"/>
                <a:gd name="T4" fmla="*/ 163 w 191"/>
                <a:gd name="T5" fmla="*/ 278 h 317"/>
                <a:gd name="T6" fmla="*/ 191 w 191"/>
                <a:gd name="T7" fmla="*/ 317 h 317"/>
                <a:gd name="T8" fmla="*/ 132 w 191"/>
                <a:gd name="T9" fmla="*/ 302 h 317"/>
                <a:gd name="T10" fmla="*/ 98 w 191"/>
                <a:gd name="T11" fmla="*/ 273 h 317"/>
                <a:gd name="T12" fmla="*/ 51 w 191"/>
                <a:gd name="T13" fmla="*/ 214 h 317"/>
                <a:gd name="T14" fmla="*/ 35 w 191"/>
                <a:gd name="T15" fmla="*/ 179 h 317"/>
                <a:gd name="T16" fmla="*/ 44 w 191"/>
                <a:gd name="T17" fmla="*/ 142 h 317"/>
                <a:gd name="T18" fmla="*/ 35 w 191"/>
                <a:gd name="T19" fmla="*/ 111 h 317"/>
                <a:gd name="T20" fmla="*/ 20 w 191"/>
                <a:gd name="T21" fmla="*/ 60 h 317"/>
                <a:gd name="T22" fmla="*/ 0 w 191"/>
                <a:gd name="T23" fmla="*/ 51 h 317"/>
                <a:gd name="T24" fmla="*/ 0 w 191"/>
                <a:gd name="T25" fmla="*/ 0 h 317"/>
                <a:gd name="T26" fmla="*/ 48 w 191"/>
                <a:gd name="T27" fmla="*/ 60 h 317"/>
                <a:gd name="T28" fmla="*/ 72 w 191"/>
                <a:gd name="T29" fmla="*/ 148 h 317"/>
                <a:gd name="T30" fmla="*/ 81 w 191"/>
                <a:gd name="T31" fmla="*/ 173 h 317"/>
                <a:gd name="T32" fmla="*/ 88 w 191"/>
                <a:gd name="T33" fmla="*/ 208 h 317"/>
                <a:gd name="T34" fmla="*/ 66 w 191"/>
                <a:gd name="T35" fmla="*/ 208 h 317"/>
                <a:gd name="T36" fmla="*/ 72 w 191"/>
                <a:gd name="T37" fmla="*/ 23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317">
                  <a:moveTo>
                    <a:pt x="72" y="230"/>
                  </a:moveTo>
                  <a:lnTo>
                    <a:pt x="98" y="261"/>
                  </a:lnTo>
                  <a:lnTo>
                    <a:pt x="163" y="278"/>
                  </a:lnTo>
                  <a:lnTo>
                    <a:pt x="191" y="317"/>
                  </a:lnTo>
                  <a:lnTo>
                    <a:pt x="132" y="302"/>
                  </a:lnTo>
                  <a:lnTo>
                    <a:pt x="98" y="273"/>
                  </a:lnTo>
                  <a:lnTo>
                    <a:pt x="51" y="214"/>
                  </a:lnTo>
                  <a:lnTo>
                    <a:pt x="35" y="179"/>
                  </a:lnTo>
                  <a:lnTo>
                    <a:pt x="44" y="142"/>
                  </a:lnTo>
                  <a:lnTo>
                    <a:pt x="35" y="111"/>
                  </a:lnTo>
                  <a:lnTo>
                    <a:pt x="20" y="60"/>
                  </a:lnTo>
                  <a:lnTo>
                    <a:pt x="0" y="51"/>
                  </a:lnTo>
                  <a:lnTo>
                    <a:pt x="0" y="0"/>
                  </a:lnTo>
                  <a:lnTo>
                    <a:pt x="48" y="60"/>
                  </a:lnTo>
                  <a:lnTo>
                    <a:pt x="72" y="148"/>
                  </a:lnTo>
                  <a:lnTo>
                    <a:pt x="81" y="173"/>
                  </a:lnTo>
                  <a:lnTo>
                    <a:pt x="88" y="208"/>
                  </a:lnTo>
                  <a:lnTo>
                    <a:pt x="66" y="208"/>
                  </a:lnTo>
                  <a:lnTo>
                    <a:pt x="72" y="23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3" name="Freeform 44"/>
            <p:cNvSpPr>
              <a:spLocks/>
            </p:cNvSpPr>
            <p:nvPr/>
          </p:nvSpPr>
          <p:spPr bwMode="auto">
            <a:xfrm>
              <a:off x="2890" y="1838"/>
              <a:ext cx="46" cy="55"/>
            </a:xfrm>
            <a:custGeom>
              <a:avLst/>
              <a:gdLst>
                <a:gd name="T0" fmla="*/ 93 w 93"/>
                <a:gd name="T1" fmla="*/ 5 h 109"/>
                <a:gd name="T2" fmla="*/ 93 w 93"/>
                <a:gd name="T3" fmla="*/ 36 h 109"/>
                <a:gd name="T4" fmla="*/ 93 w 93"/>
                <a:gd name="T5" fmla="*/ 62 h 109"/>
                <a:gd name="T6" fmla="*/ 68 w 93"/>
                <a:gd name="T7" fmla="*/ 40 h 109"/>
                <a:gd name="T8" fmla="*/ 43 w 93"/>
                <a:gd name="T9" fmla="*/ 56 h 109"/>
                <a:gd name="T10" fmla="*/ 25 w 93"/>
                <a:gd name="T11" fmla="*/ 78 h 109"/>
                <a:gd name="T12" fmla="*/ 19 w 93"/>
                <a:gd name="T13" fmla="*/ 109 h 109"/>
                <a:gd name="T14" fmla="*/ 0 w 93"/>
                <a:gd name="T15" fmla="*/ 68 h 109"/>
                <a:gd name="T16" fmla="*/ 0 w 93"/>
                <a:gd name="T17" fmla="*/ 36 h 109"/>
                <a:gd name="T18" fmla="*/ 25 w 93"/>
                <a:gd name="T19" fmla="*/ 5 h 109"/>
                <a:gd name="T20" fmla="*/ 59 w 93"/>
                <a:gd name="T21" fmla="*/ 0 h 109"/>
                <a:gd name="T22" fmla="*/ 93 w 93"/>
                <a:gd name="T23" fmla="*/ 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09">
                  <a:moveTo>
                    <a:pt x="93" y="5"/>
                  </a:moveTo>
                  <a:lnTo>
                    <a:pt x="93" y="36"/>
                  </a:lnTo>
                  <a:lnTo>
                    <a:pt x="93" y="62"/>
                  </a:lnTo>
                  <a:lnTo>
                    <a:pt x="68" y="40"/>
                  </a:lnTo>
                  <a:lnTo>
                    <a:pt x="43" y="56"/>
                  </a:lnTo>
                  <a:lnTo>
                    <a:pt x="25" y="78"/>
                  </a:lnTo>
                  <a:lnTo>
                    <a:pt x="19" y="109"/>
                  </a:lnTo>
                  <a:lnTo>
                    <a:pt x="0" y="68"/>
                  </a:lnTo>
                  <a:lnTo>
                    <a:pt x="0" y="36"/>
                  </a:lnTo>
                  <a:lnTo>
                    <a:pt x="25" y="5"/>
                  </a:lnTo>
                  <a:lnTo>
                    <a:pt x="59" y="0"/>
                  </a:lnTo>
                  <a:lnTo>
                    <a:pt x="93" y="5"/>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4" name="Freeform 45"/>
            <p:cNvSpPr>
              <a:spLocks/>
            </p:cNvSpPr>
            <p:nvPr/>
          </p:nvSpPr>
          <p:spPr bwMode="auto">
            <a:xfrm>
              <a:off x="2901" y="1880"/>
              <a:ext cx="21" cy="26"/>
            </a:xfrm>
            <a:custGeom>
              <a:avLst/>
              <a:gdLst>
                <a:gd name="T0" fmla="*/ 44 w 44"/>
                <a:gd name="T1" fmla="*/ 0 h 53"/>
                <a:gd name="T2" fmla="*/ 20 w 44"/>
                <a:gd name="T3" fmla="*/ 12 h 53"/>
                <a:gd name="T4" fmla="*/ 0 w 44"/>
                <a:gd name="T5" fmla="*/ 25 h 53"/>
                <a:gd name="T6" fmla="*/ 7 w 44"/>
                <a:gd name="T7" fmla="*/ 53 h 53"/>
                <a:gd name="T8" fmla="*/ 38 w 44"/>
                <a:gd name="T9" fmla="*/ 53 h 53"/>
                <a:gd name="T10" fmla="*/ 25 w 44"/>
                <a:gd name="T11" fmla="*/ 25 h 53"/>
                <a:gd name="T12" fmla="*/ 29 w 44"/>
                <a:gd name="T13" fmla="*/ 20 h 53"/>
                <a:gd name="T14" fmla="*/ 35 w 44"/>
                <a:gd name="T15" fmla="*/ 10 h 53"/>
                <a:gd name="T16" fmla="*/ 42 w 44"/>
                <a:gd name="T17" fmla="*/ 2 h 53"/>
                <a:gd name="T18" fmla="*/ 44 w 44"/>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3">
                  <a:moveTo>
                    <a:pt x="44" y="0"/>
                  </a:moveTo>
                  <a:lnTo>
                    <a:pt x="20" y="12"/>
                  </a:lnTo>
                  <a:lnTo>
                    <a:pt x="0" y="25"/>
                  </a:lnTo>
                  <a:lnTo>
                    <a:pt x="7" y="53"/>
                  </a:lnTo>
                  <a:lnTo>
                    <a:pt x="38" y="53"/>
                  </a:lnTo>
                  <a:lnTo>
                    <a:pt x="25" y="25"/>
                  </a:lnTo>
                  <a:lnTo>
                    <a:pt x="29" y="20"/>
                  </a:lnTo>
                  <a:lnTo>
                    <a:pt x="35" y="10"/>
                  </a:lnTo>
                  <a:lnTo>
                    <a:pt x="42" y="2"/>
                  </a:lnTo>
                  <a:lnTo>
                    <a:pt x="44"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5" name="Freeform 46"/>
            <p:cNvSpPr>
              <a:spLocks/>
            </p:cNvSpPr>
            <p:nvPr/>
          </p:nvSpPr>
          <p:spPr bwMode="auto">
            <a:xfrm>
              <a:off x="2875" y="1796"/>
              <a:ext cx="65" cy="86"/>
            </a:xfrm>
            <a:custGeom>
              <a:avLst/>
              <a:gdLst>
                <a:gd name="T0" fmla="*/ 131 w 131"/>
                <a:gd name="T1" fmla="*/ 0 h 170"/>
                <a:gd name="T2" fmla="*/ 52 w 131"/>
                <a:gd name="T3" fmla="*/ 31 h 170"/>
                <a:gd name="T4" fmla="*/ 21 w 131"/>
                <a:gd name="T5" fmla="*/ 66 h 170"/>
                <a:gd name="T6" fmla="*/ 0 w 131"/>
                <a:gd name="T7" fmla="*/ 116 h 170"/>
                <a:gd name="T8" fmla="*/ 0 w 131"/>
                <a:gd name="T9" fmla="*/ 154 h 170"/>
                <a:gd name="T10" fmla="*/ 19 w 131"/>
                <a:gd name="T11" fmla="*/ 170 h 170"/>
                <a:gd name="T12" fmla="*/ 19 w 131"/>
                <a:gd name="T13" fmla="*/ 116 h 170"/>
                <a:gd name="T14" fmla="*/ 37 w 131"/>
                <a:gd name="T15" fmla="*/ 98 h 170"/>
                <a:gd name="T16" fmla="*/ 68 w 131"/>
                <a:gd name="T17" fmla="*/ 63 h 170"/>
                <a:gd name="T18" fmla="*/ 99 w 131"/>
                <a:gd name="T19" fmla="*/ 61 h 170"/>
                <a:gd name="T20" fmla="*/ 131 w 13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70">
                  <a:moveTo>
                    <a:pt x="131" y="0"/>
                  </a:moveTo>
                  <a:lnTo>
                    <a:pt x="52" y="31"/>
                  </a:lnTo>
                  <a:lnTo>
                    <a:pt x="21" y="66"/>
                  </a:lnTo>
                  <a:lnTo>
                    <a:pt x="0" y="116"/>
                  </a:lnTo>
                  <a:lnTo>
                    <a:pt x="0" y="154"/>
                  </a:lnTo>
                  <a:lnTo>
                    <a:pt x="19" y="170"/>
                  </a:lnTo>
                  <a:lnTo>
                    <a:pt x="19" y="116"/>
                  </a:lnTo>
                  <a:lnTo>
                    <a:pt x="37" y="98"/>
                  </a:lnTo>
                  <a:lnTo>
                    <a:pt x="68" y="63"/>
                  </a:lnTo>
                  <a:lnTo>
                    <a:pt x="99" y="61"/>
                  </a:lnTo>
                  <a:lnTo>
                    <a:pt x="131"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6" name="Freeform 47"/>
            <p:cNvSpPr>
              <a:spLocks/>
            </p:cNvSpPr>
            <p:nvPr/>
          </p:nvSpPr>
          <p:spPr bwMode="auto">
            <a:xfrm>
              <a:off x="2825" y="1800"/>
              <a:ext cx="79" cy="158"/>
            </a:xfrm>
            <a:custGeom>
              <a:avLst/>
              <a:gdLst>
                <a:gd name="T0" fmla="*/ 159 w 159"/>
                <a:gd name="T1" fmla="*/ 0 h 316"/>
                <a:gd name="T2" fmla="*/ 100 w 159"/>
                <a:gd name="T3" fmla="*/ 0 h 316"/>
                <a:gd name="T4" fmla="*/ 78 w 159"/>
                <a:gd name="T5" fmla="*/ 28 h 316"/>
                <a:gd name="T6" fmla="*/ 18 w 159"/>
                <a:gd name="T7" fmla="*/ 78 h 316"/>
                <a:gd name="T8" fmla="*/ 0 w 159"/>
                <a:gd name="T9" fmla="*/ 125 h 316"/>
                <a:gd name="T10" fmla="*/ 0 w 159"/>
                <a:gd name="T11" fmla="*/ 235 h 316"/>
                <a:gd name="T12" fmla="*/ 7 w 159"/>
                <a:gd name="T13" fmla="*/ 285 h 316"/>
                <a:gd name="T14" fmla="*/ 25 w 159"/>
                <a:gd name="T15" fmla="*/ 316 h 316"/>
                <a:gd name="T16" fmla="*/ 25 w 159"/>
                <a:gd name="T17" fmla="*/ 263 h 316"/>
                <a:gd name="T18" fmla="*/ 9 w 159"/>
                <a:gd name="T19" fmla="*/ 187 h 316"/>
                <a:gd name="T20" fmla="*/ 46 w 159"/>
                <a:gd name="T21" fmla="*/ 195 h 316"/>
                <a:gd name="T22" fmla="*/ 38 w 159"/>
                <a:gd name="T23" fmla="*/ 119 h 316"/>
                <a:gd name="T24" fmla="*/ 53 w 159"/>
                <a:gd name="T25" fmla="*/ 87 h 316"/>
                <a:gd name="T26" fmla="*/ 95 w 159"/>
                <a:gd name="T27" fmla="*/ 67 h 316"/>
                <a:gd name="T28" fmla="*/ 116 w 159"/>
                <a:gd name="T29" fmla="*/ 21 h 316"/>
                <a:gd name="T30" fmla="*/ 119 w 159"/>
                <a:gd name="T31" fmla="*/ 20 h 316"/>
                <a:gd name="T32" fmla="*/ 123 w 159"/>
                <a:gd name="T33" fmla="*/ 18 h 316"/>
                <a:gd name="T34" fmla="*/ 130 w 159"/>
                <a:gd name="T35" fmla="*/ 14 h 316"/>
                <a:gd name="T36" fmla="*/ 138 w 159"/>
                <a:gd name="T37" fmla="*/ 10 h 316"/>
                <a:gd name="T38" fmla="*/ 146 w 159"/>
                <a:gd name="T39" fmla="*/ 6 h 316"/>
                <a:gd name="T40" fmla="*/ 153 w 159"/>
                <a:gd name="T41" fmla="*/ 3 h 316"/>
                <a:gd name="T42" fmla="*/ 158 w 159"/>
                <a:gd name="T43" fmla="*/ 1 h 316"/>
                <a:gd name="T44" fmla="*/ 159 w 159"/>
                <a:gd name="T4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316">
                  <a:moveTo>
                    <a:pt x="159" y="0"/>
                  </a:moveTo>
                  <a:lnTo>
                    <a:pt x="100" y="0"/>
                  </a:lnTo>
                  <a:lnTo>
                    <a:pt x="78" y="28"/>
                  </a:lnTo>
                  <a:lnTo>
                    <a:pt x="18" y="78"/>
                  </a:lnTo>
                  <a:lnTo>
                    <a:pt x="0" y="125"/>
                  </a:lnTo>
                  <a:lnTo>
                    <a:pt x="0" y="235"/>
                  </a:lnTo>
                  <a:lnTo>
                    <a:pt x="7" y="285"/>
                  </a:lnTo>
                  <a:lnTo>
                    <a:pt x="25" y="316"/>
                  </a:lnTo>
                  <a:lnTo>
                    <a:pt x="25" y="263"/>
                  </a:lnTo>
                  <a:lnTo>
                    <a:pt x="9" y="187"/>
                  </a:lnTo>
                  <a:lnTo>
                    <a:pt x="46" y="195"/>
                  </a:lnTo>
                  <a:lnTo>
                    <a:pt x="38" y="119"/>
                  </a:lnTo>
                  <a:lnTo>
                    <a:pt x="53" y="87"/>
                  </a:lnTo>
                  <a:lnTo>
                    <a:pt x="95" y="67"/>
                  </a:lnTo>
                  <a:lnTo>
                    <a:pt x="116" y="21"/>
                  </a:lnTo>
                  <a:lnTo>
                    <a:pt x="119" y="20"/>
                  </a:lnTo>
                  <a:lnTo>
                    <a:pt x="123" y="18"/>
                  </a:lnTo>
                  <a:lnTo>
                    <a:pt x="130" y="14"/>
                  </a:lnTo>
                  <a:lnTo>
                    <a:pt x="138" y="10"/>
                  </a:lnTo>
                  <a:lnTo>
                    <a:pt x="146" y="6"/>
                  </a:lnTo>
                  <a:lnTo>
                    <a:pt x="153" y="3"/>
                  </a:lnTo>
                  <a:lnTo>
                    <a:pt x="158" y="1"/>
                  </a:lnTo>
                  <a:lnTo>
                    <a:pt x="159"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7" name="Freeform 48"/>
            <p:cNvSpPr>
              <a:spLocks/>
            </p:cNvSpPr>
            <p:nvPr/>
          </p:nvSpPr>
          <p:spPr bwMode="auto">
            <a:xfrm>
              <a:off x="2831" y="1900"/>
              <a:ext cx="26" cy="82"/>
            </a:xfrm>
            <a:custGeom>
              <a:avLst/>
              <a:gdLst>
                <a:gd name="T0" fmla="*/ 27 w 53"/>
                <a:gd name="T1" fmla="*/ 29 h 164"/>
                <a:gd name="T2" fmla="*/ 25 w 53"/>
                <a:gd name="T3" fmla="*/ 0 h 164"/>
                <a:gd name="T4" fmla="*/ 0 w 53"/>
                <a:gd name="T5" fmla="*/ 0 h 164"/>
                <a:gd name="T6" fmla="*/ 12 w 53"/>
                <a:gd name="T7" fmla="*/ 47 h 164"/>
                <a:gd name="T8" fmla="*/ 12 w 53"/>
                <a:gd name="T9" fmla="*/ 98 h 164"/>
                <a:gd name="T10" fmla="*/ 16 w 53"/>
                <a:gd name="T11" fmla="*/ 132 h 164"/>
                <a:gd name="T12" fmla="*/ 53 w 53"/>
                <a:gd name="T13" fmla="*/ 164 h 164"/>
                <a:gd name="T14" fmla="*/ 37 w 53"/>
                <a:gd name="T15" fmla="*/ 107 h 164"/>
                <a:gd name="T16" fmla="*/ 35 w 53"/>
                <a:gd name="T17" fmla="*/ 94 h 164"/>
                <a:gd name="T18" fmla="*/ 32 w 53"/>
                <a:gd name="T19" fmla="*/ 67 h 164"/>
                <a:gd name="T20" fmla="*/ 29 w 53"/>
                <a:gd name="T21" fmla="*/ 39 h 164"/>
                <a:gd name="T22" fmla="*/ 27 w 53"/>
                <a:gd name="T23" fmla="*/ 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64">
                  <a:moveTo>
                    <a:pt x="27" y="29"/>
                  </a:moveTo>
                  <a:lnTo>
                    <a:pt x="25" y="0"/>
                  </a:lnTo>
                  <a:lnTo>
                    <a:pt x="0" y="0"/>
                  </a:lnTo>
                  <a:lnTo>
                    <a:pt x="12" y="47"/>
                  </a:lnTo>
                  <a:lnTo>
                    <a:pt x="12" y="98"/>
                  </a:lnTo>
                  <a:lnTo>
                    <a:pt x="16" y="132"/>
                  </a:lnTo>
                  <a:lnTo>
                    <a:pt x="53" y="164"/>
                  </a:lnTo>
                  <a:lnTo>
                    <a:pt x="37" y="107"/>
                  </a:lnTo>
                  <a:lnTo>
                    <a:pt x="35" y="94"/>
                  </a:lnTo>
                  <a:lnTo>
                    <a:pt x="32" y="67"/>
                  </a:lnTo>
                  <a:lnTo>
                    <a:pt x="29" y="39"/>
                  </a:lnTo>
                  <a:lnTo>
                    <a:pt x="27" y="29"/>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8" name="Freeform 49"/>
            <p:cNvSpPr>
              <a:spLocks/>
            </p:cNvSpPr>
            <p:nvPr/>
          </p:nvSpPr>
          <p:spPr bwMode="auto">
            <a:xfrm>
              <a:off x="2949" y="1880"/>
              <a:ext cx="22" cy="17"/>
            </a:xfrm>
            <a:custGeom>
              <a:avLst/>
              <a:gdLst>
                <a:gd name="T0" fmla="*/ 0 w 44"/>
                <a:gd name="T1" fmla="*/ 0 h 34"/>
                <a:gd name="T2" fmla="*/ 15 w 44"/>
                <a:gd name="T3" fmla="*/ 34 h 34"/>
                <a:gd name="T4" fmla="*/ 44 w 44"/>
                <a:gd name="T5" fmla="*/ 27 h 34"/>
                <a:gd name="T6" fmla="*/ 22 w 44"/>
                <a:gd name="T7" fmla="*/ 3 h 34"/>
                <a:gd name="T8" fmla="*/ 0 w 44"/>
                <a:gd name="T9" fmla="*/ 0 h 34"/>
              </a:gdLst>
              <a:ahLst/>
              <a:cxnLst>
                <a:cxn ang="0">
                  <a:pos x="T0" y="T1"/>
                </a:cxn>
                <a:cxn ang="0">
                  <a:pos x="T2" y="T3"/>
                </a:cxn>
                <a:cxn ang="0">
                  <a:pos x="T4" y="T5"/>
                </a:cxn>
                <a:cxn ang="0">
                  <a:pos x="T6" y="T7"/>
                </a:cxn>
                <a:cxn ang="0">
                  <a:pos x="T8" y="T9"/>
                </a:cxn>
              </a:cxnLst>
              <a:rect l="0" t="0" r="r" b="b"/>
              <a:pathLst>
                <a:path w="44" h="34">
                  <a:moveTo>
                    <a:pt x="0" y="0"/>
                  </a:moveTo>
                  <a:lnTo>
                    <a:pt x="15" y="34"/>
                  </a:lnTo>
                  <a:lnTo>
                    <a:pt x="44" y="27"/>
                  </a:lnTo>
                  <a:lnTo>
                    <a:pt x="22" y="3"/>
                  </a:lnTo>
                  <a:lnTo>
                    <a:pt x="0"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29" name="Freeform 50"/>
            <p:cNvSpPr>
              <a:spLocks/>
            </p:cNvSpPr>
            <p:nvPr/>
          </p:nvSpPr>
          <p:spPr bwMode="auto">
            <a:xfrm>
              <a:off x="3016" y="1860"/>
              <a:ext cx="47" cy="140"/>
            </a:xfrm>
            <a:custGeom>
              <a:avLst/>
              <a:gdLst>
                <a:gd name="T0" fmla="*/ 5 w 94"/>
                <a:gd name="T1" fmla="*/ 122 h 281"/>
                <a:gd name="T2" fmla="*/ 5 w 94"/>
                <a:gd name="T3" fmla="*/ 170 h 281"/>
                <a:gd name="T4" fmla="*/ 0 w 94"/>
                <a:gd name="T5" fmla="*/ 219 h 281"/>
                <a:gd name="T6" fmla="*/ 0 w 94"/>
                <a:gd name="T7" fmla="*/ 254 h 281"/>
                <a:gd name="T8" fmla="*/ 24 w 94"/>
                <a:gd name="T9" fmla="*/ 281 h 281"/>
                <a:gd name="T10" fmla="*/ 53 w 94"/>
                <a:gd name="T11" fmla="*/ 241 h 281"/>
                <a:gd name="T12" fmla="*/ 94 w 94"/>
                <a:gd name="T13" fmla="*/ 172 h 281"/>
                <a:gd name="T14" fmla="*/ 94 w 94"/>
                <a:gd name="T15" fmla="*/ 113 h 281"/>
                <a:gd name="T16" fmla="*/ 86 w 94"/>
                <a:gd name="T17" fmla="*/ 63 h 281"/>
                <a:gd name="T18" fmla="*/ 42 w 94"/>
                <a:gd name="T19" fmla="*/ 22 h 281"/>
                <a:gd name="T20" fmla="*/ 18 w 94"/>
                <a:gd name="T21" fmla="*/ 0 h 281"/>
                <a:gd name="T22" fmla="*/ 22 w 94"/>
                <a:gd name="T23" fmla="*/ 36 h 281"/>
                <a:gd name="T24" fmla="*/ 27 w 94"/>
                <a:gd name="T25" fmla="*/ 66 h 281"/>
                <a:gd name="T26" fmla="*/ 18 w 94"/>
                <a:gd name="T27" fmla="*/ 94 h 281"/>
                <a:gd name="T28" fmla="*/ 5 w 94"/>
                <a:gd name="T29" fmla="*/ 12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281">
                  <a:moveTo>
                    <a:pt x="5" y="122"/>
                  </a:moveTo>
                  <a:lnTo>
                    <a:pt x="5" y="170"/>
                  </a:lnTo>
                  <a:lnTo>
                    <a:pt x="0" y="219"/>
                  </a:lnTo>
                  <a:lnTo>
                    <a:pt x="0" y="254"/>
                  </a:lnTo>
                  <a:lnTo>
                    <a:pt x="24" y="281"/>
                  </a:lnTo>
                  <a:lnTo>
                    <a:pt x="53" y="241"/>
                  </a:lnTo>
                  <a:lnTo>
                    <a:pt x="94" y="172"/>
                  </a:lnTo>
                  <a:lnTo>
                    <a:pt x="94" y="113"/>
                  </a:lnTo>
                  <a:lnTo>
                    <a:pt x="86" y="63"/>
                  </a:lnTo>
                  <a:lnTo>
                    <a:pt x="42" y="22"/>
                  </a:lnTo>
                  <a:lnTo>
                    <a:pt x="18" y="0"/>
                  </a:lnTo>
                  <a:lnTo>
                    <a:pt x="22" y="36"/>
                  </a:lnTo>
                  <a:lnTo>
                    <a:pt x="27" y="66"/>
                  </a:lnTo>
                  <a:lnTo>
                    <a:pt x="18" y="94"/>
                  </a:lnTo>
                  <a:lnTo>
                    <a:pt x="5" y="122"/>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0" name="Freeform 51"/>
            <p:cNvSpPr>
              <a:spLocks/>
            </p:cNvSpPr>
            <p:nvPr/>
          </p:nvSpPr>
          <p:spPr bwMode="auto">
            <a:xfrm>
              <a:off x="2947" y="2016"/>
              <a:ext cx="73" cy="45"/>
            </a:xfrm>
            <a:custGeom>
              <a:avLst/>
              <a:gdLst>
                <a:gd name="T0" fmla="*/ 147 w 147"/>
                <a:gd name="T1" fmla="*/ 0 h 90"/>
                <a:gd name="T2" fmla="*/ 94 w 147"/>
                <a:gd name="T3" fmla="*/ 0 h 90"/>
                <a:gd name="T4" fmla="*/ 94 w 147"/>
                <a:gd name="T5" fmla="*/ 18 h 90"/>
                <a:gd name="T6" fmla="*/ 66 w 147"/>
                <a:gd name="T7" fmla="*/ 40 h 90"/>
                <a:gd name="T8" fmla="*/ 0 w 147"/>
                <a:gd name="T9" fmla="*/ 90 h 90"/>
                <a:gd name="T10" fmla="*/ 53 w 147"/>
                <a:gd name="T11" fmla="*/ 75 h 90"/>
                <a:gd name="T12" fmla="*/ 94 w 147"/>
                <a:gd name="T13" fmla="*/ 58 h 90"/>
                <a:gd name="T14" fmla="*/ 147 w 147"/>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90">
                  <a:moveTo>
                    <a:pt x="147" y="0"/>
                  </a:moveTo>
                  <a:lnTo>
                    <a:pt x="94" y="0"/>
                  </a:lnTo>
                  <a:lnTo>
                    <a:pt x="94" y="18"/>
                  </a:lnTo>
                  <a:lnTo>
                    <a:pt x="66" y="40"/>
                  </a:lnTo>
                  <a:lnTo>
                    <a:pt x="0" y="90"/>
                  </a:lnTo>
                  <a:lnTo>
                    <a:pt x="53" y="75"/>
                  </a:lnTo>
                  <a:lnTo>
                    <a:pt x="94" y="58"/>
                  </a:lnTo>
                  <a:lnTo>
                    <a:pt x="147"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1" name="Freeform 52"/>
            <p:cNvSpPr>
              <a:spLocks/>
            </p:cNvSpPr>
            <p:nvPr/>
          </p:nvSpPr>
          <p:spPr bwMode="auto">
            <a:xfrm>
              <a:off x="2969" y="1943"/>
              <a:ext cx="183" cy="148"/>
            </a:xfrm>
            <a:custGeom>
              <a:avLst/>
              <a:gdLst>
                <a:gd name="T0" fmla="*/ 300 w 367"/>
                <a:gd name="T1" fmla="*/ 0 h 296"/>
                <a:gd name="T2" fmla="*/ 251 w 367"/>
                <a:gd name="T3" fmla="*/ 103 h 296"/>
                <a:gd name="T4" fmla="*/ 233 w 367"/>
                <a:gd name="T5" fmla="*/ 114 h 296"/>
                <a:gd name="T6" fmla="*/ 251 w 367"/>
                <a:gd name="T7" fmla="*/ 157 h 296"/>
                <a:gd name="T8" fmla="*/ 224 w 367"/>
                <a:gd name="T9" fmla="*/ 187 h 296"/>
                <a:gd name="T10" fmla="*/ 165 w 367"/>
                <a:gd name="T11" fmla="*/ 193 h 296"/>
                <a:gd name="T12" fmla="*/ 136 w 367"/>
                <a:gd name="T13" fmla="*/ 240 h 296"/>
                <a:gd name="T14" fmla="*/ 62 w 367"/>
                <a:gd name="T15" fmla="*/ 275 h 296"/>
                <a:gd name="T16" fmla="*/ 0 w 367"/>
                <a:gd name="T17" fmla="*/ 296 h 296"/>
                <a:gd name="T18" fmla="*/ 67 w 367"/>
                <a:gd name="T19" fmla="*/ 296 h 296"/>
                <a:gd name="T20" fmla="*/ 147 w 367"/>
                <a:gd name="T21" fmla="*/ 296 h 296"/>
                <a:gd name="T22" fmla="*/ 251 w 367"/>
                <a:gd name="T23" fmla="*/ 249 h 296"/>
                <a:gd name="T24" fmla="*/ 291 w 367"/>
                <a:gd name="T25" fmla="*/ 194 h 296"/>
                <a:gd name="T26" fmla="*/ 315 w 367"/>
                <a:gd name="T27" fmla="*/ 131 h 296"/>
                <a:gd name="T28" fmla="*/ 367 w 367"/>
                <a:gd name="T29" fmla="*/ 87 h 296"/>
                <a:gd name="T30" fmla="*/ 325 w 367"/>
                <a:gd name="T31" fmla="*/ 23 h 296"/>
                <a:gd name="T32" fmla="*/ 300 w 367"/>
                <a:gd name="T3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296">
                  <a:moveTo>
                    <a:pt x="300" y="0"/>
                  </a:moveTo>
                  <a:lnTo>
                    <a:pt x="251" y="103"/>
                  </a:lnTo>
                  <a:lnTo>
                    <a:pt x="233" y="114"/>
                  </a:lnTo>
                  <a:lnTo>
                    <a:pt x="251" y="157"/>
                  </a:lnTo>
                  <a:lnTo>
                    <a:pt x="224" y="187"/>
                  </a:lnTo>
                  <a:lnTo>
                    <a:pt x="165" y="193"/>
                  </a:lnTo>
                  <a:lnTo>
                    <a:pt x="136" y="240"/>
                  </a:lnTo>
                  <a:lnTo>
                    <a:pt x="62" y="275"/>
                  </a:lnTo>
                  <a:lnTo>
                    <a:pt x="0" y="296"/>
                  </a:lnTo>
                  <a:lnTo>
                    <a:pt x="67" y="296"/>
                  </a:lnTo>
                  <a:lnTo>
                    <a:pt x="147" y="296"/>
                  </a:lnTo>
                  <a:lnTo>
                    <a:pt x="251" y="249"/>
                  </a:lnTo>
                  <a:lnTo>
                    <a:pt x="291" y="194"/>
                  </a:lnTo>
                  <a:lnTo>
                    <a:pt x="315" y="131"/>
                  </a:lnTo>
                  <a:lnTo>
                    <a:pt x="367" y="87"/>
                  </a:lnTo>
                  <a:lnTo>
                    <a:pt x="325" y="23"/>
                  </a:lnTo>
                  <a:lnTo>
                    <a:pt x="300"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2" name="Freeform 53"/>
            <p:cNvSpPr>
              <a:spLocks/>
            </p:cNvSpPr>
            <p:nvPr/>
          </p:nvSpPr>
          <p:spPr bwMode="auto">
            <a:xfrm>
              <a:off x="2835" y="2069"/>
              <a:ext cx="66" cy="46"/>
            </a:xfrm>
            <a:custGeom>
              <a:avLst/>
              <a:gdLst>
                <a:gd name="T0" fmla="*/ 130 w 130"/>
                <a:gd name="T1" fmla="*/ 18 h 91"/>
                <a:gd name="T2" fmla="*/ 90 w 130"/>
                <a:gd name="T3" fmla="*/ 18 h 91"/>
                <a:gd name="T4" fmla="*/ 0 w 130"/>
                <a:gd name="T5" fmla="*/ 0 h 91"/>
                <a:gd name="T6" fmla="*/ 13 w 130"/>
                <a:gd name="T7" fmla="*/ 23 h 91"/>
                <a:gd name="T8" fmla="*/ 31 w 130"/>
                <a:gd name="T9" fmla="*/ 41 h 91"/>
                <a:gd name="T10" fmla="*/ 68 w 130"/>
                <a:gd name="T11" fmla="*/ 69 h 91"/>
                <a:gd name="T12" fmla="*/ 115 w 130"/>
                <a:gd name="T13" fmla="*/ 91 h 91"/>
                <a:gd name="T14" fmla="*/ 106 w 130"/>
                <a:gd name="T15" fmla="*/ 50 h 91"/>
                <a:gd name="T16" fmla="*/ 130 w 130"/>
                <a:gd name="T17"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1">
                  <a:moveTo>
                    <a:pt x="130" y="18"/>
                  </a:moveTo>
                  <a:lnTo>
                    <a:pt x="90" y="18"/>
                  </a:lnTo>
                  <a:lnTo>
                    <a:pt x="0" y="0"/>
                  </a:lnTo>
                  <a:lnTo>
                    <a:pt x="13" y="23"/>
                  </a:lnTo>
                  <a:lnTo>
                    <a:pt x="31" y="41"/>
                  </a:lnTo>
                  <a:lnTo>
                    <a:pt x="68" y="69"/>
                  </a:lnTo>
                  <a:lnTo>
                    <a:pt x="115" y="91"/>
                  </a:lnTo>
                  <a:lnTo>
                    <a:pt x="106" y="50"/>
                  </a:lnTo>
                  <a:lnTo>
                    <a:pt x="130" y="18"/>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3" name="Freeform 54"/>
            <p:cNvSpPr>
              <a:spLocks/>
            </p:cNvSpPr>
            <p:nvPr/>
          </p:nvSpPr>
          <p:spPr bwMode="auto">
            <a:xfrm>
              <a:off x="2812" y="2120"/>
              <a:ext cx="246" cy="84"/>
            </a:xfrm>
            <a:custGeom>
              <a:avLst/>
              <a:gdLst>
                <a:gd name="T0" fmla="*/ 468 w 491"/>
                <a:gd name="T1" fmla="*/ 50 h 167"/>
                <a:gd name="T2" fmla="*/ 425 w 491"/>
                <a:gd name="T3" fmla="*/ 37 h 167"/>
                <a:gd name="T4" fmla="*/ 354 w 491"/>
                <a:gd name="T5" fmla="*/ 0 h 167"/>
                <a:gd name="T6" fmla="*/ 274 w 491"/>
                <a:gd name="T7" fmla="*/ 20 h 167"/>
                <a:gd name="T8" fmla="*/ 251 w 491"/>
                <a:gd name="T9" fmla="*/ 28 h 167"/>
                <a:gd name="T10" fmla="*/ 230 w 491"/>
                <a:gd name="T11" fmla="*/ 33 h 167"/>
                <a:gd name="T12" fmla="*/ 212 w 491"/>
                <a:gd name="T13" fmla="*/ 38 h 167"/>
                <a:gd name="T14" fmla="*/ 193 w 491"/>
                <a:gd name="T15" fmla="*/ 42 h 167"/>
                <a:gd name="T16" fmla="*/ 174 w 491"/>
                <a:gd name="T17" fmla="*/ 45 h 167"/>
                <a:gd name="T18" fmla="*/ 154 w 491"/>
                <a:gd name="T19" fmla="*/ 46 h 167"/>
                <a:gd name="T20" fmla="*/ 132 w 491"/>
                <a:gd name="T21" fmla="*/ 48 h 167"/>
                <a:gd name="T22" fmla="*/ 108 w 491"/>
                <a:gd name="T23" fmla="*/ 50 h 167"/>
                <a:gd name="T24" fmla="*/ 70 w 491"/>
                <a:gd name="T25" fmla="*/ 69 h 167"/>
                <a:gd name="T26" fmla="*/ 0 w 491"/>
                <a:gd name="T27" fmla="*/ 106 h 167"/>
                <a:gd name="T28" fmla="*/ 13 w 491"/>
                <a:gd name="T29" fmla="*/ 138 h 167"/>
                <a:gd name="T30" fmla="*/ 78 w 491"/>
                <a:gd name="T31" fmla="*/ 138 h 167"/>
                <a:gd name="T32" fmla="*/ 170 w 491"/>
                <a:gd name="T33" fmla="*/ 119 h 167"/>
                <a:gd name="T34" fmla="*/ 189 w 491"/>
                <a:gd name="T35" fmla="*/ 133 h 167"/>
                <a:gd name="T36" fmla="*/ 205 w 491"/>
                <a:gd name="T37" fmla="*/ 144 h 167"/>
                <a:gd name="T38" fmla="*/ 220 w 491"/>
                <a:gd name="T39" fmla="*/ 152 h 167"/>
                <a:gd name="T40" fmla="*/ 235 w 491"/>
                <a:gd name="T41" fmla="*/ 159 h 167"/>
                <a:gd name="T42" fmla="*/ 249 w 491"/>
                <a:gd name="T43" fmla="*/ 164 h 167"/>
                <a:gd name="T44" fmla="*/ 261 w 491"/>
                <a:gd name="T45" fmla="*/ 166 h 167"/>
                <a:gd name="T46" fmla="*/ 273 w 491"/>
                <a:gd name="T47" fmla="*/ 167 h 167"/>
                <a:gd name="T48" fmla="*/ 284 w 491"/>
                <a:gd name="T49" fmla="*/ 165 h 167"/>
                <a:gd name="T50" fmla="*/ 296 w 491"/>
                <a:gd name="T51" fmla="*/ 160 h 167"/>
                <a:gd name="T52" fmla="*/ 308 w 491"/>
                <a:gd name="T53" fmla="*/ 153 h 167"/>
                <a:gd name="T54" fmla="*/ 319 w 491"/>
                <a:gd name="T55" fmla="*/ 144 h 167"/>
                <a:gd name="T56" fmla="*/ 331 w 491"/>
                <a:gd name="T57" fmla="*/ 134 h 167"/>
                <a:gd name="T58" fmla="*/ 342 w 491"/>
                <a:gd name="T59" fmla="*/ 120 h 167"/>
                <a:gd name="T60" fmla="*/ 355 w 491"/>
                <a:gd name="T61" fmla="*/ 104 h 167"/>
                <a:gd name="T62" fmla="*/ 369 w 491"/>
                <a:gd name="T63" fmla="*/ 86 h 167"/>
                <a:gd name="T64" fmla="*/ 382 w 491"/>
                <a:gd name="T65" fmla="*/ 66 h 167"/>
                <a:gd name="T66" fmla="*/ 432 w 491"/>
                <a:gd name="T67" fmla="*/ 66 h 167"/>
                <a:gd name="T68" fmla="*/ 487 w 491"/>
                <a:gd name="T69" fmla="*/ 86 h 167"/>
                <a:gd name="T70" fmla="*/ 491 w 491"/>
                <a:gd name="T71" fmla="*/ 57 h 167"/>
                <a:gd name="T72" fmla="*/ 468 w 491"/>
                <a:gd name="T73" fmla="*/ 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1" h="167">
                  <a:moveTo>
                    <a:pt x="468" y="50"/>
                  </a:moveTo>
                  <a:lnTo>
                    <a:pt x="425" y="37"/>
                  </a:lnTo>
                  <a:lnTo>
                    <a:pt x="354" y="0"/>
                  </a:lnTo>
                  <a:lnTo>
                    <a:pt x="274" y="20"/>
                  </a:lnTo>
                  <a:lnTo>
                    <a:pt x="251" y="28"/>
                  </a:lnTo>
                  <a:lnTo>
                    <a:pt x="230" y="33"/>
                  </a:lnTo>
                  <a:lnTo>
                    <a:pt x="212" y="38"/>
                  </a:lnTo>
                  <a:lnTo>
                    <a:pt x="193" y="42"/>
                  </a:lnTo>
                  <a:lnTo>
                    <a:pt x="174" y="45"/>
                  </a:lnTo>
                  <a:lnTo>
                    <a:pt x="154" y="46"/>
                  </a:lnTo>
                  <a:lnTo>
                    <a:pt x="132" y="48"/>
                  </a:lnTo>
                  <a:lnTo>
                    <a:pt x="108" y="50"/>
                  </a:lnTo>
                  <a:lnTo>
                    <a:pt x="70" y="69"/>
                  </a:lnTo>
                  <a:lnTo>
                    <a:pt x="0" y="106"/>
                  </a:lnTo>
                  <a:lnTo>
                    <a:pt x="13" y="138"/>
                  </a:lnTo>
                  <a:lnTo>
                    <a:pt x="78" y="138"/>
                  </a:lnTo>
                  <a:lnTo>
                    <a:pt x="170" y="119"/>
                  </a:lnTo>
                  <a:lnTo>
                    <a:pt x="189" y="133"/>
                  </a:lnTo>
                  <a:lnTo>
                    <a:pt x="205" y="144"/>
                  </a:lnTo>
                  <a:lnTo>
                    <a:pt x="220" y="152"/>
                  </a:lnTo>
                  <a:lnTo>
                    <a:pt x="235" y="159"/>
                  </a:lnTo>
                  <a:lnTo>
                    <a:pt x="249" y="164"/>
                  </a:lnTo>
                  <a:lnTo>
                    <a:pt x="261" y="166"/>
                  </a:lnTo>
                  <a:lnTo>
                    <a:pt x="273" y="167"/>
                  </a:lnTo>
                  <a:lnTo>
                    <a:pt x="284" y="165"/>
                  </a:lnTo>
                  <a:lnTo>
                    <a:pt x="296" y="160"/>
                  </a:lnTo>
                  <a:lnTo>
                    <a:pt x="308" y="153"/>
                  </a:lnTo>
                  <a:lnTo>
                    <a:pt x="319" y="144"/>
                  </a:lnTo>
                  <a:lnTo>
                    <a:pt x="331" y="134"/>
                  </a:lnTo>
                  <a:lnTo>
                    <a:pt x="342" y="120"/>
                  </a:lnTo>
                  <a:lnTo>
                    <a:pt x="355" y="104"/>
                  </a:lnTo>
                  <a:lnTo>
                    <a:pt x="369" y="86"/>
                  </a:lnTo>
                  <a:lnTo>
                    <a:pt x="382" y="66"/>
                  </a:lnTo>
                  <a:lnTo>
                    <a:pt x="432" y="66"/>
                  </a:lnTo>
                  <a:lnTo>
                    <a:pt x="487" y="86"/>
                  </a:lnTo>
                  <a:lnTo>
                    <a:pt x="491" y="57"/>
                  </a:lnTo>
                  <a:lnTo>
                    <a:pt x="468" y="5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4" name="Freeform 55"/>
            <p:cNvSpPr>
              <a:spLocks/>
            </p:cNvSpPr>
            <p:nvPr/>
          </p:nvSpPr>
          <p:spPr bwMode="auto">
            <a:xfrm>
              <a:off x="2853" y="2011"/>
              <a:ext cx="140" cy="42"/>
            </a:xfrm>
            <a:custGeom>
              <a:avLst/>
              <a:gdLst>
                <a:gd name="T0" fmla="*/ 281 w 281"/>
                <a:gd name="T1" fmla="*/ 4 h 83"/>
                <a:gd name="T2" fmla="*/ 239 w 281"/>
                <a:gd name="T3" fmla="*/ 57 h 83"/>
                <a:gd name="T4" fmla="*/ 188 w 281"/>
                <a:gd name="T5" fmla="*/ 83 h 83"/>
                <a:gd name="T6" fmla="*/ 120 w 281"/>
                <a:gd name="T7" fmla="*/ 83 h 83"/>
                <a:gd name="T8" fmla="*/ 44 w 281"/>
                <a:gd name="T9" fmla="*/ 59 h 83"/>
                <a:gd name="T10" fmla="*/ 0 w 281"/>
                <a:gd name="T11" fmla="*/ 4 h 83"/>
                <a:gd name="T12" fmla="*/ 39 w 281"/>
                <a:gd name="T13" fmla="*/ 4 h 83"/>
                <a:gd name="T14" fmla="*/ 94 w 281"/>
                <a:gd name="T15" fmla="*/ 12 h 83"/>
                <a:gd name="T16" fmla="*/ 152 w 281"/>
                <a:gd name="T17" fmla="*/ 14 h 83"/>
                <a:gd name="T18" fmla="*/ 221 w 281"/>
                <a:gd name="T19" fmla="*/ 0 h 83"/>
                <a:gd name="T20" fmla="*/ 252 w 281"/>
                <a:gd name="T21" fmla="*/ 0 h 83"/>
                <a:gd name="T22" fmla="*/ 281 w 281"/>
                <a:gd name="T23"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83">
                  <a:moveTo>
                    <a:pt x="281" y="4"/>
                  </a:moveTo>
                  <a:lnTo>
                    <a:pt x="239" y="57"/>
                  </a:lnTo>
                  <a:lnTo>
                    <a:pt x="188" y="83"/>
                  </a:lnTo>
                  <a:lnTo>
                    <a:pt x="120" y="83"/>
                  </a:lnTo>
                  <a:lnTo>
                    <a:pt x="44" y="59"/>
                  </a:lnTo>
                  <a:lnTo>
                    <a:pt x="0" y="4"/>
                  </a:lnTo>
                  <a:lnTo>
                    <a:pt x="39" y="4"/>
                  </a:lnTo>
                  <a:lnTo>
                    <a:pt x="94" y="12"/>
                  </a:lnTo>
                  <a:lnTo>
                    <a:pt x="152" y="14"/>
                  </a:lnTo>
                  <a:lnTo>
                    <a:pt x="221" y="0"/>
                  </a:lnTo>
                  <a:lnTo>
                    <a:pt x="252" y="0"/>
                  </a:lnTo>
                  <a:lnTo>
                    <a:pt x="281" y="4"/>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5" name="Freeform 56"/>
            <p:cNvSpPr>
              <a:spLocks/>
            </p:cNvSpPr>
            <p:nvPr/>
          </p:nvSpPr>
          <p:spPr bwMode="auto">
            <a:xfrm>
              <a:off x="2925" y="1902"/>
              <a:ext cx="104" cy="83"/>
            </a:xfrm>
            <a:custGeom>
              <a:avLst/>
              <a:gdLst>
                <a:gd name="T0" fmla="*/ 207 w 207"/>
                <a:gd name="T1" fmla="*/ 0 h 166"/>
                <a:gd name="T2" fmla="*/ 149 w 207"/>
                <a:gd name="T3" fmla="*/ 68 h 166"/>
                <a:gd name="T4" fmla="*/ 91 w 207"/>
                <a:gd name="T5" fmla="*/ 96 h 166"/>
                <a:gd name="T6" fmla="*/ 0 w 207"/>
                <a:gd name="T7" fmla="*/ 153 h 166"/>
                <a:gd name="T8" fmla="*/ 67 w 207"/>
                <a:gd name="T9" fmla="*/ 156 h 166"/>
                <a:gd name="T10" fmla="*/ 110 w 207"/>
                <a:gd name="T11" fmla="*/ 166 h 166"/>
                <a:gd name="T12" fmla="*/ 143 w 207"/>
                <a:gd name="T13" fmla="*/ 166 h 166"/>
                <a:gd name="T14" fmla="*/ 171 w 207"/>
                <a:gd name="T15" fmla="*/ 102 h 166"/>
                <a:gd name="T16" fmla="*/ 207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207" y="0"/>
                  </a:moveTo>
                  <a:lnTo>
                    <a:pt x="149" y="68"/>
                  </a:lnTo>
                  <a:lnTo>
                    <a:pt x="91" y="96"/>
                  </a:lnTo>
                  <a:lnTo>
                    <a:pt x="0" y="153"/>
                  </a:lnTo>
                  <a:lnTo>
                    <a:pt x="67" y="156"/>
                  </a:lnTo>
                  <a:lnTo>
                    <a:pt x="110" y="166"/>
                  </a:lnTo>
                  <a:lnTo>
                    <a:pt x="143" y="166"/>
                  </a:lnTo>
                  <a:lnTo>
                    <a:pt x="171" y="102"/>
                  </a:lnTo>
                  <a:lnTo>
                    <a:pt x="207"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6" name="Freeform 57"/>
            <p:cNvSpPr>
              <a:spLocks/>
            </p:cNvSpPr>
            <p:nvPr/>
          </p:nvSpPr>
          <p:spPr bwMode="auto">
            <a:xfrm>
              <a:off x="2845" y="1909"/>
              <a:ext cx="79" cy="72"/>
            </a:xfrm>
            <a:custGeom>
              <a:avLst/>
              <a:gdLst>
                <a:gd name="T0" fmla="*/ 6 w 158"/>
                <a:gd name="T1" fmla="*/ 0 h 143"/>
                <a:gd name="T2" fmla="*/ 52 w 158"/>
                <a:gd name="T3" fmla="*/ 25 h 143"/>
                <a:gd name="T4" fmla="*/ 102 w 158"/>
                <a:gd name="T5" fmla="*/ 59 h 143"/>
                <a:gd name="T6" fmla="*/ 158 w 158"/>
                <a:gd name="T7" fmla="*/ 101 h 143"/>
                <a:gd name="T8" fmla="*/ 103 w 158"/>
                <a:gd name="T9" fmla="*/ 143 h 143"/>
                <a:gd name="T10" fmla="*/ 55 w 158"/>
                <a:gd name="T11" fmla="*/ 143 h 143"/>
                <a:gd name="T12" fmla="*/ 23 w 158"/>
                <a:gd name="T13" fmla="*/ 129 h 143"/>
                <a:gd name="T14" fmla="*/ 6 w 158"/>
                <a:gd name="T15" fmla="*/ 108 h 143"/>
                <a:gd name="T16" fmla="*/ 0 w 158"/>
                <a:gd name="T17" fmla="*/ 81 h 143"/>
                <a:gd name="T18" fmla="*/ 2 w 158"/>
                <a:gd name="T19" fmla="*/ 52 h 143"/>
                <a:gd name="T20" fmla="*/ 5 w 158"/>
                <a:gd name="T21" fmla="*/ 27 h 143"/>
                <a:gd name="T22" fmla="*/ 7 w 158"/>
                <a:gd name="T23" fmla="*/ 8 h 143"/>
                <a:gd name="T24" fmla="*/ 6 w 158"/>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3">
                  <a:moveTo>
                    <a:pt x="6" y="0"/>
                  </a:moveTo>
                  <a:lnTo>
                    <a:pt x="52" y="25"/>
                  </a:lnTo>
                  <a:lnTo>
                    <a:pt x="102" y="59"/>
                  </a:lnTo>
                  <a:lnTo>
                    <a:pt x="158" y="101"/>
                  </a:lnTo>
                  <a:lnTo>
                    <a:pt x="103" y="143"/>
                  </a:lnTo>
                  <a:lnTo>
                    <a:pt x="55" y="143"/>
                  </a:lnTo>
                  <a:lnTo>
                    <a:pt x="23" y="129"/>
                  </a:lnTo>
                  <a:lnTo>
                    <a:pt x="6" y="108"/>
                  </a:lnTo>
                  <a:lnTo>
                    <a:pt x="0" y="81"/>
                  </a:lnTo>
                  <a:lnTo>
                    <a:pt x="2" y="52"/>
                  </a:lnTo>
                  <a:lnTo>
                    <a:pt x="5" y="27"/>
                  </a:lnTo>
                  <a:lnTo>
                    <a:pt x="7" y="8"/>
                  </a:lnTo>
                  <a:lnTo>
                    <a:pt x="6"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7" name="Freeform 58"/>
            <p:cNvSpPr>
              <a:spLocks/>
            </p:cNvSpPr>
            <p:nvPr/>
          </p:nvSpPr>
          <p:spPr bwMode="auto">
            <a:xfrm>
              <a:off x="2701" y="1971"/>
              <a:ext cx="81" cy="82"/>
            </a:xfrm>
            <a:custGeom>
              <a:avLst/>
              <a:gdLst>
                <a:gd name="T0" fmla="*/ 93 w 163"/>
                <a:gd name="T1" fmla="*/ 4 h 162"/>
                <a:gd name="T2" fmla="*/ 119 w 163"/>
                <a:gd name="T3" fmla="*/ 60 h 162"/>
                <a:gd name="T4" fmla="*/ 163 w 163"/>
                <a:gd name="T5" fmla="*/ 120 h 162"/>
                <a:gd name="T6" fmla="*/ 119 w 163"/>
                <a:gd name="T7" fmla="*/ 124 h 162"/>
                <a:gd name="T8" fmla="*/ 77 w 163"/>
                <a:gd name="T9" fmla="*/ 162 h 162"/>
                <a:gd name="T10" fmla="*/ 38 w 163"/>
                <a:gd name="T11" fmla="*/ 162 h 162"/>
                <a:gd name="T12" fmla="*/ 0 w 163"/>
                <a:gd name="T13" fmla="*/ 104 h 162"/>
                <a:gd name="T14" fmla="*/ 49 w 163"/>
                <a:gd name="T15" fmla="*/ 114 h 162"/>
                <a:gd name="T16" fmla="*/ 87 w 163"/>
                <a:gd name="T17" fmla="*/ 108 h 162"/>
                <a:gd name="T18" fmla="*/ 55 w 163"/>
                <a:gd name="T19" fmla="*/ 76 h 162"/>
                <a:gd name="T20" fmla="*/ 28 w 163"/>
                <a:gd name="T21" fmla="*/ 27 h 162"/>
                <a:gd name="T22" fmla="*/ 65 w 163"/>
                <a:gd name="T23" fmla="*/ 0 h 162"/>
                <a:gd name="T24" fmla="*/ 68 w 163"/>
                <a:gd name="T25" fmla="*/ 1 h 162"/>
                <a:gd name="T26" fmla="*/ 77 w 163"/>
                <a:gd name="T27" fmla="*/ 4 h 162"/>
                <a:gd name="T28" fmla="*/ 86 w 163"/>
                <a:gd name="T29" fmla="*/ 6 h 162"/>
                <a:gd name="T30" fmla="*/ 93 w 163"/>
                <a:gd name="T31"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62">
                  <a:moveTo>
                    <a:pt x="93" y="4"/>
                  </a:moveTo>
                  <a:lnTo>
                    <a:pt x="119" y="60"/>
                  </a:lnTo>
                  <a:lnTo>
                    <a:pt x="163" y="120"/>
                  </a:lnTo>
                  <a:lnTo>
                    <a:pt x="119" y="124"/>
                  </a:lnTo>
                  <a:lnTo>
                    <a:pt x="77" y="162"/>
                  </a:lnTo>
                  <a:lnTo>
                    <a:pt x="38" y="162"/>
                  </a:lnTo>
                  <a:lnTo>
                    <a:pt x="0" y="104"/>
                  </a:lnTo>
                  <a:lnTo>
                    <a:pt x="49" y="114"/>
                  </a:lnTo>
                  <a:lnTo>
                    <a:pt x="87" y="108"/>
                  </a:lnTo>
                  <a:lnTo>
                    <a:pt x="55" y="76"/>
                  </a:lnTo>
                  <a:lnTo>
                    <a:pt x="28" y="27"/>
                  </a:lnTo>
                  <a:lnTo>
                    <a:pt x="65" y="0"/>
                  </a:lnTo>
                  <a:lnTo>
                    <a:pt x="68" y="1"/>
                  </a:lnTo>
                  <a:lnTo>
                    <a:pt x="77" y="4"/>
                  </a:lnTo>
                  <a:lnTo>
                    <a:pt x="86" y="6"/>
                  </a:lnTo>
                  <a:lnTo>
                    <a:pt x="93" y="4"/>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8" name="Freeform 59"/>
            <p:cNvSpPr>
              <a:spLocks/>
            </p:cNvSpPr>
            <p:nvPr/>
          </p:nvSpPr>
          <p:spPr bwMode="auto">
            <a:xfrm>
              <a:off x="2844" y="1830"/>
              <a:ext cx="23" cy="74"/>
            </a:xfrm>
            <a:custGeom>
              <a:avLst/>
              <a:gdLst>
                <a:gd name="T0" fmla="*/ 38 w 46"/>
                <a:gd name="T1" fmla="*/ 0 h 149"/>
                <a:gd name="T2" fmla="*/ 0 w 46"/>
                <a:gd name="T3" fmla="*/ 34 h 149"/>
                <a:gd name="T4" fmla="*/ 0 w 46"/>
                <a:gd name="T5" fmla="*/ 132 h 149"/>
                <a:gd name="T6" fmla="*/ 46 w 46"/>
                <a:gd name="T7" fmla="*/ 149 h 149"/>
                <a:gd name="T8" fmla="*/ 32 w 46"/>
                <a:gd name="T9" fmla="*/ 60 h 149"/>
                <a:gd name="T10" fmla="*/ 38 w 46"/>
                <a:gd name="T11" fmla="*/ 0 h 149"/>
              </a:gdLst>
              <a:ahLst/>
              <a:cxnLst>
                <a:cxn ang="0">
                  <a:pos x="T0" y="T1"/>
                </a:cxn>
                <a:cxn ang="0">
                  <a:pos x="T2" y="T3"/>
                </a:cxn>
                <a:cxn ang="0">
                  <a:pos x="T4" y="T5"/>
                </a:cxn>
                <a:cxn ang="0">
                  <a:pos x="T6" y="T7"/>
                </a:cxn>
                <a:cxn ang="0">
                  <a:pos x="T8" y="T9"/>
                </a:cxn>
                <a:cxn ang="0">
                  <a:pos x="T10" y="T11"/>
                </a:cxn>
              </a:cxnLst>
              <a:rect l="0" t="0" r="r" b="b"/>
              <a:pathLst>
                <a:path w="46" h="149">
                  <a:moveTo>
                    <a:pt x="38" y="0"/>
                  </a:moveTo>
                  <a:lnTo>
                    <a:pt x="0" y="34"/>
                  </a:lnTo>
                  <a:lnTo>
                    <a:pt x="0" y="132"/>
                  </a:lnTo>
                  <a:lnTo>
                    <a:pt x="46" y="149"/>
                  </a:lnTo>
                  <a:lnTo>
                    <a:pt x="32" y="60"/>
                  </a:lnTo>
                  <a:lnTo>
                    <a:pt x="38"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39" name="Freeform 60"/>
            <p:cNvSpPr>
              <a:spLocks/>
            </p:cNvSpPr>
            <p:nvPr/>
          </p:nvSpPr>
          <p:spPr bwMode="auto">
            <a:xfrm>
              <a:off x="2890" y="1898"/>
              <a:ext cx="88" cy="56"/>
            </a:xfrm>
            <a:custGeom>
              <a:avLst/>
              <a:gdLst>
                <a:gd name="T0" fmla="*/ 124 w 177"/>
                <a:gd name="T1" fmla="*/ 19 h 112"/>
                <a:gd name="T2" fmla="*/ 61 w 177"/>
                <a:gd name="T3" fmla="*/ 31 h 112"/>
                <a:gd name="T4" fmla="*/ 0 w 177"/>
                <a:gd name="T5" fmla="*/ 46 h 112"/>
                <a:gd name="T6" fmla="*/ 26 w 177"/>
                <a:gd name="T7" fmla="*/ 84 h 112"/>
                <a:gd name="T8" fmla="*/ 61 w 177"/>
                <a:gd name="T9" fmla="*/ 112 h 112"/>
                <a:gd name="T10" fmla="*/ 97 w 177"/>
                <a:gd name="T11" fmla="*/ 72 h 112"/>
                <a:gd name="T12" fmla="*/ 177 w 177"/>
                <a:gd name="T13" fmla="*/ 0 h 112"/>
                <a:gd name="T14" fmla="*/ 124 w 177"/>
                <a:gd name="T15" fmla="*/ 19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12">
                  <a:moveTo>
                    <a:pt x="124" y="19"/>
                  </a:moveTo>
                  <a:lnTo>
                    <a:pt x="61" y="31"/>
                  </a:lnTo>
                  <a:lnTo>
                    <a:pt x="0" y="46"/>
                  </a:lnTo>
                  <a:lnTo>
                    <a:pt x="26" y="84"/>
                  </a:lnTo>
                  <a:lnTo>
                    <a:pt x="61" y="112"/>
                  </a:lnTo>
                  <a:lnTo>
                    <a:pt x="97" y="72"/>
                  </a:lnTo>
                  <a:lnTo>
                    <a:pt x="177" y="0"/>
                  </a:lnTo>
                  <a:lnTo>
                    <a:pt x="124" y="19"/>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0" name="Freeform 61"/>
            <p:cNvSpPr>
              <a:spLocks/>
            </p:cNvSpPr>
            <p:nvPr/>
          </p:nvSpPr>
          <p:spPr bwMode="auto">
            <a:xfrm>
              <a:off x="2916" y="1836"/>
              <a:ext cx="70" cy="50"/>
            </a:xfrm>
            <a:custGeom>
              <a:avLst/>
              <a:gdLst>
                <a:gd name="T0" fmla="*/ 140 w 140"/>
                <a:gd name="T1" fmla="*/ 81 h 100"/>
                <a:gd name="T2" fmla="*/ 132 w 140"/>
                <a:gd name="T3" fmla="*/ 44 h 100"/>
                <a:gd name="T4" fmla="*/ 101 w 140"/>
                <a:gd name="T5" fmla="*/ 32 h 100"/>
                <a:gd name="T6" fmla="*/ 101 w 140"/>
                <a:gd name="T7" fmla="*/ 0 h 100"/>
                <a:gd name="T8" fmla="*/ 72 w 140"/>
                <a:gd name="T9" fmla="*/ 0 h 100"/>
                <a:gd name="T10" fmla="*/ 36 w 140"/>
                <a:gd name="T11" fmla="*/ 24 h 100"/>
                <a:gd name="T12" fmla="*/ 0 w 140"/>
                <a:gd name="T13" fmla="*/ 40 h 100"/>
                <a:gd name="T14" fmla="*/ 41 w 140"/>
                <a:gd name="T15" fmla="*/ 57 h 100"/>
                <a:gd name="T16" fmla="*/ 80 w 140"/>
                <a:gd name="T17" fmla="*/ 68 h 100"/>
                <a:gd name="T18" fmla="*/ 107 w 140"/>
                <a:gd name="T19" fmla="*/ 73 h 100"/>
                <a:gd name="T20" fmla="*/ 107 w 140"/>
                <a:gd name="T21" fmla="*/ 100 h 100"/>
                <a:gd name="T22" fmla="*/ 140 w 140"/>
                <a:gd name="T23"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0">
                  <a:moveTo>
                    <a:pt x="140" y="81"/>
                  </a:moveTo>
                  <a:lnTo>
                    <a:pt x="132" y="44"/>
                  </a:lnTo>
                  <a:lnTo>
                    <a:pt x="101" y="32"/>
                  </a:lnTo>
                  <a:lnTo>
                    <a:pt x="101" y="0"/>
                  </a:lnTo>
                  <a:lnTo>
                    <a:pt x="72" y="0"/>
                  </a:lnTo>
                  <a:lnTo>
                    <a:pt x="36" y="24"/>
                  </a:lnTo>
                  <a:lnTo>
                    <a:pt x="0" y="40"/>
                  </a:lnTo>
                  <a:lnTo>
                    <a:pt x="41" y="57"/>
                  </a:lnTo>
                  <a:lnTo>
                    <a:pt x="80" y="68"/>
                  </a:lnTo>
                  <a:lnTo>
                    <a:pt x="107" y="73"/>
                  </a:lnTo>
                  <a:lnTo>
                    <a:pt x="107" y="100"/>
                  </a:lnTo>
                  <a:lnTo>
                    <a:pt x="140" y="81"/>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1" name="Freeform 62"/>
            <p:cNvSpPr>
              <a:spLocks/>
            </p:cNvSpPr>
            <p:nvPr/>
          </p:nvSpPr>
          <p:spPr bwMode="auto">
            <a:xfrm>
              <a:off x="2763" y="1827"/>
              <a:ext cx="62" cy="66"/>
            </a:xfrm>
            <a:custGeom>
              <a:avLst/>
              <a:gdLst>
                <a:gd name="T0" fmla="*/ 123 w 123"/>
                <a:gd name="T1" fmla="*/ 0 h 130"/>
                <a:gd name="T2" fmla="*/ 59 w 123"/>
                <a:gd name="T3" fmla="*/ 0 h 130"/>
                <a:gd name="T4" fmla="*/ 16 w 123"/>
                <a:gd name="T5" fmla="*/ 10 h 130"/>
                <a:gd name="T6" fmla="*/ 0 w 123"/>
                <a:gd name="T7" fmla="*/ 60 h 130"/>
                <a:gd name="T8" fmla="*/ 6 w 123"/>
                <a:gd name="T9" fmla="*/ 130 h 130"/>
                <a:gd name="T10" fmla="*/ 48 w 123"/>
                <a:gd name="T11" fmla="*/ 98 h 130"/>
                <a:gd name="T12" fmla="*/ 75 w 123"/>
                <a:gd name="T13" fmla="*/ 54 h 130"/>
                <a:gd name="T14" fmla="*/ 113 w 123"/>
                <a:gd name="T15" fmla="*/ 54 h 130"/>
                <a:gd name="T16" fmla="*/ 123 w 123"/>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30">
                  <a:moveTo>
                    <a:pt x="123" y="0"/>
                  </a:moveTo>
                  <a:lnTo>
                    <a:pt x="59" y="0"/>
                  </a:lnTo>
                  <a:lnTo>
                    <a:pt x="16" y="10"/>
                  </a:lnTo>
                  <a:lnTo>
                    <a:pt x="0" y="60"/>
                  </a:lnTo>
                  <a:lnTo>
                    <a:pt x="6" y="130"/>
                  </a:lnTo>
                  <a:lnTo>
                    <a:pt x="48" y="98"/>
                  </a:lnTo>
                  <a:lnTo>
                    <a:pt x="75" y="54"/>
                  </a:lnTo>
                  <a:lnTo>
                    <a:pt x="113" y="54"/>
                  </a:lnTo>
                  <a:lnTo>
                    <a:pt x="123"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2" name="Freeform 63"/>
            <p:cNvSpPr>
              <a:spLocks/>
            </p:cNvSpPr>
            <p:nvPr/>
          </p:nvSpPr>
          <p:spPr bwMode="auto">
            <a:xfrm>
              <a:off x="3092" y="1914"/>
              <a:ext cx="48" cy="68"/>
            </a:xfrm>
            <a:custGeom>
              <a:avLst/>
              <a:gdLst>
                <a:gd name="T0" fmla="*/ 97 w 97"/>
                <a:gd name="T1" fmla="*/ 86 h 136"/>
                <a:gd name="T2" fmla="*/ 97 w 97"/>
                <a:gd name="T3" fmla="*/ 38 h 136"/>
                <a:gd name="T4" fmla="*/ 43 w 97"/>
                <a:gd name="T5" fmla="*/ 0 h 136"/>
                <a:gd name="T6" fmla="*/ 38 w 97"/>
                <a:gd name="T7" fmla="*/ 44 h 136"/>
                <a:gd name="T8" fmla="*/ 0 w 97"/>
                <a:gd name="T9" fmla="*/ 136 h 136"/>
                <a:gd name="T10" fmla="*/ 54 w 97"/>
                <a:gd name="T11" fmla="*/ 76 h 136"/>
                <a:gd name="T12" fmla="*/ 97 w 97"/>
                <a:gd name="T13" fmla="*/ 86 h 136"/>
              </a:gdLst>
              <a:ahLst/>
              <a:cxnLst>
                <a:cxn ang="0">
                  <a:pos x="T0" y="T1"/>
                </a:cxn>
                <a:cxn ang="0">
                  <a:pos x="T2" y="T3"/>
                </a:cxn>
                <a:cxn ang="0">
                  <a:pos x="T4" y="T5"/>
                </a:cxn>
                <a:cxn ang="0">
                  <a:pos x="T6" y="T7"/>
                </a:cxn>
                <a:cxn ang="0">
                  <a:pos x="T8" y="T9"/>
                </a:cxn>
                <a:cxn ang="0">
                  <a:pos x="T10" y="T11"/>
                </a:cxn>
                <a:cxn ang="0">
                  <a:pos x="T12" y="T13"/>
                </a:cxn>
              </a:cxnLst>
              <a:rect l="0" t="0" r="r" b="b"/>
              <a:pathLst>
                <a:path w="97" h="136">
                  <a:moveTo>
                    <a:pt x="97" y="86"/>
                  </a:moveTo>
                  <a:lnTo>
                    <a:pt x="97" y="38"/>
                  </a:lnTo>
                  <a:lnTo>
                    <a:pt x="43" y="0"/>
                  </a:lnTo>
                  <a:lnTo>
                    <a:pt x="38" y="44"/>
                  </a:lnTo>
                  <a:lnTo>
                    <a:pt x="0" y="136"/>
                  </a:lnTo>
                  <a:lnTo>
                    <a:pt x="54" y="76"/>
                  </a:lnTo>
                  <a:lnTo>
                    <a:pt x="97" y="86"/>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3" name="Freeform 64"/>
            <p:cNvSpPr>
              <a:spLocks/>
            </p:cNvSpPr>
            <p:nvPr/>
          </p:nvSpPr>
          <p:spPr bwMode="auto">
            <a:xfrm>
              <a:off x="2799" y="2058"/>
              <a:ext cx="56" cy="36"/>
            </a:xfrm>
            <a:custGeom>
              <a:avLst/>
              <a:gdLst>
                <a:gd name="T0" fmla="*/ 113 w 113"/>
                <a:gd name="T1" fmla="*/ 65 h 70"/>
                <a:gd name="T2" fmla="*/ 49 w 113"/>
                <a:gd name="T3" fmla="*/ 22 h 70"/>
                <a:gd name="T4" fmla="*/ 0 w 113"/>
                <a:gd name="T5" fmla="*/ 0 h 70"/>
                <a:gd name="T6" fmla="*/ 21 w 113"/>
                <a:gd name="T7" fmla="*/ 44 h 70"/>
                <a:gd name="T8" fmla="*/ 81 w 113"/>
                <a:gd name="T9" fmla="*/ 70 h 70"/>
                <a:gd name="T10" fmla="*/ 113 w 113"/>
                <a:gd name="T11" fmla="*/ 65 h 70"/>
              </a:gdLst>
              <a:ahLst/>
              <a:cxnLst>
                <a:cxn ang="0">
                  <a:pos x="T0" y="T1"/>
                </a:cxn>
                <a:cxn ang="0">
                  <a:pos x="T2" y="T3"/>
                </a:cxn>
                <a:cxn ang="0">
                  <a:pos x="T4" y="T5"/>
                </a:cxn>
                <a:cxn ang="0">
                  <a:pos x="T6" y="T7"/>
                </a:cxn>
                <a:cxn ang="0">
                  <a:pos x="T8" y="T9"/>
                </a:cxn>
                <a:cxn ang="0">
                  <a:pos x="T10" y="T11"/>
                </a:cxn>
              </a:cxnLst>
              <a:rect l="0" t="0" r="r" b="b"/>
              <a:pathLst>
                <a:path w="113" h="70">
                  <a:moveTo>
                    <a:pt x="113" y="65"/>
                  </a:moveTo>
                  <a:lnTo>
                    <a:pt x="49" y="22"/>
                  </a:lnTo>
                  <a:lnTo>
                    <a:pt x="0" y="0"/>
                  </a:lnTo>
                  <a:lnTo>
                    <a:pt x="21" y="44"/>
                  </a:lnTo>
                  <a:lnTo>
                    <a:pt x="81" y="70"/>
                  </a:lnTo>
                  <a:lnTo>
                    <a:pt x="113" y="65"/>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4" name="Freeform 65"/>
            <p:cNvSpPr>
              <a:spLocks/>
            </p:cNvSpPr>
            <p:nvPr/>
          </p:nvSpPr>
          <p:spPr bwMode="auto">
            <a:xfrm>
              <a:off x="2866" y="2102"/>
              <a:ext cx="188" cy="41"/>
            </a:xfrm>
            <a:custGeom>
              <a:avLst/>
              <a:gdLst>
                <a:gd name="T0" fmla="*/ 215 w 377"/>
                <a:gd name="T1" fmla="*/ 0 h 82"/>
                <a:gd name="T2" fmla="*/ 290 w 377"/>
                <a:gd name="T3" fmla="*/ 38 h 82"/>
                <a:gd name="T4" fmla="*/ 377 w 377"/>
                <a:gd name="T5" fmla="*/ 66 h 82"/>
                <a:gd name="T6" fmla="*/ 323 w 377"/>
                <a:gd name="T7" fmla="*/ 66 h 82"/>
                <a:gd name="T8" fmla="*/ 242 w 377"/>
                <a:gd name="T9" fmla="*/ 44 h 82"/>
                <a:gd name="T10" fmla="*/ 188 w 377"/>
                <a:gd name="T11" fmla="*/ 72 h 82"/>
                <a:gd name="T12" fmla="*/ 139 w 377"/>
                <a:gd name="T13" fmla="*/ 56 h 82"/>
                <a:gd name="T14" fmla="*/ 101 w 377"/>
                <a:gd name="T15" fmla="*/ 82 h 82"/>
                <a:gd name="T16" fmla="*/ 37 w 377"/>
                <a:gd name="T17" fmla="*/ 82 h 82"/>
                <a:gd name="T18" fmla="*/ 0 w 377"/>
                <a:gd name="T19" fmla="*/ 82 h 82"/>
                <a:gd name="T20" fmla="*/ 59 w 377"/>
                <a:gd name="T21" fmla="*/ 66 h 82"/>
                <a:gd name="T22" fmla="*/ 166 w 377"/>
                <a:gd name="T23" fmla="*/ 32 h 82"/>
                <a:gd name="T24" fmla="*/ 215 w 377"/>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7" h="82">
                  <a:moveTo>
                    <a:pt x="215" y="0"/>
                  </a:moveTo>
                  <a:lnTo>
                    <a:pt x="290" y="38"/>
                  </a:lnTo>
                  <a:lnTo>
                    <a:pt x="377" y="66"/>
                  </a:lnTo>
                  <a:lnTo>
                    <a:pt x="323" y="66"/>
                  </a:lnTo>
                  <a:lnTo>
                    <a:pt x="242" y="44"/>
                  </a:lnTo>
                  <a:lnTo>
                    <a:pt x="188" y="72"/>
                  </a:lnTo>
                  <a:lnTo>
                    <a:pt x="139" y="56"/>
                  </a:lnTo>
                  <a:lnTo>
                    <a:pt x="101" y="82"/>
                  </a:lnTo>
                  <a:lnTo>
                    <a:pt x="37" y="82"/>
                  </a:lnTo>
                  <a:lnTo>
                    <a:pt x="0" y="82"/>
                  </a:lnTo>
                  <a:lnTo>
                    <a:pt x="59" y="66"/>
                  </a:lnTo>
                  <a:lnTo>
                    <a:pt x="166" y="32"/>
                  </a:lnTo>
                  <a:lnTo>
                    <a:pt x="215"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5" name="Freeform 66"/>
            <p:cNvSpPr>
              <a:spLocks/>
            </p:cNvSpPr>
            <p:nvPr/>
          </p:nvSpPr>
          <p:spPr bwMode="auto">
            <a:xfrm>
              <a:off x="2992" y="1917"/>
              <a:ext cx="32" cy="73"/>
            </a:xfrm>
            <a:custGeom>
              <a:avLst/>
              <a:gdLst>
                <a:gd name="T0" fmla="*/ 60 w 65"/>
                <a:gd name="T1" fmla="*/ 0 h 146"/>
                <a:gd name="T2" fmla="*/ 45 w 65"/>
                <a:gd name="T3" fmla="*/ 70 h 146"/>
                <a:gd name="T4" fmla="*/ 22 w 65"/>
                <a:gd name="T5" fmla="*/ 102 h 146"/>
                <a:gd name="T6" fmla="*/ 0 w 65"/>
                <a:gd name="T7" fmla="*/ 146 h 146"/>
                <a:gd name="T8" fmla="*/ 33 w 65"/>
                <a:gd name="T9" fmla="*/ 146 h 146"/>
                <a:gd name="T10" fmla="*/ 60 w 65"/>
                <a:gd name="T11" fmla="*/ 108 h 146"/>
                <a:gd name="T12" fmla="*/ 65 w 65"/>
                <a:gd name="T13" fmla="*/ 58 h 146"/>
                <a:gd name="T14" fmla="*/ 60 w 65"/>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46">
                  <a:moveTo>
                    <a:pt x="60" y="0"/>
                  </a:moveTo>
                  <a:lnTo>
                    <a:pt x="45" y="70"/>
                  </a:lnTo>
                  <a:lnTo>
                    <a:pt x="22" y="102"/>
                  </a:lnTo>
                  <a:lnTo>
                    <a:pt x="0" y="146"/>
                  </a:lnTo>
                  <a:lnTo>
                    <a:pt x="33" y="146"/>
                  </a:lnTo>
                  <a:lnTo>
                    <a:pt x="60" y="108"/>
                  </a:lnTo>
                  <a:lnTo>
                    <a:pt x="65" y="58"/>
                  </a:lnTo>
                  <a:lnTo>
                    <a:pt x="6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6" name="Freeform 67"/>
            <p:cNvSpPr>
              <a:spLocks/>
            </p:cNvSpPr>
            <p:nvPr/>
          </p:nvSpPr>
          <p:spPr bwMode="auto">
            <a:xfrm>
              <a:off x="2905" y="1871"/>
              <a:ext cx="14" cy="39"/>
            </a:xfrm>
            <a:custGeom>
              <a:avLst/>
              <a:gdLst>
                <a:gd name="T0" fmla="*/ 29 w 29"/>
                <a:gd name="T1" fmla="*/ 0 h 78"/>
                <a:gd name="T2" fmla="*/ 8 w 29"/>
                <a:gd name="T3" fmla="*/ 27 h 78"/>
                <a:gd name="T4" fmla="*/ 0 w 29"/>
                <a:gd name="T5" fmla="*/ 78 h 78"/>
                <a:gd name="T6" fmla="*/ 23 w 29"/>
                <a:gd name="T7" fmla="*/ 73 h 78"/>
                <a:gd name="T8" fmla="*/ 23 w 29"/>
                <a:gd name="T9" fmla="*/ 40 h 78"/>
                <a:gd name="T10" fmla="*/ 29 w 29"/>
                <a:gd name="T11" fmla="*/ 23 h 78"/>
                <a:gd name="T12" fmla="*/ 29 w 29"/>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9" h="78">
                  <a:moveTo>
                    <a:pt x="29" y="0"/>
                  </a:moveTo>
                  <a:lnTo>
                    <a:pt x="8" y="27"/>
                  </a:lnTo>
                  <a:lnTo>
                    <a:pt x="0" y="78"/>
                  </a:lnTo>
                  <a:lnTo>
                    <a:pt x="23" y="73"/>
                  </a:lnTo>
                  <a:lnTo>
                    <a:pt x="23" y="40"/>
                  </a:lnTo>
                  <a:lnTo>
                    <a:pt x="29" y="23"/>
                  </a:lnTo>
                  <a:lnTo>
                    <a:pt x="29"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7" name="Freeform 68"/>
            <p:cNvSpPr>
              <a:spLocks/>
            </p:cNvSpPr>
            <p:nvPr/>
          </p:nvSpPr>
          <p:spPr bwMode="auto">
            <a:xfrm>
              <a:off x="2855" y="1841"/>
              <a:ext cx="12" cy="66"/>
            </a:xfrm>
            <a:custGeom>
              <a:avLst/>
              <a:gdLst>
                <a:gd name="T0" fmla="*/ 21 w 23"/>
                <a:gd name="T1" fmla="*/ 0 h 133"/>
                <a:gd name="T2" fmla="*/ 14 w 23"/>
                <a:gd name="T3" fmla="*/ 54 h 133"/>
                <a:gd name="T4" fmla="*/ 23 w 23"/>
                <a:gd name="T5" fmla="*/ 133 h 133"/>
                <a:gd name="T6" fmla="*/ 0 w 23"/>
                <a:gd name="T7" fmla="*/ 121 h 133"/>
                <a:gd name="T8" fmla="*/ 1 w 23"/>
                <a:gd name="T9" fmla="*/ 88 h 133"/>
                <a:gd name="T10" fmla="*/ 8 w 23"/>
                <a:gd name="T11" fmla="*/ 36 h 133"/>
                <a:gd name="T12" fmla="*/ 21 w 23"/>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23" h="133">
                  <a:moveTo>
                    <a:pt x="21" y="0"/>
                  </a:moveTo>
                  <a:lnTo>
                    <a:pt x="14" y="54"/>
                  </a:lnTo>
                  <a:lnTo>
                    <a:pt x="23" y="133"/>
                  </a:lnTo>
                  <a:lnTo>
                    <a:pt x="0" y="121"/>
                  </a:lnTo>
                  <a:lnTo>
                    <a:pt x="1" y="88"/>
                  </a:lnTo>
                  <a:lnTo>
                    <a:pt x="8" y="36"/>
                  </a:lnTo>
                  <a:lnTo>
                    <a:pt x="21"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8" name="Freeform 69"/>
            <p:cNvSpPr>
              <a:spLocks/>
            </p:cNvSpPr>
            <p:nvPr/>
          </p:nvSpPr>
          <p:spPr bwMode="auto">
            <a:xfrm>
              <a:off x="2936" y="1865"/>
              <a:ext cx="35" cy="33"/>
            </a:xfrm>
            <a:custGeom>
              <a:avLst/>
              <a:gdLst>
                <a:gd name="T0" fmla="*/ 47 w 71"/>
                <a:gd name="T1" fmla="*/ 22 h 64"/>
                <a:gd name="T2" fmla="*/ 71 w 71"/>
                <a:gd name="T3" fmla="*/ 34 h 64"/>
                <a:gd name="T4" fmla="*/ 35 w 71"/>
                <a:gd name="T5" fmla="*/ 64 h 64"/>
                <a:gd name="T6" fmla="*/ 35 w 71"/>
                <a:gd name="T7" fmla="*/ 34 h 64"/>
                <a:gd name="T8" fmla="*/ 0 w 71"/>
                <a:gd name="T9" fmla="*/ 0 h 64"/>
                <a:gd name="T10" fmla="*/ 47 w 71"/>
                <a:gd name="T11" fmla="*/ 22 h 64"/>
              </a:gdLst>
              <a:ahLst/>
              <a:cxnLst>
                <a:cxn ang="0">
                  <a:pos x="T0" y="T1"/>
                </a:cxn>
                <a:cxn ang="0">
                  <a:pos x="T2" y="T3"/>
                </a:cxn>
                <a:cxn ang="0">
                  <a:pos x="T4" y="T5"/>
                </a:cxn>
                <a:cxn ang="0">
                  <a:pos x="T6" y="T7"/>
                </a:cxn>
                <a:cxn ang="0">
                  <a:pos x="T8" y="T9"/>
                </a:cxn>
                <a:cxn ang="0">
                  <a:pos x="T10" y="T11"/>
                </a:cxn>
              </a:cxnLst>
              <a:rect l="0" t="0" r="r" b="b"/>
              <a:pathLst>
                <a:path w="71" h="64">
                  <a:moveTo>
                    <a:pt x="47" y="22"/>
                  </a:moveTo>
                  <a:lnTo>
                    <a:pt x="71" y="34"/>
                  </a:lnTo>
                  <a:lnTo>
                    <a:pt x="35" y="64"/>
                  </a:lnTo>
                  <a:lnTo>
                    <a:pt x="35" y="34"/>
                  </a:lnTo>
                  <a:lnTo>
                    <a:pt x="0" y="0"/>
                  </a:lnTo>
                  <a:lnTo>
                    <a:pt x="47" y="22"/>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49" name="Freeform 70"/>
            <p:cNvSpPr>
              <a:spLocks/>
            </p:cNvSpPr>
            <p:nvPr/>
          </p:nvSpPr>
          <p:spPr bwMode="auto">
            <a:xfrm>
              <a:off x="3084" y="1854"/>
              <a:ext cx="18" cy="52"/>
            </a:xfrm>
            <a:custGeom>
              <a:avLst/>
              <a:gdLst>
                <a:gd name="T0" fmla="*/ 0 w 36"/>
                <a:gd name="T1" fmla="*/ 0 h 103"/>
                <a:gd name="T2" fmla="*/ 16 w 36"/>
                <a:gd name="T3" fmla="*/ 46 h 103"/>
                <a:gd name="T4" fmla="*/ 16 w 36"/>
                <a:gd name="T5" fmla="*/ 103 h 103"/>
                <a:gd name="T6" fmla="*/ 36 w 36"/>
                <a:gd name="T7" fmla="*/ 103 h 103"/>
                <a:gd name="T8" fmla="*/ 31 w 36"/>
                <a:gd name="T9" fmla="*/ 29 h 103"/>
                <a:gd name="T10" fmla="*/ 18 w 36"/>
                <a:gd name="T11" fmla="*/ 7 h 103"/>
                <a:gd name="T12" fmla="*/ 0 w 36"/>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36" h="103">
                  <a:moveTo>
                    <a:pt x="0" y="0"/>
                  </a:moveTo>
                  <a:lnTo>
                    <a:pt x="16" y="46"/>
                  </a:lnTo>
                  <a:lnTo>
                    <a:pt x="16" y="103"/>
                  </a:lnTo>
                  <a:lnTo>
                    <a:pt x="36" y="103"/>
                  </a:lnTo>
                  <a:lnTo>
                    <a:pt x="31" y="29"/>
                  </a:lnTo>
                  <a:lnTo>
                    <a:pt x="18" y="7"/>
                  </a:lnTo>
                  <a:lnTo>
                    <a:pt x="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0" name="Freeform 71"/>
            <p:cNvSpPr>
              <a:spLocks/>
            </p:cNvSpPr>
            <p:nvPr/>
          </p:nvSpPr>
          <p:spPr bwMode="auto">
            <a:xfrm>
              <a:off x="2791" y="1910"/>
              <a:ext cx="36" cy="78"/>
            </a:xfrm>
            <a:custGeom>
              <a:avLst/>
              <a:gdLst>
                <a:gd name="T0" fmla="*/ 0 w 73"/>
                <a:gd name="T1" fmla="*/ 0 h 154"/>
                <a:gd name="T2" fmla="*/ 45 w 73"/>
                <a:gd name="T3" fmla="*/ 101 h 154"/>
                <a:gd name="T4" fmla="*/ 73 w 73"/>
                <a:gd name="T5" fmla="*/ 154 h 154"/>
                <a:gd name="T6" fmla="*/ 52 w 73"/>
                <a:gd name="T7" fmla="*/ 154 h 154"/>
                <a:gd name="T8" fmla="*/ 34 w 73"/>
                <a:gd name="T9" fmla="*/ 116 h 154"/>
                <a:gd name="T10" fmla="*/ 24 w 73"/>
                <a:gd name="T11" fmla="*/ 64 h 154"/>
                <a:gd name="T12" fmla="*/ 0 w 73"/>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73" h="154">
                  <a:moveTo>
                    <a:pt x="0" y="0"/>
                  </a:moveTo>
                  <a:lnTo>
                    <a:pt x="45" y="101"/>
                  </a:lnTo>
                  <a:lnTo>
                    <a:pt x="73" y="154"/>
                  </a:lnTo>
                  <a:lnTo>
                    <a:pt x="52" y="154"/>
                  </a:lnTo>
                  <a:lnTo>
                    <a:pt x="34" y="116"/>
                  </a:lnTo>
                  <a:lnTo>
                    <a:pt x="24" y="64"/>
                  </a:lnTo>
                  <a:lnTo>
                    <a:pt x="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1" name="Freeform 72"/>
            <p:cNvSpPr>
              <a:spLocks/>
            </p:cNvSpPr>
            <p:nvPr/>
          </p:nvSpPr>
          <p:spPr bwMode="auto">
            <a:xfrm>
              <a:off x="2956" y="1997"/>
              <a:ext cx="68" cy="57"/>
            </a:xfrm>
            <a:custGeom>
              <a:avLst/>
              <a:gdLst>
                <a:gd name="T0" fmla="*/ 107 w 137"/>
                <a:gd name="T1" fmla="*/ 33 h 114"/>
                <a:gd name="T2" fmla="*/ 63 w 137"/>
                <a:gd name="T3" fmla="*/ 73 h 114"/>
                <a:gd name="T4" fmla="*/ 0 w 137"/>
                <a:gd name="T5" fmla="*/ 114 h 114"/>
                <a:gd name="T6" fmla="*/ 52 w 137"/>
                <a:gd name="T7" fmla="*/ 97 h 114"/>
                <a:gd name="T8" fmla="*/ 100 w 137"/>
                <a:gd name="T9" fmla="*/ 79 h 114"/>
                <a:gd name="T10" fmla="*/ 124 w 137"/>
                <a:gd name="T11" fmla="*/ 79 h 114"/>
                <a:gd name="T12" fmla="*/ 137 w 137"/>
                <a:gd name="T13" fmla="*/ 15 h 114"/>
                <a:gd name="T14" fmla="*/ 124 w 137"/>
                <a:gd name="T15" fmla="*/ 0 h 114"/>
                <a:gd name="T16" fmla="*/ 107 w 137"/>
                <a:gd name="T17"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4">
                  <a:moveTo>
                    <a:pt x="107" y="33"/>
                  </a:moveTo>
                  <a:lnTo>
                    <a:pt x="63" y="73"/>
                  </a:lnTo>
                  <a:lnTo>
                    <a:pt x="0" y="114"/>
                  </a:lnTo>
                  <a:lnTo>
                    <a:pt x="52" y="97"/>
                  </a:lnTo>
                  <a:lnTo>
                    <a:pt x="100" y="79"/>
                  </a:lnTo>
                  <a:lnTo>
                    <a:pt x="124" y="79"/>
                  </a:lnTo>
                  <a:lnTo>
                    <a:pt x="137" y="15"/>
                  </a:lnTo>
                  <a:lnTo>
                    <a:pt x="124" y="0"/>
                  </a:lnTo>
                  <a:lnTo>
                    <a:pt x="107" y="33"/>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2" name="Freeform 73"/>
            <p:cNvSpPr>
              <a:spLocks/>
            </p:cNvSpPr>
            <p:nvPr/>
          </p:nvSpPr>
          <p:spPr bwMode="auto">
            <a:xfrm>
              <a:off x="2811" y="1997"/>
              <a:ext cx="105" cy="72"/>
            </a:xfrm>
            <a:custGeom>
              <a:avLst/>
              <a:gdLst>
                <a:gd name="T0" fmla="*/ 43 w 211"/>
                <a:gd name="T1" fmla="*/ 45 h 143"/>
                <a:gd name="T2" fmla="*/ 89 w 211"/>
                <a:gd name="T3" fmla="*/ 75 h 143"/>
                <a:gd name="T4" fmla="*/ 132 w 211"/>
                <a:gd name="T5" fmla="*/ 94 h 143"/>
                <a:gd name="T6" fmla="*/ 205 w 211"/>
                <a:gd name="T7" fmla="*/ 113 h 143"/>
                <a:gd name="T8" fmla="*/ 211 w 211"/>
                <a:gd name="T9" fmla="*/ 131 h 143"/>
                <a:gd name="T10" fmla="*/ 189 w 211"/>
                <a:gd name="T11" fmla="*/ 143 h 143"/>
                <a:gd name="T12" fmla="*/ 150 w 211"/>
                <a:gd name="T13" fmla="*/ 143 h 143"/>
                <a:gd name="T14" fmla="*/ 52 w 211"/>
                <a:gd name="T15" fmla="*/ 133 h 143"/>
                <a:gd name="T16" fmla="*/ 37 w 211"/>
                <a:gd name="T17" fmla="*/ 115 h 143"/>
                <a:gd name="T18" fmla="*/ 76 w 211"/>
                <a:gd name="T19" fmla="*/ 124 h 143"/>
                <a:gd name="T20" fmla="*/ 135 w 211"/>
                <a:gd name="T21" fmla="*/ 128 h 143"/>
                <a:gd name="T22" fmla="*/ 178 w 211"/>
                <a:gd name="T23" fmla="*/ 128 h 143"/>
                <a:gd name="T24" fmla="*/ 147 w 211"/>
                <a:gd name="T25" fmla="*/ 109 h 143"/>
                <a:gd name="T26" fmla="*/ 65 w 211"/>
                <a:gd name="T27" fmla="*/ 81 h 143"/>
                <a:gd name="T28" fmla="*/ 13 w 211"/>
                <a:gd name="T29" fmla="*/ 35 h 143"/>
                <a:gd name="T30" fmla="*/ 0 w 211"/>
                <a:gd name="T31" fmla="*/ 0 h 143"/>
                <a:gd name="T32" fmla="*/ 43 w 211"/>
                <a:gd name="T33"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43">
                  <a:moveTo>
                    <a:pt x="43" y="45"/>
                  </a:moveTo>
                  <a:lnTo>
                    <a:pt x="89" y="75"/>
                  </a:lnTo>
                  <a:lnTo>
                    <a:pt x="132" y="94"/>
                  </a:lnTo>
                  <a:lnTo>
                    <a:pt x="205" y="113"/>
                  </a:lnTo>
                  <a:lnTo>
                    <a:pt x="211" y="131"/>
                  </a:lnTo>
                  <a:lnTo>
                    <a:pt x="189" y="143"/>
                  </a:lnTo>
                  <a:lnTo>
                    <a:pt x="150" y="143"/>
                  </a:lnTo>
                  <a:lnTo>
                    <a:pt x="52" y="133"/>
                  </a:lnTo>
                  <a:lnTo>
                    <a:pt x="37" y="115"/>
                  </a:lnTo>
                  <a:lnTo>
                    <a:pt x="76" y="124"/>
                  </a:lnTo>
                  <a:lnTo>
                    <a:pt x="135" y="128"/>
                  </a:lnTo>
                  <a:lnTo>
                    <a:pt x="178" y="128"/>
                  </a:lnTo>
                  <a:lnTo>
                    <a:pt x="147" y="109"/>
                  </a:lnTo>
                  <a:lnTo>
                    <a:pt x="65" y="81"/>
                  </a:lnTo>
                  <a:lnTo>
                    <a:pt x="13" y="35"/>
                  </a:lnTo>
                  <a:lnTo>
                    <a:pt x="0" y="0"/>
                  </a:lnTo>
                  <a:lnTo>
                    <a:pt x="43" y="45"/>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3" name="Freeform 74"/>
            <p:cNvSpPr>
              <a:spLocks/>
            </p:cNvSpPr>
            <p:nvPr/>
          </p:nvSpPr>
          <p:spPr bwMode="auto">
            <a:xfrm>
              <a:off x="2984" y="1963"/>
              <a:ext cx="156" cy="131"/>
            </a:xfrm>
            <a:custGeom>
              <a:avLst/>
              <a:gdLst>
                <a:gd name="T0" fmla="*/ 270 w 313"/>
                <a:gd name="T1" fmla="*/ 0 h 260"/>
                <a:gd name="T2" fmla="*/ 221 w 313"/>
                <a:gd name="T3" fmla="*/ 26 h 260"/>
                <a:gd name="T4" fmla="*/ 211 w 313"/>
                <a:gd name="T5" fmla="*/ 76 h 260"/>
                <a:gd name="T6" fmla="*/ 221 w 313"/>
                <a:gd name="T7" fmla="*/ 124 h 260"/>
                <a:gd name="T8" fmla="*/ 195 w 313"/>
                <a:gd name="T9" fmla="*/ 158 h 260"/>
                <a:gd name="T10" fmla="*/ 141 w 313"/>
                <a:gd name="T11" fmla="*/ 158 h 260"/>
                <a:gd name="T12" fmla="*/ 109 w 313"/>
                <a:gd name="T13" fmla="*/ 212 h 260"/>
                <a:gd name="T14" fmla="*/ 0 w 313"/>
                <a:gd name="T15" fmla="*/ 260 h 260"/>
                <a:gd name="T16" fmla="*/ 125 w 313"/>
                <a:gd name="T17" fmla="*/ 234 h 260"/>
                <a:gd name="T18" fmla="*/ 195 w 313"/>
                <a:gd name="T19" fmla="*/ 217 h 260"/>
                <a:gd name="T20" fmla="*/ 216 w 313"/>
                <a:gd name="T21" fmla="*/ 158 h 260"/>
                <a:gd name="T22" fmla="*/ 270 w 313"/>
                <a:gd name="T23" fmla="*/ 92 h 260"/>
                <a:gd name="T24" fmla="*/ 313 w 313"/>
                <a:gd name="T25" fmla="*/ 26 h 260"/>
                <a:gd name="T26" fmla="*/ 270 w 313"/>
                <a:gd name="T2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260">
                  <a:moveTo>
                    <a:pt x="270" y="0"/>
                  </a:moveTo>
                  <a:lnTo>
                    <a:pt x="221" y="26"/>
                  </a:lnTo>
                  <a:lnTo>
                    <a:pt x="211" y="76"/>
                  </a:lnTo>
                  <a:lnTo>
                    <a:pt x="221" y="124"/>
                  </a:lnTo>
                  <a:lnTo>
                    <a:pt x="195" y="158"/>
                  </a:lnTo>
                  <a:lnTo>
                    <a:pt x="141" y="158"/>
                  </a:lnTo>
                  <a:lnTo>
                    <a:pt x="109" y="212"/>
                  </a:lnTo>
                  <a:lnTo>
                    <a:pt x="0" y="260"/>
                  </a:lnTo>
                  <a:lnTo>
                    <a:pt x="125" y="234"/>
                  </a:lnTo>
                  <a:lnTo>
                    <a:pt x="195" y="217"/>
                  </a:lnTo>
                  <a:lnTo>
                    <a:pt x="216" y="158"/>
                  </a:lnTo>
                  <a:lnTo>
                    <a:pt x="270" y="92"/>
                  </a:lnTo>
                  <a:lnTo>
                    <a:pt x="313" y="26"/>
                  </a:lnTo>
                  <a:lnTo>
                    <a:pt x="27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4" name="Freeform 75"/>
            <p:cNvSpPr>
              <a:spLocks/>
            </p:cNvSpPr>
            <p:nvPr/>
          </p:nvSpPr>
          <p:spPr bwMode="auto">
            <a:xfrm>
              <a:off x="3081" y="2096"/>
              <a:ext cx="62" cy="36"/>
            </a:xfrm>
            <a:custGeom>
              <a:avLst/>
              <a:gdLst>
                <a:gd name="T0" fmla="*/ 113 w 123"/>
                <a:gd name="T1" fmla="*/ 0 h 70"/>
                <a:gd name="T2" fmla="*/ 69 w 123"/>
                <a:gd name="T3" fmla="*/ 16 h 70"/>
                <a:gd name="T4" fmla="*/ 0 w 123"/>
                <a:gd name="T5" fmla="*/ 60 h 70"/>
                <a:gd name="T6" fmla="*/ 48 w 123"/>
                <a:gd name="T7" fmla="*/ 70 h 70"/>
                <a:gd name="T8" fmla="*/ 97 w 123"/>
                <a:gd name="T9" fmla="*/ 70 h 70"/>
                <a:gd name="T10" fmla="*/ 123 w 123"/>
                <a:gd name="T11" fmla="*/ 32 h 70"/>
                <a:gd name="T12" fmla="*/ 113 w 12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23" h="70">
                  <a:moveTo>
                    <a:pt x="113" y="0"/>
                  </a:moveTo>
                  <a:lnTo>
                    <a:pt x="69" y="16"/>
                  </a:lnTo>
                  <a:lnTo>
                    <a:pt x="0" y="60"/>
                  </a:lnTo>
                  <a:lnTo>
                    <a:pt x="48" y="70"/>
                  </a:lnTo>
                  <a:lnTo>
                    <a:pt x="97" y="70"/>
                  </a:lnTo>
                  <a:lnTo>
                    <a:pt x="123" y="32"/>
                  </a:lnTo>
                  <a:lnTo>
                    <a:pt x="113"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5" name="Freeform 76"/>
            <p:cNvSpPr>
              <a:spLocks/>
            </p:cNvSpPr>
            <p:nvPr/>
          </p:nvSpPr>
          <p:spPr bwMode="auto">
            <a:xfrm>
              <a:off x="2896" y="1861"/>
              <a:ext cx="31" cy="30"/>
            </a:xfrm>
            <a:custGeom>
              <a:avLst/>
              <a:gdLst>
                <a:gd name="T0" fmla="*/ 10 w 61"/>
                <a:gd name="T1" fmla="*/ 60 h 60"/>
                <a:gd name="T2" fmla="*/ 10 w 61"/>
                <a:gd name="T3" fmla="*/ 39 h 60"/>
                <a:gd name="T4" fmla="*/ 24 w 61"/>
                <a:gd name="T5" fmla="*/ 16 h 60"/>
                <a:gd name="T6" fmla="*/ 61 w 61"/>
                <a:gd name="T7" fmla="*/ 0 h 60"/>
                <a:gd name="T8" fmla="*/ 28 w 61"/>
                <a:gd name="T9" fmla="*/ 7 h 60"/>
                <a:gd name="T10" fmla="*/ 7 w 61"/>
                <a:gd name="T11" fmla="*/ 19 h 60"/>
                <a:gd name="T12" fmla="*/ 0 w 61"/>
                <a:gd name="T13" fmla="*/ 47 h 60"/>
                <a:gd name="T14" fmla="*/ 10 w 61"/>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0">
                  <a:moveTo>
                    <a:pt x="10" y="60"/>
                  </a:moveTo>
                  <a:lnTo>
                    <a:pt x="10" y="39"/>
                  </a:lnTo>
                  <a:lnTo>
                    <a:pt x="24" y="16"/>
                  </a:lnTo>
                  <a:lnTo>
                    <a:pt x="61" y="0"/>
                  </a:lnTo>
                  <a:lnTo>
                    <a:pt x="28" y="7"/>
                  </a:lnTo>
                  <a:lnTo>
                    <a:pt x="7" y="19"/>
                  </a:lnTo>
                  <a:lnTo>
                    <a:pt x="0" y="47"/>
                  </a:lnTo>
                  <a:lnTo>
                    <a:pt x="10" y="6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6" name="Freeform 77"/>
            <p:cNvSpPr>
              <a:spLocks/>
            </p:cNvSpPr>
            <p:nvPr/>
          </p:nvSpPr>
          <p:spPr bwMode="auto">
            <a:xfrm>
              <a:off x="2947" y="1851"/>
              <a:ext cx="29" cy="23"/>
            </a:xfrm>
            <a:custGeom>
              <a:avLst/>
              <a:gdLst>
                <a:gd name="T0" fmla="*/ 45 w 58"/>
                <a:gd name="T1" fmla="*/ 46 h 46"/>
                <a:gd name="T2" fmla="*/ 35 w 58"/>
                <a:gd name="T3" fmla="*/ 32 h 46"/>
                <a:gd name="T4" fmla="*/ 41 w 58"/>
                <a:gd name="T5" fmla="*/ 15 h 46"/>
                <a:gd name="T6" fmla="*/ 58 w 58"/>
                <a:gd name="T7" fmla="*/ 0 h 46"/>
                <a:gd name="T8" fmla="*/ 44 w 58"/>
                <a:gd name="T9" fmla="*/ 0 h 46"/>
                <a:gd name="T10" fmla="*/ 30 w 58"/>
                <a:gd name="T11" fmla="*/ 10 h 46"/>
                <a:gd name="T12" fmla="*/ 21 w 58"/>
                <a:gd name="T13" fmla="*/ 23 h 46"/>
                <a:gd name="T14" fmla="*/ 0 w 58"/>
                <a:gd name="T15" fmla="*/ 23 h 46"/>
                <a:gd name="T16" fmla="*/ 20 w 58"/>
                <a:gd name="T17" fmla="*/ 33 h 46"/>
                <a:gd name="T18" fmla="*/ 45 w 58"/>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6">
                  <a:moveTo>
                    <a:pt x="45" y="46"/>
                  </a:moveTo>
                  <a:lnTo>
                    <a:pt x="35" y="32"/>
                  </a:lnTo>
                  <a:lnTo>
                    <a:pt x="41" y="15"/>
                  </a:lnTo>
                  <a:lnTo>
                    <a:pt x="58" y="0"/>
                  </a:lnTo>
                  <a:lnTo>
                    <a:pt x="44" y="0"/>
                  </a:lnTo>
                  <a:lnTo>
                    <a:pt x="30" y="10"/>
                  </a:lnTo>
                  <a:lnTo>
                    <a:pt x="21" y="23"/>
                  </a:lnTo>
                  <a:lnTo>
                    <a:pt x="0" y="23"/>
                  </a:lnTo>
                  <a:lnTo>
                    <a:pt x="20" y="33"/>
                  </a:lnTo>
                  <a:lnTo>
                    <a:pt x="45" y="46"/>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7" name="Freeform 78"/>
            <p:cNvSpPr>
              <a:spLocks/>
            </p:cNvSpPr>
            <p:nvPr/>
          </p:nvSpPr>
          <p:spPr bwMode="auto">
            <a:xfrm>
              <a:off x="2902" y="1830"/>
              <a:ext cx="50" cy="27"/>
            </a:xfrm>
            <a:custGeom>
              <a:avLst/>
              <a:gdLst>
                <a:gd name="T0" fmla="*/ 55 w 102"/>
                <a:gd name="T1" fmla="*/ 10 h 54"/>
                <a:gd name="T2" fmla="*/ 71 w 102"/>
                <a:gd name="T3" fmla="*/ 24 h 54"/>
                <a:gd name="T4" fmla="*/ 71 w 102"/>
                <a:gd name="T5" fmla="*/ 43 h 54"/>
                <a:gd name="T6" fmla="*/ 71 w 102"/>
                <a:gd name="T7" fmla="*/ 54 h 54"/>
                <a:gd name="T8" fmla="*/ 82 w 102"/>
                <a:gd name="T9" fmla="*/ 54 h 54"/>
                <a:gd name="T10" fmla="*/ 78 w 102"/>
                <a:gd name="T11" fmla="*/ 36 h 54"/>
                <a:gd name="T12" fmla="*/ 102 w 102"/>
                <a:gd name="T13" fmla="*/ 13 h 54"/>
                <a:gd name="T14" fmla="*/ 86 w 102"/>
                <a:gd name="T15" fmla="*/ 17 h 54"/>
                <a:gd name="T16" fmla="*/ 75 w 102"/>
                <a:gd name="T17" fmla="*/ 25 h 54"/>
                <a:gd name="T18" fmla="*/ 71 w 102"/>
                <a:gd name="T19" fmla="*/ 10 h 54"/>
                <a:gd name="T20" fmla="*/ 43 w 102"/>
                <a:gd name="T21" fmla="*/ 0 h 54"/>
                <a:gd name="T22" fmla="*/ 20 w 102"/>
                <a:gd name="T23" fmla="*/ 0 h 54"/>
                <a:gd name="T24" fmla="*/ 0 w 102"/>
                <a:gd name="T25" fmla="*/ 15 h 54"/>
                <a:gd name="T26" fmla="*/ 35 w 102"/>
                <a:gd name="T27" fmla="*/ 8 h 54"/>
                <a:gd name="T28" fmla="*/ 55 w 102"/>
                <a:gd name="T29"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54">
                  <a:moveTo>
                    <a:pt x="55" y="10"/>
                  </a:moveTo>
                  <a:lnTo>
                    <a:pt x="71" y="24"/>
                  </a:lnTo>
                  <a:lnTo>
                    <a:pt x="71" y="43"/>
                  </a:lnTo>
                  <a:lnTo>
                    <a:pt x="71" y="54"/>
                  </a:lnTo>
                  <a:lnTo>
                    <a:pt x="82" y="54"/>
                  </a:lnTo>
                  <a:lnTo>
                    <a:pt x="78" y="36"/>
                  </a:lnTo>
                  <a:lnTo>
                    <a:pt x="102" y="13"/>
                  </a:lnTo>
                  <a:lnTo>
                    <a:pt x="86" y="17"/>
                  </a:lnTo>
                  <a:lnTo>
                    <a:pt x="75" y="25"/>
                  </a:lnTo>
                  <a:lnTo>
                    <a:pt x="71" y="10"/>
                  </a:lnTo>
                  <a:lnTo>
                    <a:pt x="43" y="0"/>
                  </a:lnTo>
                  <a:lnTo>
                    <a:pt x="20" y="0"/>
                  </a:lnTo>
                  <a:lnTo>
                    <a:pt x="0" y="15"/>
                  </a:lnTo>
                  <a:lnTo>
                    <a:pt x="35" y="8"/>
                  </a:lnTo>
                  <a:lnTo>
                    <a:pt x="55" y="1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8" name="Freeform 79"/>
            <p:cNvSpPr>
              <a:spLocks/>
            </p:cNvSpPr>
            <p:nvPr/>
          </p:nvSpPr>
          <p:spPr bwMode="auto">
            <a:xfrm>
              <a:off x="2931" y="1811"/>
              <a:ext cx="42" cy="17"/>
            </a:xfrm>
            <a:custGeom>
              <a:avLst/>
              <a:gdLst>
                <a:gd name="T0" fmla="*/ 84 w 84"/>
                <a:gd name="T1" fmla="*/ 0 h 35"/>
                <a:gd name="T2" fmla="*/ 16 w 84"/>
                <a:gd name="T3" fmla="*/ 13 h 35"/>
                <a:gd name="T4" fmla="*/ 1 w 84"/>
                <a:gd name="T5" fmla="*/ 35 h 35"/>
                <a:gd name="T6" fmla="*/ 0 w 84"/>
                <a:gd name="T7" fmla="*/ 23 h 35"/>
                <a:gd name="T8" fmla="*/ 13 w 84"/>
                <a:gd name="T9" fmla="*/ 7 h 35"/>
                <a:gd name="T10" fmla="*/ 40 w 84"/>
                <a:gd name="T11" fmla="*/ 0 h 35"/>
                <a:gd name="T12" fmla="*/ 84 w 84"/>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84" h="35">
                  <a:moveTo>
                    <a:pt x="84" y="0"/>
                  </a:moveTo>
                  <a:lnTo>
                    <a:pt x="16" y="13"/>
                  </a:lnTo>
                  <a:lnTo>
                    <a:pt x="1" y="35"/>
                  </a:lnTo>
                  <a:lnTo>
                    <a:pt x="0" y="23"/>
                  </a:lnTo>
                  <a:lnTo>
                    <a:pt x="13" y="7"/>
                  </a:lnTo>
                  <a:lnTo>
                    <a:pt x="40" y="0"/>
                  </a:lnTo>
                  <a:lnTo>
                    <a:pt x="84"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59" name="Freeform 80"/>
            <p:cNvSpPr>
              <a:spLocks/>
            </p:cNvSpPr>
            <p:nvPr/>
          </p:nvSpPr>
          <p:spPr bwMode="auto">
            <a:xfrm>
              <a:off x="2876" y="1910"/>
              <a:ext cx="22" cy="14"/>
            </a:xfrm>
            <a:custGeom>
              <a:avLst/>
              <a:gdLst>
                <a:gd name="T0" fmla="*/ 45 w 45"/>
                <a:gd name="T1" fmla="*/ 0 h 26"/>
                <a:gd name="T2" fmla="*/ 24 w 45"/>
                <a:gd name="T3" fmla="*/ 1 h 26"/>
                <a:gd name="T4" fmla="*/ 0 w 45"/>
                <a:gd name="T5" fmla="*/ 12 h 26"/>
                <a:gd name="T6" fmla="*/ 13 w 45"/>
                <a:gd name="T7" fmla="*/ 26 h 26"/>
                <a:gd name="T8" fmla="*/ 31 w 45"/>
                <a:gd name="T9" fmla="*/ 14 h 26"/>
                <a:gd name="T10" fmla="*/ 45 w 45"/>
                <a:gd name="T11" fmla="*/ 0 h 26"/>
              </a:gdLst>
              <a:ahLst/>
              <a:cxnLst>
                <a:cxn ang="0">
                  <a:pos x="T0" y="T1"/>
                </a:cxn>
                <a:cxn ang="0">
                  <a:pos x="T2" y="T3"/>
                </a:cxn>
                <a:cxn ang="0">
                  <a:pos x="T4" y="T5"/>
                </a:cxn>
                <a:cxn ang="0">
                  <a:pos x="T6" y="T7"/>
                </a:cxn>
                <a:cxn ang="0">
                  <a:pos x="T8" y="T9"/>
                </a:cxn>
                <a:cxn ang="0">
                  <a:pos x="T10" y="T11"/>
                </a:cxn>
              </a:cxnLst>
              <a:rect l="0" t="0" r="r" b="b"/>
              <a:pathLst>
                <a:path w="45" h="26">
                  <a:moveTo>
                    <a:pt x="45" y="0"/>
                  </a:moveTo>
                  <a:lnTo>
                    <a:pt x="24" y="1"/>
                  </a:lnTo>
                  <a:lnTo>
                    <a:pt x="0" y="12"/>
                  </a:lnTo>
                  <a:lnTo>
                    <a:pt x="13" y="26"/>
                  </a:lnTo>
                  <a:lnTo>
                    <a:pt x="31" y="14"/>
                  </a:lnTo>
                  <a:lnTo>
                    <a:pt x="45"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0" name="Freeform 81"/>
            <p:cNvSpPr>
              <a:spLocks/>
            </p:cNvSpPr>
            <p:nvPr/>
          </p:nvSpPr>
          <p:spPr bwMode="auto">
            <a:xfrm>
              <a:off x="2909" y="1912"/>
              <a:ext cx="55" cy="44"/>
            </a:xfrm>
            <a:custGeom>
              <a:avLst/>
              <a:gdLst>
                <a:gd name="T0" fmla="*/ 111 w 111"/>
                <a:gd name="T1" fmla="*/ 0 h 88"/>
                <a:gd name="T2" fmla="*/ 77 w 111"/>
                <a:gd name="T3" fmla="*/ 20 h 88"/>
                <a:gd name="T4" fmla="*/ 50 w 111"/>
                <a:gd name="T5" fmla="*/ 44 h 88"/>
                <a:gd name="T6" fmla="*/ 27 w 111"/>
                <a:gd name="T7" fmla="*/ 66 h 88"/>
                <a:gd name="T8" fmla="*/ 0 w 111"/>
                <a:gd name="T9" fmla="*/ 61 h 88"/>
                <a:gd name="T10" fmla="*/ 14 w 111"/>
                <a:gd name="T11" fmla="*/ 80 h 88"/>
                <a:gd name="T12" fmla="*/ 30 w 111"/>
                <a:gd name="T13" fmla="*/ 88 h 88"/>
                <a:gd name="T14" fmla="*/ 51 w 111"/>
                <a:gd name="T15" fmla="*/ 54 h 88"/>
                <a:gd name="T16" fmla="*/ 74 w 111"/>
                <a:gd name="T17" fmla="*/ 29 h 88"/>
                <a:gd name="T18" fmla="*/ 111 w 11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8">
                  <a:moveTo>
                    <a:pt x="111" y="0"/>
                  </a:moveTo>
                  <a:lnTo>
                    <a:pt x="77" y="20"/>
                  </a:lnTo>
                  <a:lnTo>
                    <a:pt x="50" y="44"/>
                  </a:lnTo>
                  <a:lnTo>
                    <a:pt x="27" y="66"/>
                  </a:lnTo>
                  <a:lnTo>
                    <a:pt x="0" y="61"/>
                  </a:lnTo>
                  <a:lnTo>
                    <a:pt x="14" y="80"/>
                  </a:lnTo>
                  <a:lnTo>
                    <a:pt x="30" y="88"/>
                  </a:lnTo>
                  <a:lnTo>
                    <a:pt x="51" y="54"/>
                  </a:lnTo>
                  <a:lnTo>
                    <a:pt x="74" y="29"/>
                  </a:lnTo>
                  <a:lnTo>
                    <a:pt x="111"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1" name="Freeform 82"/>
            <p:cNvSpPr>
              <a:spLocks/>
            </p:cNvSpPr>
            <p:nvPr/>
          </p:nvSpPr>
          <p:spPr bwMode="auto">
            <a:xfrm>
              <a:off x="2108" y="1903"/>
              <a:ext cx="656" cy="640"/>
            </a:xfrm>
            <a:custGeom>
              <a:avLst/>
              <a:gdLst>
                <a:gd name="T0" fmla="*/ 592 w 1311"/>
                <a:gd name="T1" fmla="*/ 76 h 1279"/>
                <a:gd name="T2" fmla="*/ 485 w 1311"/>
                <a:gd name="T3" fmla="*/ 146 h 1279"/>
                <a:gd name="T4" fmla="*/ 459 w 1311"/>
                <a:gd name="T5" fmla="*/ 143 h 1279"/>
                <a:gd name="T6" fmla="*/ 435 w 1311"/>
                <a:gd name="T7" fmla="*/ 139 h 1279"/>
                <a:gd name="T8" fmla="*/ 410 w 1311"/>
                <a:gd name="T9" fmla="*/ 137 h 1279"/>
                <a:gd name="T10" fmla="*/ 386 w 1311"/>
                <a:gd name="T11" fmla="*/ 135 h 1279"/>
                <a:gd name="T12" fmla="*/ 362 w 1311"/>
                <a:gd name="T13" fmla="*/ 132 h 1279"/>
                <a:gd name="T14" fmla="*/ 337 w 1311"/>
                <a:gd name="T15" fmla="*/ 130 h 1279"/>
                <a:gd name="T16" fmla="*/ 313 w 1311"/>
                <a:gd name="T17" fmla="*/ 127 h 1279"/>
                <a:gd name="T18" fmla="*/ 289 w 1311"/>
                <a:gd name="T19" fmla="*/ 121 h 1279"/>
                <a:gd name="T20" fmla="*/ 239 w 1311"/>
                <a:gd name="T21" fmla="*/ 255 h 1279"/>
                <a:gd name="T22" fmla="*/ 203 w 1311"/>
                <a:gd name="T23" fmla="*/ 248 h 1279"/>
                <a:gd name="T24" fmla="*/ 169 w 1311"/>
                <a:gd name="T25" fmla="*/ 246 h 1279"/>
                <a:gd name="T26" fmla="*/ 136 w 1311"/>
                <a:gd name="T27" fmla="*/ 246 h 1279"/>
                <a:gd name="T28" fmla="*/ 100 w 1311"/>
                <a:gd name="T29" fmla="*/ 242 h 1279"/>
                <a:gd name="T30" fmla="*/ 112 w 1311"/>
                <a:gd name="T31" fmla="*/ 367 h 1279"/>
                <a:gd name="T32" fmla="*/ 100 w 1311"/>
                <a:gd name="T33" fmla="*/ 483 h 1279"/>
                <a:gd name="T34" fmla="*/ 100 w 1311"/>
                <a:gd name="T35" fmla="*/ 570 h 1279"/>
                <a:gd name="T36" fmla="*/ 67 w 1311"/>
                <a:gd name="T37" fmla="*/ 620 h 1279"/>
                <a:gd name="T38" fmla="*/ 44 w 1311"/>
                <a:gd name="T39" fmla="*/ 674 h 1279"/>
                <a:gd name="T40" fmla="*/ 18 w 1311"/>
                <a:gd name="T41" fmla="*/ 733 h 1279"/>
                <a:gd name="T42" fmla="*/ 83 w 1311"/>
                <a:gd name="T43" fmla="*/ 802 h 1279"/>
                <a:gd name="T44" fmla="*/ 125 w 1311"/>
                <a:gd name="T45" fmla="*/ 878 h 1279"/>
                <a:gd name="T46" fmla="*/ 207 w 1311"/>
                <a:gd name="T47" fmla="*/ 928 h 1279"/>
                <a:gd name="T48" fmla="*/ 302 w 1311"/>
                <a:gd name="T49" fmla="*/ 948 h 1279"/>
                <a:gd name="T50" fmla="*/ 371 w 1311"/>
                <a:gd name="T51" fmla="*/ 1189 h 1279"/>
                <a:gd name="T52" fmla="*/ 434 w 1311"/>
                <a:gd name="T53" fmla="*/ 1234 h 1279"/>
                <a:gd name="T54" fmla="*/ 604 w 1311"/>
                <a:gd name="T55" fmla="*/ 1219 h 1279"/>
                <a:gd name="T56" fmla="*/ 639 w 1311"/>
                <a:gd name="T57" fmla="*/ 1227 h 1279"/>
                <a:gd name="T58" fmla="*/ 676 w 1311"/>
                <a:gd name="T59" fmla="*/ 1235 h 1279"/>
                <a:gd name="T60" fmla="*/ 712 w 1311"/>
                <a:gd name="T61" fmla="*/ 1243 h 1279"/>
                <a:gd name="T62" fmla="*/ 749 w 1311"/>
                <a:gd name="T63" fmla="*/ 1251 h 1279"/>
                <a:gd name="T64" fmla="*/ 784 w 1311"/>
                <a:gd name="T65" fmla="*/ 1259 h 1279"/>
                <a:gd name="T66" fmla="*/ 821 w 1311"/>
                <a:gd name="T67" fmla="*/ 1267 h 1279"/>
                <a:gd name="T68" fmla="*/ 857 w 1311"/>
                <a:gd name="T69" fmla="*/ 1275 h 1279"/>
                <a:gd name="T70" fmla="*/ 875 w 1311"/>
                <a:gd name="T71" fmla="*/ 1170 h 1279"/>
                <a:gd name="T72" fmla="*/ 977 w 1311"/>
                <a:gd name="T73" fmla="*/ 1054 h 1279"/>
                <a:gd name="T74" fmla="*/ 1191 w 1311"/>
                <a:gd name="T75" fmla="*/ 846 h 1279"/>
                <a:gd name="T76" fmla="*/ 1291 w 1311"/>
                <a:gd name="T77" fmla="*/ 668 h 1279"/>
                <a:gd name="T78" fmla="*/ 1301 w 1311"/>
                <a:gd name="T79" fmla="*/ 545 h 1279"/>
                <a:gd name="T80" fmla="*/ 1278 w 1311"/>
                <a:gd name="T81" fmla="*/ 521 h 1279"/>
                <a:gd name="T82" fmla="*/ 1255 w 1311"/>
                <a:gd name="T83" fmla="*/ 501 h 1279"/>
                <a:gd name="T84" fmla="*/ 1230 w 1311"/>
                <a:gd name="T85" fmla="*/ 487 h 1279"/>
                <a:gd name="T86" fmla="*/ 1205 w 1311"/>
                <a:gd name="T87" fmla="*/ 477 h 1279"/>
                <a:gd name="T88" fmla="*/ 1176 w 1311"/>
                <a:gd name="T89" fmla="*/ 470 h 1279"/>
                <a:gd name="T90" fmla="*/ 1146 w 1311"/>
                <a:gd name="T91" fmla="*/ 466 h 1279"/>
                <a:gd name="T92" fmla="*/ 1114 w 1311"/>
                <a:gd name="T93" fmla="*/ 464 h 1279"/>
                <a:gd name="T94" fmla="*/ 1097 w 1311"/>
                <a:gd name="T95" fmla="*/ 284 h 1279"/>
                <a:gd name="T96" fmla="*/ 1014 w 1311"/>
                <a:gd name="T97" fmla="*/ 165 h 1279"/>
                <a:gd name="T98" fmla="*/ 812 w 1311"/>
                <a:gd name="T99" fmla="*/ 89 h 1279"/>
                <a:gd name="T100" fmla="*/ 725 w 1311"/>
                <a:gd name="T101" fmla="*/ 25 h 1279"/>
                <a:gd name="T102" fmla="*/ 617 w 1311"/>
                <a:gd name="T103" fmla="*/ 31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1" h="1279">
                  <a:moveTo>
                    <a:pt x="617" y="31"/>
                  </a:moveTo>
                  <a:lnTo>
                    <a:pt x="592" y="76"/>
                  </a:lnTo>
                  <a:lnTo>
                    <a:pt x="523" y="108"/>
                  </a:lnTo>
                  <a:lnTo>
                    <a:pt x="485" y="146"/>
                  </a:lnTo>
                  <a:lnTo>
                    <a:pt x="472" y="144"/>
                  </a:lnTo>
                  <a:lnTo>
                    <a:pt x="459" y="143"/>
                  </a:lnTo>
                  <a:lnTo>
                    <a:pt x="448" y="140"/>
                  </a:lnTo>
                  <a:lnTo>
                    <a:pt x="435" y="139"/>
                  </a:lnTo>
                  <a:lnTo>
                    <a:pt x="423" y="138"/>
                  </a:lnTo>
                  <a:lnTo>
                    <a:pt x="410" y="137"/>
                  </a:lnTo>
                  <a:lnTo>
                    <a:pt x="398" y="136"/>
                  </a:lnTo>
                  <a:lnTo>
                    <a:pt x="386" y="135"/>
                  </a:lnTo>
                  <a:lnTo>
                    <a:pt x="374" y="135"/>
                  </a:lnTo>
                  <a:lnTo>
                    <a:pt x="362" y="132"/>
                  </a:lnTo>
                  <a:lnTo>
                    <a:pt x="350" y="131"/>
                  </a:lnTo>
                  <a:lnTo>
                    <a:pt x="337" y="130"/>
                  </a:lnTo>
                  <a:lnTo>
                    <a:pt x="326" y="128"/>
                  </a:lnTo>
                  <a:lnTo>
                    <a:pt x="313" y="127"/>
                  </a:lnTo>
                  <a:lnTo>
                    <a:pt x="302" y="123"/>
                  </a:lnTo>
                  <a:lnTo>
                    <a:pt x="289" y="121"/>
                  </a:lnTo>
                  <a:lnTo>
                    <a:pt x="276" y="204"/>
                  </a:lnTo>
                  <a:lnTo>
                    <a:pt x="239" y="255"/>
                  </a:lnTo>
                  <a:lnTo>
                    <a:pt x="220" y="250"/>
                  </a:lnTo>
                  <a:lnTo>
                    <a:pt x="203" y="248"/>
                  </a:lnTo>
                  <a:lnTo>
                    <a:pt x="185" y="248"/>
                  </a:lnTo>
                  <a:lnTo>
                    <a:pt x="169" y="246"/>
                  </a:lnTo>
                  <a:lnTo>
                    <a:pt x="153" y="246"/>
                  </a:lnTo>
                  <a:lnTo>
                    <a:pt x="136" y="246"/>
                  </a:lnTo>
                  <a:lnTo>
                    <a:pt x="118" y="245"/>
                  </a:lnTo>
                  <a:lnTo>
                    <a:pt x="100" y="242"/>
                  </a:lnTo>
                  <a:lnTo>
                    <a:pt x="105" y="303"/>
                  </a:lnTo>
                  <a:lnTo>
                    <a:pt x="112" y="367"/>
                  </a:lnTo>
                  <a:lnTo>
                    <a:pt x="113" y="430"/>
                  </a:lnTo>
                  <a:lnTo>
                    <a:pt x="100" y="483"/>
                  </a:lnTo>
                  <a:lnTo>
                    <a:pt x="125" y="547"/>
                  </a:lnTo>
                  <a:lnTo>
                    <a:pt x="100" y="570"/>
                  </a:lnTo>
                  <a:lnTo>
                    <a:pt x="82" y="593"/>
                  </a:lnTo>
                  <a:lnTo>
                    <a:pt x="67" y="620"/>
                  </a:lnTo>
                  <a:lnTo>
                    <a:pt x="55" y="646"/>
                  </a:lnTo>
                  <a:lnTo>
                    <a:pt x="44" y="674"/>
                  </a:lnTo>
                  <a:lnTo>
                    <a:pt x="32" y="703"/>
                  </a:lnTo>
                  <a:lnTo>
                    <a:pt x="18" y="733"/>
                  </a:lnTo>
                  <a:lnTo>
                    <a:pt x="0" y="763"/>
                  </a:lnTo>
                  <a:lnTo>
                    <a:pt x="83" y="802"/>
                  </a:lnTo>
                  <a:lnTo>
                    <a:pt x="138" y="820"/>
                  </a:lnTo>
                  <a:lnTo>
                    <a:pt x="125" y="878"/>
                  </a:lnTo>
                  <a:lnTo>
                    <a:pt x="125" y="941"/>
                  </a:lnTo>
                  <a:lnTo>
                    <a:pt x="207" y="928"/>
                  </a:lnTo>
                  <a:lnTo>
                    <a:pt x="283" y="908"/>
                  </a:lnTo>
                  <a:lnTo>
                    <a:pt x="302" y="948"/>
                  </a:lnTo>
                  <a:lnTo>
                    <a:pt x="327" y="1120"/>
                  </a:lnTo>
                  <a:lnTo>
                    <a:pt x="371" y="1189"/>
                  </a:lnTo>
                  <a:lnTo>
                    <a:pt x="371" y="1234"/>
                  </a:lnTo>
                  <a:lnTo>
                    <a:pt x="434" y="1234"/>
                  </a:lnTo>
                  <a:lnTo>
                    <a:pt x="585" y="1214"/>
                  </a:lnTo>
                  <a:lnTo>
                    <a:pt x="604" y="1219"/>
                  </a:lnTo>
                  <a:lnTo>
                    <a:pt x="622" y="1222"/>
                  </a:lnTo>
                  <a:lnTo>
                    <a:pt x="639" y="1227"/>
                  </a:lnTo>
                  <a:lnTo>
                    <a:pt x="658" y="1230"/>
                  </a:lnTo>
                  <a:lnTo>
                    <a:pt x="676" y="1235"/>
                  </a:lnTo>
                  <a:lnTo>
                    <a:pt x="695" y="1238"/>
                  </a:lnTo>
                  <a:lnTo>
                    <a:pt x="712" y="1243"/>
                  </a:lnTo>
                  <a:lnTo>
                    <a:pt x="730" y="1246"/>
                  </a:lnTo>
                  <a:lnTo>
                    <a:pt x="749" y="1251"/>
                  </a:lnTo>
                  <a:lnTo>
                    <a:pt x="767" y="1255"/>
                  </a:lnTo>
                  <a:lnTo>
                    <a:pt x="784" y="1259"/>
                  </a:lnTo>
                  <a:lnTo>
                    <a:pt x="803" y="1263"/>
                  </a:lnTo>
                  <a:lnTo>
                    <a:pt x="821" y="1267"/>
                  </a:lnTo>
                  <a:lnTo>
                    <a:pt x="840" y="1271"/>
                  </a:lnTo>
                  <a:lnTo>
                    <a:pt x="857" y="1275"/>
                  </a:lnTo>
                  <a:lnTo>
                    <a:pt x="875" y="1279"/>
                  </a:lnTo>
                  <a:lnTo>
                    <a:pt x="875" y="1170"/>
                  </a:lnTo>
                  <a:lnTo>
                    <a:pt x="926" y="999"/>
                  </a:lnTo>
                  <a:lnTo>
                    <a:pt x="977" y="1054"/>
                  </a:lnTo>
                  <a:lnTo>
                    <a:pt x="1059" y="954"/>
                  </a:lnTo>
                  <a:lnTo>
                    <a:pt x="1191" y="846"/>
                  </a:lnTo>
                  <a:lnTo>
                    <a:pt x="1266" y="769"/>
                  </a:lnTo>
                  <a:lnTo>
                    <a:pt x="1291" y="668"/>
                  </a:lnTo>
                  <a:lnTo>
                    <a:pt x="1311" y="560"/>
                  </a:lnTo>
                  <a:lnTo>
                    <a:pt x="1301" y="545"/>
                  </a:lnTo>
                  <a:lnTo>
                    <a:pt x="1289" y="532"/>
                  </a:lnTo>
                  <a:lnTo>
                    <a:pt x="1278" y="521"/>
                  </a:lnTo>
                  <a:lnTo>
                    <a:pt x="1266" y="510"/>
                  </a:lnTo>
                  <a:lnTo>
                    <a:pt x="1255" y="501"/>
                  </a:lnTo>
                  <a:lnTo>
                    <a:pt x="1243" y="494"/>
                  </a:lnTo>
                  <a:lnTo>
                    <a:pt x="1230" y="487"/>
                  </a:lnTo>
                  <a:lnTo>
                    <a:pt x="1218" y="481"/>
                  </a:lnTo>
                  <a:lnTo>
                    <a:pt x="1205" y="477"/>
                  </a:lnTo>
                  <a:lnTo>
                    <a:pt x="1191" y="473"/>
                  </a:lnTo>
                  <a:lnTo>
                    <a:pt x="1176" y="470"/>
                  </a:lnTo>
                  <a:lnTo>
                    <a:pt x="1162" y="468"/>
                  </a:lnTo>
                  <a:lnTo>
                    <a:pt x="1146" y="466"/>
                  </a:lnTo>
                  <a:lnTo>
                    <a:pt x="1130" y="465"/>
                  </a:lnTo>
                  <a:lnTo>
                    <a:pt x="1114" y="464"/>
                  </a:lnTo>
                  <a:lnTo>
                    <a:pt x="1097" y="464"/>
                  </a:lnTo>
                  <a:lnTo>
                    <a:pt x="1097" y="284"/>
                  </a:lnTo>
                  <a:lnTo>
                    <a:pt x="1097" y="184"/>
                  </a:lnTo>
                  <a:lnTo>
                    <a:pt x="1014" y="165"/>
                  </a:lnTo>
                  <a:lnTo>
                    <a:pt x="875" y="134"/>
                  </a:lnTo>
                  <a:lnTo>
                    <a:pt x="812" y="89"/>
                  </a:lnTo>
                  <a:lnTo>
                    <a:pt x="787" y="0"/>
                  </a:lnTo>
                  <a:lnTo>
                    <a:pt x="725" y="25"/>
                  </a:lnTo>
                  <a:lnTo>
                    <a:pt x="692" y="63"/>
                  </a:lnTo>
                  <a:lnTo>
                    <a:pt x="617" y="31"/>
                  </a:lnTo>
                  <a:close/>
                </a:path>
              </a:pathLst>
            </a:custGeom>
            <a:solidFill>
              <a:srgbClr val="E5D1A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2" name="Freeform 83"/>
            <p:cNvSpPr>
              <a:spLocks/>
            </p:cNvSpPr>
            <p:nvPr/>
          </p:nvSpPr>
          <p:spPr bwMode="auto">
            <a:xfrm>
              <a:off x="2163" y="2029"/>
              <a:ext cx="68" cy="104"/>
            </a:xfrm>
            <a:custGeom>
              <a:avLst/>
              <a:gdLst>
                <a:gd name="T0" fmla="*/ 137 w 137"/>
                <a:gd name="T1" fmla="*/ 12 h 207"/>
                <a:gd name="T2" fmla="*/ 54 w 137"/>
                <a:gd name="T3" fmla="*/ 12 h 207"/>
                <a:gd name="T4" fmla="*/ 0 w 137"/>
                <a:gd name="T5" fmla="*/ 0 h 207"/>
                <a:gd name="T6" fmla="*/ 4 w 137"/>
                <a:gd name="T7" fmla="*/ 51 h 207"/>
                <a:gd name="T8" fmla="*/ 17 w 137"/>
                <a:gd name="T9" fmla="*/ 157 h 207"/>
                <a:gd name="T10" fmla="*/ 46 w 137"/>
                <a:gd name="T11" fmla="*/ 207 h 207"/>
                <a:gd name="T12" fmla="*/ 75 w 137"/>
                <a:gd name="T13" fmla="*/ 207 h 207"/>
                <a:gd name="T14" fmla="*/ 105 w 137"/>
                <a:gd name="T15" fmla="*/ 164 h 207"/>
                <a:gd name="T16" fmla="*/ 105 w 137"/>
                <a:gd name="T17" fmla="*/ 116 h 207"/>
                <a:gd name="T18" fmla="*/ 129 w 137"/>
                <a:gd name="T19" fmla="*/ 116 h 207"/>
                <a:gd name="T20" fmla="*/ 137 w 137"/>
                <a:gd name="T21" fmla="*/ 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207">
                  <a:moveTo>
                    <a:pt x="137" y="12"/>
                  </a:moveTo>
                  <a:lnTo>
                    <a:pt x="54" y="12"/>
                  </a:lnTo>
                  <a:lnTo>
                    <a:pt x="0" y="0"/>
                  </a:lnTo>
                  <a:lnTo>
                    <a:pt x="4" y="51"/>
                  </a:lnTo>
                  <a:lnTo>
                    <a:pt x="17" y="157"/>
                  </a:lnTo>
                  <a:lnTo>
                    <a:pt x="46" y="207"/>
                  </a:lnTo>
                  <a:lnTo>
                    <a:pt x="75" y="207"/>
                  </a:lnTo>
                  <a:lnTo>
                    <a:pt x="105" y="164"/>
                  </a:lnTo>
                  <a:lnTo>
                    <a:pt x="105" y="116"/>
                  </a:lnTo>
                  <a:lnTo>
                    <a:pt x="129" y="116"/>
                  </a:lnTo>
                  <a:lnTo>
                    <a:pt x="137" y="12"/>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3" name="Freeform 84"/>
            <p:cNvSpPr>
              <a:spLocks/>
            </p:cNvSpPr>
            <p:nvPr/>
          </p:nvSpPr>
          <p:spPr bwMode="auto">
            <a:xfrm>
              <a:off x="2241" y="1974"/>
              <a:ext cx="102" cy="124"/>
            </a:xfrm>
            <a:custGeom>
              <a:avLst/>
              <a:gdLst>
                <a:gd name="T0" fmla="*/ 40 w 203"/>
                <a:gd name="T1" fmla="*/ 0 h 249"/>
                <a:gd name="T2" fmla="*/ 37 w 203"/>
                <a:gd name="T3" fmla="*/ 74 h 249"/>
                <a:gd name="T4" fmla="*/ 0 w 203"/>
                <a:gd name="T5" fmla="*/ 187 h 249"/>
                <a:gd name="T6" fmla="*/ 0 w 203"/>
                <a:gd name="T7" fmla="*/ 227 h 249"/>
                <a:gd name="T8" fmla="*/ 22 w 203"/>
                <a:gd name="T9" fmla="*/ 227 h 249"/>
                <a:gd name="T10" fmla="*/ 51 w 203"/>
                <a:gd name="T11" fmla="*/ 249 h 249"/>
                <a:gd name="T12" fmla="*/ 76 w 203"/>
                <a:gd name="T13" fmla="*/ 184 h 249"/>
                <a:gd name="T14" fmla="*/ 123 w 203"/>
                <a:gd name="T15" fmla="*/ 133 h 249"/>
                <a:gd name="T16" fmla="*/ 152 w 203"/>
                <a:gd name="T17" fmla="*/ 108 h 249"/>
                <a:gd name="T18" fmla="*/ 155 w 203"/>
                <a:gd name="T19" fmla="*/ 67 h 249"/>
                <a:gd name="T20" fmla="*/ 203 w 203"/>
                <a:gd name="T21" fmla="*/ 13 h 249"/>
                <a:gd name="T22" fmla="*/ 155 w 203"/>
                <a:gd name="T23" fmla="*/ 0 h 249"/>
                <a:gd name="T24" fmla="*/ 40 w 203"/>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49">
                  <a:moveTo>
                    <a:pt x="40" y="0"/>
                  </a:moveTo>
                  <a:lnTo>
                    <a:pt x="37" y="74"/>
                  </a:lnTo>
                  <a:lnTo>
                    <a:pt x="0" y="187"/>
                  </a:lnTo>
                  <a:lnTo>
                    <a:pt x="0" y="227"/>
                  </a:lnTo>
                  <a:lnTo>
                    <a:pt x="22" y="227"/>
                  </a:lnTo>
                  <a:lnTo>
                    <a:pt x="51" y="249"/>
                  </a:lnTo>
                  <a:lnTo>
                    <a:pt x="76" y="184"/>
                  </a:lnTo>
                  <a:lnTo>
                    <a:pt x="123" y="133"/>
                  </a:lnTo>
                  <a:lnTo>
                    <a:pt x="152" y="108"/>
                  </a:lnTo>
                  <a:lnTo>
                    <a:pt x="155" y="67"/>
                  </a:lnTo>
                  <a:lnTo>
                    <a:pt x="203" y="13"/>
                  </a:lnTo>
                  <a:lnTo>
                    <a:pt x="155" y="0"/>
                  </a:lnTo>
                  <a:lnTo>
                    <a:pt x="40"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4" name="Freeform 85"/>
            <p:cNvSpPr>
              <a:spLocks/>
            </p:cNvSpPr>
            <p:nvPr/>
          </p:nvSpPr>
          <p:spPr bwMode="auto">
            <a:xfrm>
              <a:off x="2220" y="2091"/>
              <a:ext cx="103" cy="153"/>
            </a:xfrm>
            <a:custGeom>
              <a:avLst/>
              <a:gdLst>
                <a:gd name="T0" fmla="*/ 0 w 205"/>
                <a:gd name="T1" fmla="*/ 0 h 306"/>
                <a:gd name="T2" fmla="*/ 43 w 205"/>
                <a:gd name="T3" fmla="*/ 0 h 306"/>
                <a:gd name="T4" fmla="*/ 94 w 205"/>
                <a:gd name="T5" fmla="*/ 18 h 306"/>
                <a:gd name="T6" fmla="*/ 94 w 205"/>
                <a:gd name="T7" fmla="*/ 58 h 306"/>
                <a:gd name="T8" fmla="*/ 130 w 205"/>
                <a:gd name="T9" fmla="*/ 135 h 306"/>
                <a:gd name="T10" fmla="*/ 170 w 205"/>
                <a:gd name="T11" fmla="*/ 199 h 306"/>
                <a:gd name="T12" fmla="*/ 195 w 205"/>
                <a:gd name="T13" fmla="*/ 244 h 306"/>
                <a:gd name="T14" fmla="*/ 205 w 205"/>
                <a:gd name="T15" fmla="*/ 306 h 306"/>
                <a:gd name="T16" fmla="*/ 141 w 205"/>
                <a:gd name="T17" fmla="*/ 284 h 306"/>
                <a:gd name="T18" fmla="*/ 112 w 205"/>
                <a:gd name="T19" fmla="*/ 218 h 306"/>
                <a:gd name="T20" fmla="*/ 102 w 205"/>
                <a:gd name="T21" fmla="*/ 174 h 306"/>
                <a:gd name="T22" fmla="*/ 51 w 205"/>
                <a:gd name="T23" fmla="*/ 87 h 306"/>
                <a:gd name="T24" fmla="*/ 11 w 205"/>
                <a:gd name="T25" fmla="*/ 33 h 306"/>
                <a:gd name="T26" fmla="*/ 0 w 205"/>
                <a:gd name="T2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06">
                  <a:moveTo>
                    <a:pt x="0" y="0"/>
                  </a:moveTo>
                  <a:lnTo>
                    <a:pt x="43" y="0"/>
                  </a:lnTo>
                  <a:lnTo>
                    <a:pt x="94" y="18"/>
                  </a:lnTo>
                  <a:lnTo>
                    <a:pt x="94" y="58"/>
                  </a:lnTo>
                  <a:lnTo>
                    <a:pt x="130" y="135"/>
                  </a:lnTo>
                  <a:lnTo>
                    <a:pt x="170" y="199"/>
                  </a:lnTo>
                  <a:lnTo>
                    <a:pt x="195" y="244"/>
                  </a:lnTo>
                  <a:lnTo>
                    <a:pt x="205" y="306"/>
                  </a:lnTo>
                  <a:lnTo>
                    <a:pt x="141" y="284"/>
                  </a:lnTo>
                  <a:lnTo>
                    <a:pt x="112" y="218"/>
                  </a:lnTo>
                  <a:lnTo>
                    <a:pt x="102" y="174"/>
                  </a:lnTo>
                  <a:lnTo>
                    <a:pt x="51" y="87"/>
                  </a:lnTo>
                  <a:lnTo>
                    <a:pt x="11" y="33"/>
                  </a:lnTo>
                  <a:lnTo>
                    <a:pt x="0"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5" name="Freeform 86"/>
            <p:cNvSpPr>
              <a:spLocks/>
            </p:cNvSpPr>
            <p:nvPr/>
          </p:nvSpPr>
          <p:spPr bwMode="auto">
            <a:xfrm>
              <a:off x="2249" y="2215"/>
              <a:ext cx="27" cy="18"/>
            </a:xfrm>
            <a:custGeom>
              <a:avLst/>
              <a:gdLst>
                <a:gd name="T0" fmla="*/ 0 w 54"/>
                <a:gd name="T1" fmla="*/ 0 h 37"/>
                <a:gd name="T2" fmla="*/ 47 w 54"/>
                <a:gd name="T3" fmla="*/ 5 h 37"/>
                <a:gd name="T4" fmla="*/ 54 w 54"/>
                <a:gd name="T5" fmla="*/ 37 h 37"/>
                <a:gd name="T6" fmla="*/ 25 w 54"/>
                <a:gd name="T7" fmla="*/ 37 h 37"/>
                <a:gd name="T8" fmla="*/ 0 w 54"/>
                <a:gd name="T9" fmla="*/ 0 h 37"/>
              </a:gdLst>
              <a:ahLst/>
              <a:cxnLst>
                <a:cxn ang="0">
                  <a:pos x="T0" y="T1"/>
                </a:cxn>
                <a:cxn ang="0">
                  <a:pos x="T2" y="T3"/>
                </a:cxn>
                <a:cxn ang="0">
                  <a:pos x="T4" y="T5"/>
                </a:cxn>
                <a:cxn ang="0">
                  <a:pos x="T6" y="T7"/>
                </a:cxn>
                <a:cxn ang="0">
                  <a:pos x="T8" y="T9"/>
                </a:cxn>
              </a:cxnLst>
              <a:rect l="0" t="0" r="r" b="b"/>
              <a:pathLst>
                <a:path w="54" h="37">
                  <a:moveTo>
                    <a:pt x="0" y="0"/>
                  </a:moveTo>
                  <a:lnTo>
                    <a:pt x="47" y="5"/>
                  </a:lnTo>
                  <a:lnTo>
                    <a:pt x="54" y="37"/>
                  </a:lnTo>
                  <a:lnTo>
                    <a:pt x="25" y="37"/>
                  </a:lnTo>
                  <a:lnTo>
                    <a:pt x="0"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6" name="Freeform 87"/>
            <p:cNvSpPr>
              <a:spLocks/>
            </p:cNvSpPr>
            <p:nvPr/>
          </p:nvSpPr>
          <p:spPr bwMode="auto">
            <a:xfrm>
              <a:off x="2117" y="2205"/>
              <a:ext cx="191" cy="158"/>
            </a:xfrm>
            <a:custGeom>
              <a:avLst/>
              <a:gdLst>
                <a:gd name="T0" fmla="*/ 137 w 383"/>
                <a:gd name="T1" fmla="*/ 1 h 314"/>
                <a:gd name="T2" fmla="*/ 171 w 383"/>
                <a:gd name="T3" fmla="*/ 58 h 314"/>
                <a:gd name="T4" fmla="*/ 184 w 383"/>
                <a:gd name="T5" fmla="*/ 102 h 314"/>
                <a:gd name="T6" fmla="*/ 145 w 383"/>
                <a:gd name="T7" fmla="*/ 102 h 314"/>
                <a:gd name="T8" fmla="*/ 120 w 383"/>
                <a:gd name="T9" fmla="*/ 112 h 314"/>
                <a:gd name="T10" fmla="*/ 171 w 383"/>
                <a:gd name="T11" fmla="*/ 112 h 314"/>
                <a:gd name="T12" fmla="*/ 210 w 383"/>
                <a:gd name="T13" fmla="*/ 149 h 314"/>
                <a:gd name="T14" fmla="*/ 220 w 383"/>
                <a:gd name="T15" fmla="*/ 201 h 314"/>
                <a:gd name="T16" fmla="*/ 249 w 383"/>
                <a:gd name="T17" fmla="*/ 240 h 314"/>
                <a:gd name="T18" fmla="*/ 293 w 383"/>
                <a:gd name="T19" fmla="*/ 240 h 314"/>
                <a:gd name="T20" fmla="*/ 315 w 383"/>
                <a:gd name="T21" fmla="*/ 270 h 314"/>
                <a:gd name="T22" fmla="*/ 383 w 383"/>
                <a:gd name="T23" fmla="*/ 281 h 314"/>
                <a:gd name="T24" fmla="*/ 325 w 383"/>
                <a:gd name="T25" fmla="*/ 314 h 314"/>
                <a:gd name="T26" fmla="*/ 282 w 383"/>
                <a:gd name="T27" fmla="*/ 281 h 314"/>
                <a:gd name="T28" fmla="*/ 203 w 383"/>
                <a:gd name="T29" fmla="*/ 215 h 314"/>
                <a:gd name="T30" fmla="*/ 142 w 383"/>
                <a:gd name="T31" fmla="*/ 171 h 314"/>
                <a:gd name="T32" fmla="*/ 66 w 383"/>
                <a:gd name="T33" fmla="*/ 157 h 314"/>
                <a:gd name="T34" fmla="*/ 0 w 383"/>
                <a:gd name="T35" fmla="*/ 149 h 314"/>
                <a:gd name="T36" fmla="*/ 40 w 383"/>
                <a:gd name="T37" fmla="*/ 106 h 314"/>
                <a:gd name="T38" fmla="*/ 51 w 383"/>
                <a:gd name="T39" fmla="*/ 73 h 314"/>
                <a:gd name="T40" fmla="*/ 56 w 383"/>
                <a:gd name="T41" fmla="*/ 48 h 314"/>
                <a:gd name="T42" fmla="*/ 61 w 383"/>
                <a:gd name="T43" fmla="*/ 30 h 314"/>
                <a:gd name="T44" fmla="*/ 65 w 383"/>
                <a:gd name="T45" fmla="*/ 16 h 314"/>
                <a:gd name="T46" fmla="*/ 73 w 383"/>
                <a:gd name="T47" fmla="*/ 7 h 314"/>
                <a:gd name="T48" fmla="*/ 85 w 383"/>
                <a:gd name="T49" fmla="*/ 2 h 314"/>
                <a:gd name="T50" fmla="*/ 106 w 383"/>
                <a:gd name="T51" fmla="*/ 0 h 314"/>
                <a:gd name="T52" fmla="*/ 137 w 383"/>
                <a:gd name="T53" fmla="*/ 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14">
                  <a:moveTo>
                    <a:pt x="137" y="1"/>
                  </a:moveTo>
                  <a:lnTo>
                    <a:pt x="171" y="58"/>
                  </a:lnTo>
                  <a:lnTo>
                    <a:pt x="184" y="102"/>
                  </a:lnTo>
                  <a:lnTo>
                    <a:pt x="145" y="102"/>
                  </a:lnTo>
                  <a:lnTo>
                    <a:pt x="120" y="112"/>
                  </a:lnTo>
                  <a:lnTo>
                    <a:pt x="171" y="112"/>
                  </a:lnTo>
                  <a:lnTo>
                    <a:pt x="210" y="149"/>
                  </a:lnTo>
                  <a:lnTo>
                    <a:pt x="220" y="201"/>
                  </a:lnTo>
                  <a:lnTo>
                    <a:pt x="249" y="240"/>
                  </a:lnTo>
                  <a:lnTo>
                    <a:pt x="293" y="240"/>
                  </a:lnTo>
                  <a:lnTo>
                    <a:pt x="315" y="270"/>
                  </a:lnTo>
                  <a:lnTo>
                    <a:pt x="383" y="281"/>
                  </a:lnTo>
                  <a:lnTo>
                    <a:pt x="325" y="314"/>
                  </a:lnTo>
                  <a:lnTo>
                    <a:pt x="282" y="281"/>
                  </a:lnTo>
                  <a:lnTo>
                    <a:pt x="203" y="215"/>
                  </a:lnTo>
                  <a:lnTo>
                    <a:pt x="142" y="171"/>
                  </a:lnTo>
                  <a:lnTo>
                    <a:pt x="66" y="157"/>
                  </a:lnTo>
                  <a:lnTo>
                    <a:pt x="0" y="149"/>
                  </a:lnTo>
                  <a:lnTo>
                    <a:pt x="40" y="106"/>
                  </a:lnTo>
                  <a:lnTo>
                    <a:pt x="51" y="73"/>
                  </a:lnTo>
                  <a:lnTo>
                    <a:pt x="56" y="48"/>
                  </a:lnTo>
                  <a:lnTo>
                    <a:pt x="61" y="30"/>
                  </a:lnTo>
                  <a:lnTo>
                    <a:pt x="65" y="16"/>
                  </a:lnTo>
                  <a:lnTo>
                    <a:pt x="73" y="7"/>
                  </a:lnTo>
                  <a:lnTo>
                    <a:pt x="85" y="2"/>
                  </a:lnTo>
                  <a:lnTo>
                    <a:pt x="106" y="0"/>
                  </a:lnTo>
                  <a:lnTo>
                    <a:pt x="137" y="1"/>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7" name="Freeform 88"/>
            <p:cNvSpPr>
              <a:spLocks/>
            </p:cNvSpPr>
            <p:nvPr/>
          </p:nvSpPr>
          <p:spPr bwMode="auto">
            <a:xfrm>
              <a:off x="2301" y="2244"/>
              <a:ext cx="159" cy="69"/>
            </a:xfrm>
            <a:custGeom>
              <a:avLst/>
              <a:gdLst>
                <a:gd name="T0" fmla="*/ 0 w 317"/>
                <a:gd name="T1" fmla="*/ 0 h 138"/>
                <a:gd name="T2" fmla="*/ 64 w 317"/>
                <a:gd name="T3" fmla="*/ 18 h 138"/>
                <a:gd name="T4" fmla="*/ 198 w 317"/>
                <a:gd name="T5" fmla="*/ 59 h 138"/>
                <a:gd name="T6" fmla="*/ 296 w 317"/>
                <a:gd name="T7" fmla="*/ 80 h 138"/>
                <a:gd name="T8" fmla="*/ 317 w 317"/>
                <a:gd name="T9" fmla="*/ 116 h 138"/>
                <a:gd name="T10" fmla="*/ 317 w 317"/>
                <a:gd name="T11" fmla="*/ 138 h 138"/>
                <a:gd name="T12" fmla="*/ 288 w 317"/>
                <a:gd name="T13" fmla="*/ 138 h 138"/>
                <a:gd name="T14" fmla="*/ 223 w 317"/>
                <a:gd name="T15" fmla="*/ 128 h 138"/>
                <a:gd name="T16" fmla="*/ 112 w 317"/>
                <a:gd name="T17" fmla="*/ 91 h 138"/>
                <a:gd name="T18" fmla="*/ 35 w 317"/>
                <a:gd name="T19" fmla="*/ 50 h 138"/>
                <a:gd name="T20" fmla="*/ 7 w 317"/>
                <a:gd name="T21" fmla="*/ 29 h 138"/>
                <a:gd name="T22" fmla="*/ 0 w 317"/>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138">
                  <a:moveTo>
                    <a:pt x="0" y="0"/>
                  </a:moveTo>
                  <a:lnTo>
                    <a:pt x="64" y="18"/>
                  </a:lnTo>
                  <a:lnTo>
                    <a:pt x="198" y="59"/>
                  </a:lnTo>
                  <a:lnTo>
                    <a:pt x="296" y="80"/>
                  </a:lnTo>
                  <a:lnTo>
                    <a:pt x="317" y="116"/>
                  </a:lnTo>
                  <a:lnTo>
                    <a:pt x="317" y="138"/>
                  </a:lnTo>
                  <a:lnTo>
                    <a:pt x="288" y="138"/>
                  </a:lnTo>
                  <a:lnTo>
                    <a:pt x="223" y="128"/>
                  </a:lnTo>
                  <a:lnTo>
                    <a:pt x="112" y="91"/>
                  </a:lnTo>
                  <a:lnTo>
                    <a:pt x="35" y="50"/>
                  </a:lnTo>
                  <a:lnTo>
                    <a:pt x="7" y="29"/>
                  </a:lnTo>
                  <a:lnTo>
                    <a:pt x="0"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8" name="Freeform 89"/>
            <p:cNvSpPr>
              <a:spLocks/>
            </p:cNvSpPr>
            <p:nvPr/>
          </p:nvSpPr>
          <p:spPr bwMode="auto">
            <a:xfrm>
              <a:off x="2314" y="2062"/>
              <a:ext cx="130" cy="113"/>
            </a:xfrm>
            <a:custGeom>
              <a:avLst/>
              <a:gdLst>
                <a:gd name="T0" fmla="*/ 0 w 259"/>
                <a:gd name="T1" fmla="*/ 0 h 226"/>
                <a:gd name="T2" fmla="*/ 25 w 259"/>
                <a:gd name="T3" fmla="*/ 40 h 226"/>
                <a:gd name="T4" fmla="*/ 68 w 259"/>
                <a:gd name="T5" fmla="*/ 98 h 226"/>
                <a:gd name="T6" fmla="*/ 159 w 259"/>
                <a:gd name="T7" fmla="*/ 156 h 226"/>
                <a:gd name="T8" fmla="*/ 220 w 259"/>
                <a:gd name="T9" fmla="*/ 197 h 226"/>
                <a:gd name="T10" fmla="*/ 259 w 259"/>
                <a:gd name="T11" fmla="*/ 226 h 226"/>
                <a:gd name="T12" fmla="*/ 224 w 259"/>
                <a:gd name="T13" fmla="*/ 226 h 226"/>
                <a:gd name="T14" fmla="*/ 141 w 259"/>
                <a:gd name="T15" fmla="*/ 175 h 226"/>
                <a:gd name="T16" fmla="*/ 46 w 259"/>
                <a:gd name="T17" fmla="*/ 111 h 226"/>
                <a:gd name="T18" fmla="*/ 0 w 259"/>
                <a:gd name="T19" fmla="*/ 47 h 226"/>
                <a:gd name="T20" fmla="*/ 0 w 259"/>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26">
                  <a:moveTo>
                    <a:pt x="0" y="0"/>
                  </a:moveTo>
                  <a:lnTo>
                    <a:pt x="25" y="40"/>
                  </a:lnTo>
                  <a:lnTo>
                    <a:pt x="68" y="98"/>
                  </a:lnTo>
                  <a:lnTo>
                    <a:pt x="159" y="156"/>
                  </a:lnTo>
                  <a:lnTo>
                    <a:pt x="220" y="197"/>
                  </a:lnTo>
                  <a:lnTo>
                    <a:pt x="259" y="226"/>
                  </a:lnTo>
                  <a:lnTo>
                    <a:pt x="224" y="226"/>
                  </a:lnTo>
                  <a:lnTo>
                    <a:pt x="141" y="175"/>
                  </a:lnTo>
                  <a:lnTo>
                    <a:pt x="46" y="111"/>
                  </a:lnTo>
                  <a:lnTo>
                    <a:pt x="0" y="47"/>
                  </a:lnTo>
                  <a:lnTo>
                    <a:pt x="0"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69" name="Freeform 90"/>
            <p:cNvSpPr>
              <a:spLocks/>
            </p:cNvSpPr>
            <p:nvPr/>
          </p:nvSpPr>
          <p:spPr bwMode="auto">
            <a:xfrm>
              <a:off x="2325" y="2184"/>
              <a:ext cx="251" cy="22"/>
            </a:xfrm>
            <a:custGeom>
              <a:avLst/>
              <a:gdLst>
                <a:gd name="T0" fmla="*/ 0 w 501"/>
                <a:gd name="T1" fmla="*/ 22 h 44"/>
                <a:gd name="T2" fmla="*/ 108 w 501"/>
                <a:gd name="T3" fmla="*/ 3 h 44"/>
                <a:gd name="T4" fmla="*/ 166 w 501"/>
                <a:gd name="T5" fmla="*/ 0 h 44"/>
                <a:gd name="T6" fmla="*/ 364 w 501"/>
                <a:gd name="T7" fmla="*/ 0 h 44"/>
                <a:gd name="T8" fmla="*/ 461 w 501"/>
                <a:gd name="T9" fmla="*/ 0 h 44"/>
                <a:gd name="T10" fmla="*/ 501 w 501"/>
                <a:gd name="T11" fmla="*/ 18 h 44"/>
                <a:gd name="T12" fmla="*/ 469 w 501"/>
                <a:gd name="T13" fmla="*/ 32 h 44"/>
                <a:gd name="T14" fmla="*/ 346 w 501"/>
                <a:gd name="T15" fmla="*/ 32 h 44"/>
                <a:gd name="T16" fmla="*/ 292 w 501"/>
                <a:gd name="T17" fmla="*/ 22 h 44"/>
                <a:gd name="T18" fmla="*/ 249 w 501"/>
                <a:gd name="T19" fmla="*/ 22 h 44"/>
                <a:gd name="T20" fmla="*/ 224 w 501"/>
                <a:gd name="T21" fmla="*/ 25 h 44"/>
                <a:gd name="T22" fmla="*/ 173 w 501"/>
                <a:gd name="T23" fmla="*/ 25 h 44"/>
                <a:gd name="T24" fmla="*/ 126 w 501"/>
                <a:gd name="T25" fmla="*/ 22 h 44"/>
                <a:gd name="T26" fmla="*/ 65 w 501"/>
                <a:gd name="T27" fmla="*/ 44 h 44"/>
                <a:gd name="T28" fmla="*/ 7 w 501"/>
                <a:gd name="T29" fmla="*/ 44 h 44"/>
                <a:gd name="T30" fmla="*/ 0 w 501"/>
                <a:gd name="T3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44">
                  <a:moveTo>
                    <a:pt x="0" y="22"/>
                  </a:moveTo>
                  <a:lnTo>
                    <a:pt x="108" y="3"/>
                  </a:lnTo>
                  <a:lnTo>
                    <a:pt x="166" y="0"/>
                  </a:lnTo>
                  <a:lnTo>
                    <a:pt x="364" y="0"/>
                  </a:lnTo>
                  <a:lnTo>
                    <a:pt x="461" y="0"/>
                  </a:lnTo>
                  <a:lnTo>
                    <a:pt x="501" y="18"/>
                  </a:lnTo>
                  <a:lnTo>
                    <a:pt x="469" y="32"/>
                  </a:lnTo>
                  <a:lnTo>
                    <a:pt x="346" y="32"/>
                  </a:lnTo>
                  <a:lnTo>
                    <a:pt x="292" y="22"/>
                  </a:lnTo>
                  <a:lnTo>
                    <a:pt x="249" y="22"/>
                  </a:lnTo>
                  <a:lnTo>
                    <a:pt x="224" y="25"/>
                  </a:lnTo>
                  <a:lnTo>
                    <a:pt x="173" y="25"/>
                  </a:lnTo>
                  <a:lnTo>
                    <a:pt x="126" y="22"/>
                  </a:lnTo>
                  <a:lnTo>
                    <a:pt x="65" y="44"/>
                  </a:lnTo>
                  <a:lnTo>
                    <a:pt x="7" y="44"/>
                  </a:lnTo>
                  <a:lnTo>
                    <a:pt x="0" y="22"/>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0" name="Freeform 91"/>
            <p:cNvSpPr>
              <a:spLocks/>
            </p:cNvSpPr>
            <p:nvPr/>
          </p:nvSpPr>
          <p:spPr bwMode="auto">
            <a:xfrm>
              <a:off x="2318" y="2002"/>
              <a:ext cx="19" cy="91"/>
            </a:xfrm>
            <a:custGeom>
              <a:avLst/>
              <a:gdLst>
                <a:gd name="T0" fmla="*/ 15 w 39"/>
                <a:gd name="T1" fmla="*/ 0 h 182"/>
                <a:gd name="T2" fmla="*/ 0 w 39"/>
                <a:gd name="T3" fmla="*/ 58 h 182"/>
                <a:gd name="T4" fmla="*/ 7 w 39"/>
                <a:gd name="T5" fmla="*/ 120 h 182"/>
                <a:gd name="T6" fmla="*/ 39 w 39"/>
                <a:gd name="T7" fmla="*/ 182 h 182"/>
                <a:gd name="T8" fmla="*/ 18 w 39"/>
                <a:gd name="T9" fmla="*/ 87 h 182"/>
                <a:gd name="T10" fmla="*/ 15 w 39"/>
                <a:gd name="T11" fmla="*/ 0 h 182"/>
              </a:gdLst>
              <a:ahLst/>
              <a:cxnLst>
                <a:cxn ang="0">
                  <a:pos x="T0" y="T1"/>
                </a:cxn>
                <a:cxn ang="0">
                  <a:pos x="T2" y="T3"/>
                </a:cxn>
                <a:cxn ang="0">
                  <a:pos x="T4" y="T5"/>
                </a:cxn>
                <a:cxn ang="0">
                  <a:pos x="T6" y="T7"/>
                </a:cxn>
                <a:cxn ang="0">
                  <a:pos x="T8" y="T9"/>
                </a:cxn>
                <a:cxn ang="0">
                  <a:pos x="T10" y="T11"/>
                </a:cxn>
              </a:cxnLst>
              <a:rect l="0" t="0" r="r" b="b"/>
              <a:pathLst>
                <a:path w="39" h="182">
                  <a:moveTo>
                    <a:pt x="15" y="0"/>
                  </a:moveTo>
                  <a:lnTo>
                    <a:pt x="0" y="58"/>
                  </a:lnTo>
                  <a:lnTo>
                    <a:pt x="7" y="120"/>
                  </a:lnTo>
                  <a:lnTo>
                    <a:pt x="39" y="182"/>
                  </a:lnTo>
                  <a:lnTo>
                    <a:pt x="18" y="87"/>
                  </a:lnTo>
                  <a:lnTo>
                    <a:pt x="15"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1" name="Freeform 92"/>
            <p:cNvSpPr>
              <a:spLocks/>
            </p:cNvSpPr>
            <p:nvPr/>
          </p:nvSpPr>
          <p:spPr bwMode="auto">
            <a:xfrm>
              <a:off x="2339" y="2057"/>
              <a:ext cx="90" cy="88"/>
            </a:xfrm>
            <a:custGeom>
              <a:avLst/>
              <a:gdLst>
                <a:gd name="T0" fmla="*/ 0 w 180"/>
                <a:gd name="T1" fmla="*/ 0 h 178"/>
                <a:gd name="T2" fmla="*/ 29 w 180"/>
                <a:gd name="T3" fmla="*/ 36 h 178"/>
                <a:gd name="T4" fmla="*/ 100 w 180"/>
                <a:gd name="T5" fmla="*/ 83 h 178"/>
                <a:gd name="T6" fmla="*/ 158 w 180"/>
                <a:gd name="T7" fmla="*/ 139 h 178"/>
                <a:gd name="T8" fmla="*/ 180 w 180"/>
                <a:gd name="T9" fmla="*/ 178 h 178"/>
                <a:gd name="T10" fmla="*/ 158 w 180"/>
                <a:gd name="T11" fmla="*/ 167 h 178"/>
                <a:gd name="T12" fmla="*/ 125 w 180"/>
                <a:gd name="T13" fmla="*/ 120 h 178"/>
                <a:gd name="T14" fmla="*/ 57 w 180"/>
                <a:gd name="T15" fmla="*/ 76 h 178"/>
                <a:gd name="T16" fmla="*/ 7 w 180"/>
                <a:gd name="T17" fmla="*/ 40 h 178"/>
                <a:gd name="T18" fmla="*/ 0 w 180"/>
                <a:gd name="T1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78">
                  <a:moveTo>
                    <a:pt x="0" y="0"/>
                  </a:moveTo>
                  <a:lnTo>
                    <a:pt x="29" y="36"/>
                  </a:lnTo>
                  <a:lnTo>
                    <a:pt x="100" y="83"/>
                  </a:lnTo>
                  <a:lnTo>
                    <a:pt x="158" y="139"/>
                  </a:lnTo>
                  <a:lnTo>
                    <a:pt x="180" y="178"/>
                  </a:lnTo>
                  <a:lnTo>
                    <a:pt x="158" y="167"/>
                  </a:lnTo>
                  <a:lnTo>
                    <a:pt x="125" y="120"/>
                  </a:lnTo>
                  <a:lnTo>
                    <a:pt x="57" y="76"/>
                  </a:lnTo>
                  <a:lnTo>
                    <a:pt x="7" y="40"/>
                  </a:lnTo>
                  <a:lnTo>
                    <a:pt x="0"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2" name="Freeform 93"/>
            <p:cNvSpPr>
              <a:spLocks/>
            </p:cNvSpPr>
            <p:nvPr/>
          </p:nvSpPr>
          <p:spPr bwMode="auto">
            <a:xfrm>
              <a:off x="2431" y="2076"/>
              <a:ext cx="101" cy="80"/>
            </a:xfrm>
            <a:custGeom>
              <a:avLst/>
              <a:gdLst>
                <a:gd name="T0" fmla="*/ 0 w 203"/>
                <a:gd name="T1" fmla="*/ 160 h 160"/>
                <a:gd name="T2" fmla="*/ 47 w 203"/>
                <a:gd name="T3" fmla="*/ 112 h 160"/>
                <a:gd name="T4" fmla="*/ 156 w 203"/>
                <a:gd name="T5" fmla="*/ 29 h 160"/>
                <a:gd name="T6" fmla="*/ 203 w 203"/>
                <a:gd name="T7" fmla="*/ 0 h 160"/>
                <a:gd name="T8" fmla="*/ 159 w 203"/>
                <a:gd name="T9" fmla="*/ 58 h 160"/>
                <a:gd name="T10" fmla="*/ 120 w 203"/>
                <a:gd name="T11" fmla="*/ 80 h 160"/>
                <a:gd name="T12" fmla="*/ 62 w 203"/>
                <a:gd name="T13" fmla="*/ 112 h 160"/>
                <a:gd name="T14" fmla="*/ 0 w 203"/>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60">
                  <a:moveTo>
                    <a:pt x="0" y="160"/>
                  </a:moveTo>
                  <a:lnTo>
                    <a:pt x="47" y="112"/>
                  </a:lnTo>
                  <a:lnTo>
                    <a:pt x="156" y="29"/>
                  </a:lnTo>
                  <a:lnTo>
                    <a:pt x="203" y="0"/>
                  </a:lnTo>
                  <a:lnTo>
                    <a:pt x="159" y="58"/>
                  </a:lnTo>
                  <a:lnTo>
                    <a:pt x="120" y="80"/>
                  </a:lnTo>
                  <a:lnTo>
                    <a:pt x="62" y="112"/>
                  </a:lnTo>
                  <a:lnTo>
                    <a:pt x="0" y="16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3" name="Freeform 94"/>
            <p:cNvSpPr>
              <a:spLocks/>
            </p:cNvSpPr>
            <p:nvPr/>
          </p:nvSpPr>
          <p:spPr bwMode="auto">
            <a:xfrm>
              <a:off x="2541" y="2024"/>
              <a:ext cx="69" cy="140"/>
            </a:xfrm>
            <a:custGeom>
              <a:avLst/>
              <a:gdLst>
                <a:gd name="T0" fmla="*/ 34 w 137"/>
                <a:gd name="T1" fmla="*/ 0 h 280"/>
                <a:gd name="T2" fmla="*/ 88 w 137"/>
                <a:gd name="T3" fmla="*/ 22 h 280"/>
                <a:gd name="T4" fmla="*/ 137 w 137"/>
                <a:gd name="T5" fmla="*/ 76 h 280"/>
                <a:gd name="T6" fmla="*/ 112 w 137"/>
                <a:gd name="T7" fmla="*/ 123 h 280"/>
                <a:gd name="T8" fmla="*/ 76 w 137"/>
                <a:gd name="T9" fmla="*/ 182 h 280"/>
                <a:gd name="T10" fmla="*/ 51 w 137"/>
                <a:gd name="T11" fmla="*/ 247 h 280"/>
                <a:gd name="T12" fmla="*/ 0 w 137"/>
                <a:gd name="T13" fmla="*/ 280 h 280"/>
                <a:gd name="T14" fmla="*/ 37 w 137"/>
                <a:gd name="T15" fmla="*/ 232 h 280"/>
                <a:gd name="T16" fmla="*/ 83 w 137"/>
                <a:gd name="T17" fmla="*/ 119 h 280"/>
                <a:gd name="T18" fmla="*/ 80 w 137"/>
                <a:gd name="T19" fmla="*/ 39 h 280"/>
                <a:gd name="T20" fmla="*/ 29 w 137"/>
                <a:gd name="T21" fmla="*/ 39 h 280"/>
                <a:gd name="T22" fmla="*/ 34 w 137"/>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280">
                  <a:moveTo>
                    <a:pt x="34" y="0"/>
                  </a:moveTo>
                  <a:lnTo>
                    <a:pt x="88" y="22"/>
                  </a:lnTo>
                  <a:lnTo>
                    <a:pt x="137" y="76"/>
                  </a:lnTo>
                  <a:lnTo>
                    <a:pt x="112" y="123"/>
                  </a:lnTo>
                  <a:lnTo>
                    <a:pt x="76" y="182"/>
                  </a:lnTo>
                  <a:lnTo>
                    <a:pt x="51" y="247"/>
                  </a:lnTo>
                  <a:lnTo>
                    <a:pt x="0" y="280"/>
                  </a:lnTo>
                  <a:lnTo>
                    <a:pt x="37" y="232"/>
                  </a:lnTo>
                  <a:lnTo>
                    <a:pt x="83" y="119"/>
                  </a:lnTo>
                  <a:lnTo>
                    <a:pt x="80" y="39"/>
                  </a:lnTo>
                  <a:lnTo>
                    <a:pt x="29" y="39"/>
                  </a:lnTo>
                  <a:lnTo>
                    <a:pt x="34"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4" name="Freeform 95"/>
            <p:cNvSpPr>
              <a:spLocks/>
            </p:cNvSpPr>
            <p:nvPr/>
          </p:nvSpPr>
          <p:spPr bwMode="auto">
            <a:xfrm>
              <a:off x="2314" y="1978"/>
              <a:ext cx="104" cy="111"/>
            </a:xfrm>
            <a:custGeom>
              <a:avLst/>
              <a:gdLst>
                <a:gd name="T0" fmla="*/ 29 w 209"/>
                <a:gd name="T1" fmla="*/ 43 h 221"/>
                <a:gd name="T2" fmla="*/ 0 w 209"/>
                <a:gd name="T3" fmla="*/ 105 h 221"/>
                <a:gd name="T4" fmla="*/ 4 w 209"/>
                <a:gd name="T5" fmla="*/ 145 h 221"/>
                <a:gd name="T6" fmla="*/ 22 w 209"/>
                <a:gd name="T7" fmla="*/ 184 h 221"/>
                <a:gd name="T8" fmla="*/ 46 w 209"/>
                <a:gd name="T9" fmla="*/ 221 h 221"/>
                <a:gd name="T10" fmla="*/ 22 w 209"/>
                <a:gd name="T11" fmla="*/ 119 h 221"/>
                <a:gd name="T12" fmla="*/ 54 w 209"/>
                <a:gd name="T13" fmla="*/ 79 h 221"/>
                <a:gd name="T14" fmla="*/ 97 w 209"/>
                <a:gd name="T15" fmla="*/ 64 h 221"/>
                <a:gd name="T16" fmla="*/ 97 w 209"/>
                <a:gd name="T17" fmla="*/ 35 h 221"/>
                <a:gd name="T18" fmla="*/ 137 w 209"/>
                <a:gd name="T19" fmla="*/ 35 h 221"/>
                <a:gd name="T20" fmla="*/ 191 w 209"/>
                <a:gd name="T21" fmla="*/ 57 h 221"/>
                <a:gd name="T22" fmla="*/ 209 w 209"/>
                <a:gd name="T23" fmla="*/ 25 h 221"/>
                <a:gd name="T24" fmla="*/ 169 w 209"/>
                <a:gd name="T25" fmla="*/ 7 h 221"/>
                <a:gd name="T26" fmla="*/ 97 w 209"/>
                <a:gd name="T27" fmla="*/ 0 h 221"/>
                <a:gd name="T28" fmla="*/ 58 w 209"/>
                <a:gd name="T29" fmla="*/ 0 h 221"/>
                <a:gd name="T30" fmla="*/ 29 w 209"/>
                <a:gd name="T31" fmla="*/ 4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221">
                  <a:moveTo>
                    <a:pt x="29" y="43"/>
                  </a:moveTo>
                  <a:lnTo>
                    <a:pt x="0" y="105"/>
                  </a:lnTo>
                  <a:lnTo>
                    <a:pt x="4" y="145"/>
                  </a:lnTo>
                  <a:lnTo>
                    <a:pt x="22" y="184"/>
                  </a:lnTo>
                  <a:lnTo>
                    <a:pt x="46" y="221"/>
                  </a:lnTo>
                  <a:lnTo>
                    <a:pt x="22" y="119"/>
                  </a:lnTo>
                  <a:lnTo>
                    <a:pt x="54" y="79"/>
                  </a:lnTo>
                  <a:lnTo>
                    <a:pt x="97" y="64"/>
                  </a:lnTo>
                  <a:lnTo>
                    <a:pt x="97" y="35"/>
                  </a:lnTo>
                  <a:lnTo>
                    <a:pt x="137" y="35"/>
                  </a:lnTo>
                  <a:lnTo>
                    <a:pt x="191" y="57"/>
                  </a:lnTo>
                  <a:lnTo>
                    <a:pt x="209" y="25"/>
                  </a:lnTo>
                  <a:lnTo>
                    <a:pt x="169" y="7"/>
                  </a:lnTo>
                  <a:lnTo>
                    <a:pt x="97" y="0"/>
                  </a:lnTo>
                  <a:lnTo>
                    <a:pt x="58" y="0"/>
                  </a:lnTo>
                  <a:lnTo>
                    <a:pt x="29" y="43"/>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5" name="Freeform 96"/>
            <p:cNvSpPr>
              <a:spLocks/>
            </p:cNvSpPr>
            <p:nvPr/>
          </p:nvSpPr>
          <p:spPr bwMode="auto">
            <a:xfrm>
              <a:off x="2487" y="2102"/>
              <a:ext cx="155" cy="162"/>
            </a:xfrm>
            <a:custGeom>
              <a:avLst/>
              <a:gdLst>
                <a:gd name="T0" fmla="*/ 0 w 311"/>
                <a:gd name="T1" fmla="*/ 313 h 324"/>
                <a:gd name="T2" fmla="*/ 108 w 311"/>
                <a:gd name="T3" fmla="*/ 277 h 324"/>
                <a:gd name="T4" fmla="*/ 162 w 311"/>
                <a:gd name="T5" fmla="*/ 222 h 324"/>
                <a:gd name="T6" fmla="*/ 250 w 311"/>
                <a:gd name="T7" fmla="*/ 87 h 324"/>
                <a:gd name="T8" fmla="*/ 271 w 311"/>
                <a:gd name="T9" fmla="*/ 55 h 324"/>
                <a:gd name="T10" fmla="*/ 238 w 311"/>
                <a:gd name="T11" fmla="*/ 26 h 324"/>
                <a:gd name="T12" fmla="*/ 264 w 311"/>
                <a:gd name="T13" fmla="*/ 0 h 324"/>
                <a:gd name="T14" fmla="*/ 311 w 311"/>
                <a:gd name="T15" fmla="*/ 29 h 324"/>
                <a:gd name="T16" fmla="*/ 311 w 311"/>
                <a:gd name="T17" fmla="*/ 73 h 324"/>
                <a:gd name="T18" fmla="*/ 220 w 311"/>
                <a:gd name="T19" fmla="*/ 230 h 324"/>
                <a:gd name="T20" fmla="*/ 188 w 311"/>
                <a:gd name="T21" fmla="*/ 287 h 324"/>
                <a:gd name="T22" fmla="*/ 137 w 311"/>
                <a:gd name="T23" fmla="*/ 302 h 324"/>
                <a:gd name="T24" fmla="*/ 25 w 311"/>
                <a:gd name="T25" fmla="*/ 324 h 324"/>
                <a:gd name="T26" fmla="*/ 0 w 311"/>
                <a:gd name="T27" fmla="*/ 31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324">
                  <a:moveTo>
                    <a:pt x="0" y="313"/>
                  </a:moveTo>
                  <a:lnTo>
                    <a:pt x="108" y="277"/>
                  </a:lnTo>
                  <a:lnTo>
                    <a:pt x="162" y="222"/>
                  </a:lnTo>
                  <a:lnTo>
                    <a:pt x="250" y="87"/>
                  </a:lnTo>
                  <a:lnTo>
                    <a:pt x="271" y="55"/>
                  </a:lnTo>
                  <a:lnTo>
                    <a:pt x="238" y="26"/>
                  </a:lnTo>
                  <a:lnTo>
                    <a:pt x="264" y="0"/>
                  </a:lnTo>
                  <a:lnTo>
                    <a:pt x="311" y="29"/>
                  </a:lnTo>
                  <a:lnTo>
                    <a:pt x="311" y="73"/>
                  </a:lnTo>
                  <a:lnTo>
                    <a:pt x="220" y="230"/>
                  </a:lnTo>
                  <a:lnTo>
                    <a:pt x="188" y="287"/>
                  </a:lnTo>
                  <a:lnTo>
                    <a:pt x="137" y="302"/>
                  </a:lnTo>
                  <a:lnTo>
                    <a:pt x="25" y="324"/>
                  </a:lnTo>
                  <a:lnTo>
                    <a:pt x="0" y="313"/>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6" name="Freeform 97"/>
            <p:cNvSpPr>
              <a:spLocks/>
            </p:cNvSpPr>
            <p:nvPr/>
          </p:nvSpPr>
          <p:spPr bwMode="auto">
            <a:xfrm>
              <a:off x="2388" y="2246"/>
              <a:ext cx="276" cy="113"/>
            </a:xfrm>
            <a:custGeom>
              <a:avLst/>
              <a:gdLst>
                <a:gd name="T0" fmla="*/ 40 w 552"/>
                <a:gd name="T1" fmla="*/ 147 h 226"/>
                <a:gd name="T2" fmla="*/ 140 w 552"/>
                <a:gd name="T3" fmla="*/ 168 h 226"/>
                <a:gd name="T4" fmla="*/ 227 w 552"/>
                <a:gd name="T5" fmla="*/ 165 h 226"/>
                <a:gd name="T6" fmla="*/ 350 w 552"/>
                <a:gd name="T7" fmla="*/ 99 h 226"/>
                <a:gd name="T8" fmla="*/ 404 w 552"/>
                <a:gd name="T9" fmla="*/ 56 h 226"/>
                <a:gd name="T10" fmla="*/ 433 w 552"/>
                <a:gd name="T11" fmla="*/ 0 h 226"/>
                <a:gd name="T12" fmla="*/ 487 w 552"/>
                <a:gd name="T13" fmla="*/ 15 h 226"/>
                <a:gd name="T14" fmla="*/ 519 w 552"/>
                <a:gd name="T15" fmla="*/ 47 h 226"/>
                <a:gd name="T16" fmla="*/ 552 w 552"/>
                <a:gd name="T17" fmla="*/ 62 h 226"/>
                <a:gd name="T18" fmla="*/ 455 w 552"/>
                <a:gd name="T19" fmla="*/ 150 h 226"/>
                <a:gd name="T20" fmla="*/ 343 w 552"/>
                <a:gd name="T21" fmla="*/ 223 h 226"/>
                <a:gd name="T22" fmla="*/ 303 w 552"/>
                <a:gd name="T23" fmla="*/ 216 h 226"/>
                <a:gd name="T24" fmla="*/ 257 w 552"/>
                <a:gd name="T25" fmla="*/ 216 h 226"/>
                <a:gd name="T26" fmla="*/ 184 w 552"/>
                <a:gd name="T27" fmla="*/ 226 h 226"/>
                <a:gd name="T28" fmla="*/ 123 w 552"/>
                <a:gd name="T29" fmla="*/ 201 h 226"/>
                <a:gd name="T30" fmla="*/ 0 w 552"/>
                <a:gd name="T31" fmla="*/ 165 h 226"/>
                <a:gd name="T32" fmla="*/ 40 w 552"/>
                <a:gd name="T33" fmla="*/ 14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2" h="226">
                  <a:moveTo>
                    <a:pt x="40" y="147"/>
                  </a:moveTo>
                  <a:lnTo>
                    <a:pt x="140" y="168"/>
                  </a:lnTo>
                  <a:lnTo>
                    <a:pt x="227" y="165"/>
                  </a:lnTo>
                  <a:lnTo>
                    <a:pt x="350" y="99"/>
                  </a:lnTo>
                  <a:lnTo>
                    <a:pt x="404" y="56"/>
                  </a:lnTo>
                  <a:lnTo>
                    <a:pt x="433" y="0"/>
                  </a:lnTo>
                  <a:lnTo>
                    <a:pt x="487" y="15"/>
                  </a:lnTo>
                  <a:lnTo>
                    <a:pt x="519" y="47"/>
                  </a:lnTo>
                  <a:lnTo>
                    <a:pt x="552" y="62"/>
                  </a:lnTo>
                  <a:lnTo>
                    <a:pt x="455" y="150"/>
                  </a:lnTo>
                  <a:lnTo>
                    <a:pt x="343" y="223"/>
                  </a:lnTo>
                  <a:lnTo>
                    <a:pt x="303" y="216"/>
                  </a:lnTo>
                  <a:lnTo>
                    <a:pt x="257" y="216"/>
                  </a:lnTo>
                  <a:lnTo>
                    <a:pt x="184" y="226"/>
                  </a:lnTo>
                  <a:lnTo>
                    <a:pt x="123" y="201"/>
                  </a:lnTo>
                  <a:lnTo>
                    <a:pt x="0" y="165"/>
                  </a:lnTo>
                  <a:lnTo>
                    <a:pt x="40" y="147"/>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7" name="Freeform 98"/>
            <p:cNvSpPr>
              <a:spLocks/>
            </p:cNvSpPr>
            <p:nvPr/>
          </p:nvSpPr>
          <p:spPr bwMode="auto">
            <a:xfrm>
              <a:off x="2552" y="2131"/>
              <a:ext cx="211" cy="284"/>
            </a:xfrm>
            <a:custGeom>
              <a:avLst/>
              <a:gdLst>
                <a:gd name="T0" fmla="*/ 220 w 423"/>
                <a:gd name="T1" fmla="*/ 0 h 568"/>
                <a:gd name="T2" fmla="*/ 289 w 423"/>
                <a:gd name="T3" fmla="*/ 3 h 568"/>
                <a:gd name="T4" fmla="*/ 423 w 423"/>
                <a:gd name="T5" fmla="*/ 73 h 568"/>
                <a:gd name="T6" fmla="*/ 414 w 423"/>
                <a:gd name="T7" fmla="*/ 200 h 568"/>
                <a:gd name="T8" fmla="*/ 413 w 423"/>
                <a:gd name="T9" fmla="*/ 232 h 568"/>
                <a:gd name="T10" fmla="*/ 409 w 423"/>
                <a:gd name="T11" fmla="*/ 259 h 568"/>
                <a:gd name="T12" fmla="*/ 403 w 423"/>
                <a:gd name="T13" fmla="*/ 283 h 568"/>
                <a:gd name="T14" fmla="*/ 395 w 423"/>
                <a:gd name="T15" fmla="*/ 305 h 568"/>
                <a:gd name="T16" fmla="*/ 386 w 423"/>
                <a:gd name="T17" fmla="*/ 325 h 568"/>
                <a:gd name="T18" fmla="*/ 373 w 423"/>
                <a:gd name="T19" fmla="*/ 343 h 568"/>
                <a:gd name="T20" fmla="*/ 361 w 423"/>
                <a:gd name="T21" fmla="*/ 359 h 568"/>
                <a:gd name="T22" fmla="*/ 345 w 423"/>
                <a:gd name="T23" fmla="*/ 374 h 568"/>
                <a:gd name="T24" fmla="*/ 328 w 423"/>
                <a:gd name="T25" fmla="*/ 389 h 568"/>
                <a:gd name="T26" fmla="*/ 310 w 423"/>
                <a:gd name="T27" fmla="*/ 404 h 568"/>
                <a:gd name="T28" fmla="*/ 290 w 423"/>
                <a:gd name="T29" fmla="*/ 418 h 568"/>
                <a:gd name="T30" fmla="*/ 268 w 423"/>
                <a:gd name="T31" fmla="*/ 433 h 568"/>
                <a:gd name="T32" fmla="*/ 247 w 423"/>
                <a:gd name="T33" fmla="*/ 449 h 568"/>
                <a:gd name="T34" fmla="*/ 224 w 423"/>
                <a:gd name="T35" fmla="*/ 467 h 568"/>
                <a:gd name="T36" fmla="*/ 199 w 423"/>
                <a:gd name="T37" fmla="*/ 486 h 568"/>
                <a:gd name="T38" fmla="*/ 174 w 423"/>
                <a:gd name="T39" fmla="*/ 507 h 568"/>
                <a:gd name="T40" fmla="*/ 120 w 423"/>
                <a:gd name="T41" fmla="*/ 568 h 568"/>
                <a:gd name="T42" fmla="*/ 69 w 423"/>
                <a:gd name="T43" fmla="*/ 543 h 568"/>
                <a:gd name="T44" fmla="*/ 0 w 423"/>
                <a:gd name="T45" fmla="*/ 507 h 568"/>
                <a:gd name="T46" fmla="*/ 40 w 423"/>
                <a:gd name="T47" fmla="*/ 463 h 568"/>
                <a:gd name="T48" fmla="*/ 220 w 423"/>
                <a:gd name="T49" fmla="*/ 320 h 568"/>
                <a:gd name="T50" fmla="*/ 274 w 423"/>
                <a:gd name="T51" fmla="*/ 276 h 568"/>
                <a:gd name="T52" fmla="*/ 328 w 423"/>
                <a:gd name="T53" fmla="*/ 175 h 568"/>
                <a:gd name="T54" fmla="*/ 307 w 423"/>
                <a:gd name="T55" fmla="*/ 94 h 568"/>
                <a:gd name="T56" fmla="*/ 249 w 423"/>
                <a:gd name="T57" fmla="*/ 51 h 568"/>
                <a:gd name="T58" fmla="*/ 206 w 423"/>
                <a:gd name="T59" fmla="*/ 44 h 568"/>
                <a:gd name="T60" fmla="*/ 220 w 423"/>
                <a:gd name="T6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3" h="568">
                  <a:moveTo>
                    <a:pt x="220" y="0"/>
                  </a:moveTo>
                  <a:lnTo>
                    <a:pt x="289" y="3"/>
                  </a:lnTo>
                  <a:lnTo>
                    <a:pt x="423" y="73"/>
                  </a:lnTo>
                  <a:lnTo>
                    <a:pt x="414" y="200"/>
                  </a:lnTo>
                  <a:lnTo>
                    <a:pt x="413" y="232"/>
                  </a:lnTo>
                  <a:lnTo>
                    <a:pt x="409" y="259"/>
                  </a:lnTo>
                  <a:lnTo>
                    <a:pt x="403" y="283"/>
                  </a:lnTo>
                  <a:lnTo>
                    <a:pt x="395" y="305"/>
                  </a:lnTo>
                  <a:lnTo>
                    <a:pt x="386" y="325"/>
                  </a:lnTo>
                  <a:lnTo>
                    <a:pt x="373" y="343"/>
                  </a:lnTo>
                  <a:lnTo>
                    <a:pt x="361" y="359"/>
                  </a:lnTo>
                  <a:lnTo>
                    <a:pt x="345" y="374"/>
                  </a:lnTo>
                  <a:lnTo>
                    <a:pt x="328" y="389"/>
                  </a:lnTo>
                  <a:lnTo>
                    <a:pt x="310" y="404"/>
                  </a:lnTo>
                  <a:lnTo>
                    <a:pt x="290" y="418"/>
                  </a:lnTo>
                  <a:lnTo>
                    <a:pt x="268" y="433"/>
                  </a:lnTo>
                  <a:lnTo>
                    <a:pt x="247" y="449"/>
                  </a:lnTo>
                  <a:lnTo>
                    <a:pt x="224" y="467"/>
                  </a:lnTo>
                  <a:lnTo>
                    <a:pt x="199" y="486"/>
                  </a:lnTo>
                  <a:lnTo>
                    <a:pt x="174" y="507"/>
                  </a:lnTo>
                  <a:lnTo>
                    <a:pt x="120" y="568"/>
                  </a:lnTo>
                  <a:lnTo>
                    <a:pt x="69" y="543"/>
                  </a:lnTo>
                  <a:lnTo>
                    <a:pt x="0" y="507"/>
                  </a:lnTo>
                  <a:lnTo>
                    <a:pt x="40" y="463"/>
                  </a:lnTo>
                  <a:lnTo>
                    <a:pt x="220" y="320"/>
                  </a:lnTo>
                  <a:lnTo>
                    <a:pt x="274" y="276"/>
                  </a:lnTo>
                  <a:lnTo>
                    <a:pt x="328" y="175"/>
                  </a:lnTo>
                  <a:lnTo>
                    <a:pt x="307" y="94"/>
                  </a:lnTo>
                  <a:lnTo>
                    <a:pt x="249" y="51"/>
                  </a:lnTo>
                  <a:lnTo>
                    <a:pt x="206" y="44"/>
                  </a:lnTo>
                  <a:lnTo>
                    <a:pt x="220" y="0"/>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8" name="Freeform 99"/>
            <p:cNvSpPr>
              <a:spLocks/>
            </p:cNvSpPr>
            <p:nvPr/>
          </p:nvSpPr>
          <p:spPr bwMode="auto">
            <a:xfrm>
              <a:off x="2463" y="1917"/>
              <a:ext cx="191" cy="198"/>
            </a:xfrm>
            <a:custGeom>
              <a:avLst/>
              <a:gdLst>
                <a:gd name="T0" fmla="*/ 0 w 383"/>
                <a:gd name="T1" fmla="*/ 55 h 397"/>
                <a:gd name="T2" fmla="*/ 28 w 383"/>
                <a:gd name="T3" fmla="*/ 31 h 397"/>
                <a:gd name="T4" fmla="*/ 68 w 383"/>
                <a:gd name="T5" fmla="*/ 0 h 397"/>
                <a:gd name="T6" fmla="*/ 112 w 383"/>
                <a:gd name="T7" fmla="*/ 60 h 397"/>
                <a:gd name="T8" fmla="*/ 186 w 383"/>
                <a:gd name="T9" fmla="*/ 111 h 397"/>
                <a:gd name="T10" fmla="*/ 276 w 383"/>
                <a:gd name="T11" fmla="*/ 129 h 397"/>
                <a:gd name="T12" fmla="*/ 373 w 383"/>
                <a:gd name="T13" fmla="*/ 142 h 397"/>
                <a:gd name="T14" fmla="*/ 383 w 383"/>
                <a:gd name="T15" fmla="*/ 178 h 397"/>
                <a:gd name="T16" fmla="*/ 375 w 383"/>
                <a:gd name="T17" fmla="*/ 397 h 397"/>
                <a:gd name="T18" fmla="*/ 337 w 383"/>
                <a:gd name="T19" fmla="*/ 366 h 397"/>
                <a:gd name="T20" fmla="*/ 316 w 383"/>
                <a:gd name="T21" fmla="*/ 336 h 397"/>
                <a:gd name="T22" fmla="*/ 337 w 383"/>
                <a:gd name="T23" fmla="*/ 258 h 397"/>
                <a:gd name="T24" fmla="*/ 337 w 383"/>
                <a:gd name="T25" fmla="*/ 178 h 397"/>
                <a:gd name="T26" fmla="*/ 260 w 383"/>
                <a:gd name="T27" fmla="*/ 178 h 397"/>
                <a:gd name="T28" fmla="*/ 192 w 383"/>
                <a:gd name="T29" fmla="*/ 162 h 397"/>
                <a:gd name="T30" fmla="*/ 133 w 383"/>
                <a:gd name="T31" fmla="*/ 132 h 397"/>
                <a:gd name="T32" fmla="*/ 82 w 383"/>
                <a:gd name="T33" fmla="*/ 80 h 397"/>
                <a:gd name="T34" fmla="*/ 30 w 383"/>
                <a:gd name="T35" fmla="*/ 50 h 397"/>
                <a:gd name="T36" fmla="*/ 0 w 383"/>
                <a:gd name="T37" fmla="*/ 5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397">
                  <a:moveTo>
                    <a:pt x="0" y="55"/>
                  </a:moveTo>
                  <a:lnTo>
                    <a:pt x="28" y="31"/>
                  </a:lnTo>
                  <a:lnTo>
                    <a:pt x="68" y="0"/>
                  </a:lnTo>
                  <a:lnTo>
                    <a:pt x="112" y="60"/>
                  </a:lnTo>
                  <a:lnTo>
                    <a:pt x="186" y="111"/>
                  </a:lnTo>
                  <a:lnTo>
                    <a:pt x="276" y="129"/>
                  </a:lnTo>
                  <a:lnTo>
                    <a:pt x="373" y="142"/>
                  </a:lnTo>
                  <a:lnTo>
                    <a:pt x="383" y="178"/>
                  </a:lnTo>
                  <a:lnTo>
                    <a:pt x="375" y="397"/>
                  </a:lnTo>
                  <a:lnTo>
                    <a:pt x="337" y="366"/>
                  </a:lnTo>
                  <a:lnTo>
                    <a:pt x="316" y="336"/>
                  </a:lnTo>
                  <a:lnTo>
                    <a:pt x="337" y="258"/>
                  </a:lnTo>
                  <a:lnTo>
                    <a:pt x="337" y="178"/>
                  </a:lnTo>
                  <a:lnTo>
                    <a:pt x="260" y="178"/>
                  </a:lnTo>
                  <a:lnTo>
                    <a:pt x="192" y="162"/>
                  </a:lnTo>
                  <a:lnTo>
                    <a:pt x="133" y="132"/>
                  </a:lnTo>
                  <a:lnTo>
                    <a:pt x="82" y="80"/>
                  </a:lnTo>
                  <a:lnTo>
                    <a:pt x="30" y="50"/>
                  </a:lnTo>
                  <a:lnTo>
                    <a:pt x="0" y="55"/>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79" name="Freeform 100"/>
            <p:cNvSpPr>
              <a:spLocks/>
            </p:cNvSpPr>
            <p:nvPr/>
          </p:nvSpPr>
          <p:spPr bwMode="auto">
            <a:xfrm>
              <a:off x="2429" y="2007"/>
              <a:ext cx="57" cy="83"/>
            </a:xfrm>
            <a:custGeom>
              <a:avLst/>
              <a:gdLst>
                <a:gd name="T0" fmla="*/ 0 w 112"/>
                <a:gd name="T1" fmla="*/ 0 h 165"/>
                <a:gd name="T2" fmla="*/ 46 w 112"/>
                <a:gd name="T3" fmla="*/ 0 h 165"/>
                <a:gd name="T4" fmla="*/ 86 w 112"/>
                <a:gd name="T5" fmla="*/ 28 h 165"/>
                <a:gd name="T6" fmla="*/ 112 w 112"/>
                <a:gd name="T7" fmla="*/ 64 h 165"/>
                <a:gd name="T8" fmla="*/ 104 w 112"/>
                <a:gd name="T9" fmla="*/ 97 h 165"/>
                <a:gd name="T10" fmla="*/ 69 w 112"/>
                <a:gd name="T11" fmla="*/ 165 h 165"/>
                <a:gd name="T12" fmla="*/ 92 w 112"/>
                <a:gd name="T13" fmla="*/ 118 h 165"/>
                <a:gd name="T14" fmla="*/ 92 w 112"/>
                <a:gd name="T15" fmla="*/ 57 h 165"/>
                <a:gd name="T16" fmla="*/ 56 w 112"/>
                <a:gd name="T17" fmla="*/ 15 h 165"/>
                <a:gd name="T18" fmla="*/ 20 w 112"/>
                <a:gd name="T19" fmla="*/ 5 h 165"/>
                <a:gd name="T20" fmla="*/ 0 w 112"/>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65">
                  <a:moveTo>
                    <a:pt x="0" y="0"/>
                  </a:moveTo>
                  <a:lnTo>
                    <a:pt x="46" y="0"/>
                  </a:lnTo>
                  <a:lnTo>
                    <a:pt x="86" y="28"/>
                  </a:lnTo>
                  <a:lnTo>
                    <a:pt x="112" y="64"/>
                  </a:lnTo>
                  <a:lnTo>
                    <a:pt x="104" y="97"/>
                  </a:lnTo>
                  <a:lnTo>
                    <a:pt x="69" y="165"/>
                  </a:lnTo>
                  <a:lnTo>
                    <a:pt x="92" y="118"/>
                  </a:lnTo>
                  <a:lnTo>
                    <a:pt x="92" y="57"/>
                  </a:lnTo>
                  <a:lnTo>
                    <a:pt x="56" y="15"/>
                  </a:lnTo>
                  <a:lnTo>
                    <a:pt x="20" y="5"/>
                  </a:lnTo>
                  <a:lnTo>
                    <a:pt x="0"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0" name="Freeform 101"/>
            <p:cNvSpPr>
              <a:spLocks/>
            </p:cNvSpPr>
            <p:nvPr/>
          </p:nvSpPr>
          <p:spPr bwMode="auto">
            <a:xfrm>
              <a:off x="2411" y="1952"/>
              <a:ext cx="90" cy="123"/>
            </a:xfrm>
            <a:custGeom>
              <a:avLst/>
              <a:gdLst>
                <a:gd name="T0" fmla="*/ 0 w 178"/>
                <a:gd name="T1" fmla="*/ 0 h 246"/>
                <a:gd name="T2" fmla="*/ 69 w 178"/>
                <a:gd name="T3" fmla="*/ 30 h 246"/>
                <a:gd name="T4" fmla="*/ 138 w 178"/>
                <a:gd name="T5" fmla="*/ 66 h 246"/>
                <a:gd name="T6" fmla="*/ 153 w 178"/>
                <a:gd name="T7" fmla="*/ 117 h 246"/>
                <a:gd name="T8" fmla="*/ 178 w 178"/>
                <a:gd name="T9" fmla="*/ 187 h 246"/>
                <a:gd name="T10" fmla="*/ 174 w 178"/>
                <a:gd name="T11" fmla="*/ 217 h 246"/>
                <a:gd name="T12" fmla="*/ 130 w 178"/>
                <a:gd name="T13" fmla="*/ 246 h 246"/>
                <a:gd name="T14" fmla="*/ 161 w 178"/>
                <a:gd name="T15" fmla="*/ 217 h 246"/>
                <a:gd name="T16" fmla="*/ 161 w 178"/>
                <a:gd name="T17" fmla="*/ 187 h 246"/>
                <a:gd name="T18" fmla="*/ 145 w 178"/>
                <a:gd name="T19" fmla="*/ 121 h 246"/>
                <a:gd name="T20" fmla="*/ 128 w 178"/>
                <a:gd name="T21" fmla="*/ 79 h 246"/>
                <a:gd name="T22" fmla="*/ 86 w 178"/>
                <a:gd name="T23" fmla="*/ 53 h 246"/>
                <a:gd name="T24" fmla="*/ 25 w 178"/>
                <a:gd name="T25" fmla="*/ 40 h 246"/>
                <a:gd name="T26" fmla="*/ 6 w 178"/>
                <a:gd name="T27" fmla="*/ 19 h 246"/>
                <a:gd name="T28" fmla="*/ 0 w 178"/>
                <a:gd name="T2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46">
                  <a:moveTo>
                    <a:pt x="0" y="0"/>
                  </a:moveTo>
                  <a:lnTo>
                    <a:pt x="69" y="30"/>
                  </a:lnTo>
                  <a:lnTo>
                    <a:pt x="138" y="66"/>
                  </a:lnTo>
                  <a:lnTo>
                    <a:pt x="153" y="117"/>
                  </a:lnTo>
                  <a:lnTo>
                    <a:pt x="178" y="187"/>
                  </a:lnTo>
                  <a:lnTo>
                    <a:pt x="174" y="217"/>
                  </a:lnTo>
                  <a:lnTo>
                    <a:pt x="130" y="246"/>
                  </a:lnTo>
                  <a:lnTo>
                    <a:pt x="161" y="217"/>
                  </a:lnTo>
                  <a:lnTo>
                    <a:pt x="161" y="187"/>
                  </a:lnTo>
                  <a:lnTo>
                    <a:pt x="145" y="121"/>
                  </a:lnTo>
                  <a:lnTo>
                    <a:pt x="128" y="79"/>
                  </a:lnTo>
                  <a:lnTo>
                    <a:pt x="86" y="53"/>
                  </a:lnTo>
                  <a:lnTo>
                    <a:pt x="25" y="40"/>
                  </a:lnTo>
                  <a:lnTo>
                    <a:pt x="6" y="19"/>
                  </a:lnTo>
                  <a:lnTo>
                    <a:pt x="0"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1" name="Freeform 102"/>
            <p:cNvSpPr>
              <a:spLocks/>
            </p:cNvSpPr>
            <p:nvPr/>
          </p:nvSpPr>
          <p:spPr bwMode="auto">
            <a:xfrm>
              <a:off x="2448" y="1954"/>
              <a:ext cx="111" cy="169"/>
            </a:xfrm>
            <a:custGeom>
              <a:avLst/>
              <a:gdLst>
                <a:gd name="T0" fmla="*/ 0 w 222"/>
                <a:gd name="T1" fmla="*/ 19 h 338"/>
                <a:gd name="T2" fmla="*/ 31 w 222"/>
                <a:gd name="T3" fmla="*/ 0 h 338"/>
                <a:gd name="T4" fmla="*/ 94 w 222"/>
                <a:gd name="T5" fmla="*/ 0 h 338"/>
                <a:gd name="T6" fmla="*/ 132 w 222"/>
                <a:gd name="T7" fmla="*/ 46 h 338"/>
                <a:gd name="T8" fmla="*/ 180 w 222"/>
                <a:gd name="T9" fmla="*/ 96 h 338"/>
                <a:gd name="T10" fmla="*/ 201 w 222"/>
                <a:gd name="T11" fmla="*/ 134 h 338"/>
                <a:gd name="T12" fmla="*/ 220 w 222"/>
                <a:gd name="T13" fmla="*/ 196 h 338"/>
                <a:gd name="T14" fmla="*/ 222 w 222"/>
                <a:gd name="T15" fmla="*/ 250 h 338"/>
                <a:gd name="T16" fmla="*/ 222 w 222"/>
                <a:gd name="T17" fmla="*/ 317 h 338"/>
                <a:gd name="T18" fmla="*/ 201 w 222"/>
                <a:gd name="T19" fmla="*/ 338 h 338"/>
                <a:gd name="T20" fmla="*/ 207 w 222"/>
                <a:gd name="T21" fmla="*/ 281 h 338"/>
                <a:gd name="T22" fmla="*/ 207 w 222"/>
                <a:gd name="T23" fmla="*/ 207 h 338"/>
                <a:gd name="T24" fmla="*/ 184 w 222"/>
                <a:gd name="T25" fmla="*/ 121 h 338"/>
                <a:gd name="T26" fmla="*/ 142 w 222"/>
                <a:gd name="T27" fmla="*/ 80 h 338"/>
                <a:gd name="T28" fmla="*/ 96 w 222"/>
                <a:gd name="T29" fmla="*/ 15 h 338"/>
                <a:gd name="T30" fmla="*/ 51 w 222"/>
                <a:gd name="T31" fmla="*/ 8 h 338"/>
                <a:gd name="T32" fmla="*/ 0 w 222"/>
                <a:gd name="T33"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338">
                  <a:moveTo>
                    <a:pt x="0" y="19"/>
                  </a:moveTo>
                  <a:lnTo>
                    <a:pt x="31" y="0"/>
                  </a:lnTo>
                  <a:lnTo>
                    <a:pt x="94" y="0"/>
                  </a:lnTo>
                  <a:lnTo>
                    <a:pt x="132" y="46"/>
                  </a:lnTo>
                  <a:lnTo>
                    <a:pt x="180" y="96"/>
                  </a:lnTo>
                  <a:lnTo>
                    <a:pt x="201" y="134"/>
                  </a:lnTo>
                  <a:lnTo>
                    <a:pt x="220" y="196"/>
                  </a:lnTo>
                  <a:lnTo>
                    <a:pt x="222" y="250"/>
                  </a:lnTo>
                  <a:lnTo>
                    <a:pt x="222" y="317"/>
                  </a:lnTo>
                  <a:lnTo>
                    <a:pt x="201" y="338"/>
                  </a:lnTo>
                  <a:lnTo>
                    <a:pt x="207" y="281"/>
                  </a:lnTo>
                  <a:lnTo>
                    <a:pt x="207" y="207"/>
                  </a:lnTo>
                  <a:lnTo>
                    <a:pt x="184" y="121"/>
                  </a:lnTo>
                  <a:lnTo>
                    <a:pt x="142" y="80"/>
                  </a:lnTo>
                  <a:lnTo>
                    <a:pt x="96" y="15"/>
                  </a:lnTo>
                  <a:lnTo>
                    <a:pt x="51" y="8"/>
                  </a:lnTo>
                  <a:lnTo>
                    <a:pt x="0" y="19"/>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2" name="Freeform 103"/>
            <p:cNvSpPr>
              <a:spLocks/>
            </p:cNvSpPr>
            <p:nvPr/>
          </p:nvSpPr>
          <p:spPr bwMode="auto">
            <a:xfrm>
              <a:off x="2368" y="2069"/>
              <a:ext cx="113" cy="38"/>
            </a:xfrm>
            <a:custGeom>
              <a:avLst/>
              <a:gdLst>
                <a:gd name="T0" fmla="*/ 0 w 225"/>
                <a:gd name="T1" fmla="*/ 0 h 77"/>
                <a:gd name="T2" fmla="*/ 66 w 225"/>
                <a:gd name="T3" fmla="*/ 33 h 77"/>
                <a:gd name="T4" fmla="*/ 135 w 225"/>
                <a:gd name="T5" fmla="*/ 46 h 77"/>
                <a:gd name="T6" fmla="*/ 173 w 225"/>
                <a:gd name="T7" fmla="*/ 51 h 77"/>
                <a:gd name="T8" fmla="*/ 225 w 225"/>
                <a:gd name="T9" fmla="*/ 77 h 77"/>
                <a:gd name="T10" fmla="*/ 181 w 225"/>
                <a:gd name="T11" fmla="*/ 74 h 77"/>
                <a:gd name="T12" fmla="*/ 143 w 225"/>
                <a:gd name="T13" fmla="*/ 58 h 77"/>
                <a:gd name="T14" fmla="*/ 70 w 225"/>
                <a:gd name="T15" fmla="*/ 46 h 77"/>
                <a:gd name="T16" fmla="*/ 13 w 225"/>
                <a:gd name="T17" fmla="*/ 20 h 77"/>
                <a:gd name="T18" fmla="*/ 0 w 22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77">
                  <a:moveTo>
                    <a:pt x="0" y="0"/>
                  </a:moveTo>
                  <a:lnTo>
                    <a:pt x="66" y="33"/>
                  </a:lnTo>
                  <a:lnTo>
                    <a:pt x="135" y="46"/>
                  </a:lnTo>
                  <a:lnTo>
                    <a:pt x="173" y="51"/>
                  </a:lnTo>
                  <a:lnTo>
                    <a:pt x="225" y="77"/>
                  </a:lnTo>
                  <a:lnTo>
                    <a:pt x="181" y="74"/>
                  </a:lnTo>
                  <a:lnTo>
                    <a:pt x="143" y="58"/>
                  </a:lnTo>
                  <a:lnTo>
                    <a:pt x="70" y="46"/>
                  </a:lnTo>
                  <a:lnTo>
                    <a:pt x="13" y="20"/>
                  </a:lnTo>
                  <a:lnTo>
                    <a:pt x="0"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3" name="Freeform 104"/>
            <p:cNvSpPr>
              <a:spLocks/>
            </p:cNvSpPr>
            <p:nvPr/>
          </p:nvSpPr>
          <p:spPr bwMode="auto">
            <a:xfrm>
              <a:off x="2340" y="2024"/>
              <a:ext cx="47" cy="36"/>
            </a:xfrm>
            <a:custGeom>
              <a:avLst/>
              <a:gdLst>
                <a:gd name="T0" fmla="*/ 0 w 94"/>
                <a:gd name="T1" fmla="*/ 40 h 71"/>
                <a:gd name="T2" fmla="*/ 21 w 94"/>
                <a:gd name="T3" fmla="*/ 20 h 71"/>
                <a:gd name="T4" fmla="*/ 54 w 94"/>
                <a:gd name="T5" fmla="*/ 0 h 71"/>
                <a:gd name="T6" fmla="*/ 92 w 94"/>
                <a:gd name="T7" fmla="*/ 17 h 71"/>
                <a:gd name="T8" fmla="*/ 94 w 94"/>
                <a:gd name="T9" fmla="*/ 45 h 71"/>
                <a:gd name="T10" fmla="*/ 59 w 94"/>
                <a:gd name="T11" fmla="*/ 45 h 71"/>
                <a:gd name="T12" fmla="*/ 51 w 94"/>
                <a:gd name="T13" fmla="*/ 71 h 71"/>
                <a:gd name="T14" fmla="*/ 21 w 94"/>
                <a:gd name="T15" fmla="*/ 71 h 71"/>
                <a:gd name="T16" fmla="*/ 0 w 94"/>
                <a:gd name="T17"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71">
                  <a:moveTo>
                    <a:pt x="0" y="40"/>
                  </a:moveTo>
                  <a:lnTo>
                    <a:pt x="21" y="20"/>
                  </a:lnTo>
                  <a:lnTo>
                    <a:pt x="54" y="0"/>
                  </a:lnTo>
                  <a:lnTo>
                    <a:pt x="92" y="17"/>
                  </a:lnTo>
                  <a:lnTo>
                    <a:pt x="94" y="45"/>
                  </a:lnTo>
                  <a:lnTo>
                    <a:pt x="59" y="45"/>
                  </a:lnTo>
                  <a:lnTo>
                    <a:pt x="51" y="71"/>
                  </a:lnTo>
                  <a:lnTo>
                    <a:pt x="21" y="71"/>
                  </a:lnTo>
                  <a:lnTo>
                    <a:pt x="0" y="4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4" name="Freeform 105"/>
            <p:cNvSpPr>
              <a:spLocks/>
            </p:cNvSpPr>
            <p:nvPr/>
          </p:nvSpPr>
          <p:spPr bwMode="auto">
            <a:xfrm>
              <a:off x="2424" y="2039"/>
              <a:ext cx="29" cy="19"/>
            </a:xfrm>
            <a:custGeom>
              <a:avLst/>
              <a:gdLst>
                <a:gd name="T0" fmla="*/ 0 w 59"/>
                <a:gd name="T1" fmla="*/ 13 h 39"/>
                <a:gd name="T2" fmla="*/ 29 w 59"/>
                <a:gd name="T3" fmla="*/ 0 h 39"/>
                <a:gd name="T4" fmla="*/ 57 w 59"/>
                <a:gd name="T5" fmla="*/ 15 h 39"/>
                <a:gd name="T6" fmla="*/ 59 w 59"/>
                <a:gd name="T7" fmla="*/ 39 h 39"/>
                <a:gd name="T8" fmla="*/ 36 w 59"/>
                <a:gd name="T9" fmla="*/ 18 h 39"/>
                <a:gd name="T10" fmla="*/ 0 w 59"/>
                <a:gd name="T11" fmla="*/ 13 h 39"/>
              </a:gdLst>
              <a:ahLst/>
              <a:cxnLst>
                <a:cxn ang="0">
                  <a:pos x="T0" y="T1"/>
                </a:cxn>
                <a:cxn ang="0">
                  <a:pos x="T2" y="T3"/>
                </a:cxn>
                <a:cxn ang="0">
                  <a:pos x="T4" y="T5"/>
                </a:cxn>
                <a:cxn ang="0">
                  <a:pos x="T6" y="T7"/>
                </a:cxn>
                <a:cxn ang="0">
                  <a:pos x="T8" y="T9"/>
                </a:cxn>
                <a:cxn ang="0">
                  <a:pos x="T10" y="T11"/>
                </a:cxn>
              </a:cxnLst>
              <a:rect l="0" t="0" r="r" b="b"/>
              <a:pathLst>
                <a:path w="59" h="39">
                  <a:moveTo>
                    <a:pt x="0" y="13"/>
                  </a:moveTo>
                  <a:lnTo>
                    <a:pt x="29" y="0"/>
                  </a:lnTo>
                  <a:lnTo>
                    <a:pt x="57" y="15"/>
                  </a:lnTo>
                  <a:lnTo>
                    <a:pt x="59" y="39"/>
                  </a:lnTo>
                  <a:lnTo>
                    <a:pt x="36" y="18"/>
                  </a:lnTo>
                  <a:lnTo>
                    <a:pt x="0" y="13"/>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5" name="Freeform 106"/>
            <p:cNvSpPr>
              <a:spLocks/>
            </p:cNvSpPr>
            <p:nvPr/>
          </p:nvSpPr>
          <p:spPr bwMode="auto">
            <a:xfrm>
              <a:off x="2405" y="2048"/>
              <a:ext cx="24" cy="18"/>
            </a:xfrm>
            <a:custGeom>
              <a:avLst/>
              <a:gdLst>
                <a:gd name="T0" fmla="*/ 0 w 49"/>
                <a:gd name="T1" fmla="*/ 15 h 36"/>
                <a:gd name="T2" fmla="*/ 21 w 49"/>
                <a:gd name="T3" fmla="*/ 0 h 36"/>
                <a:gd name="T4" fmla="*/ 49 w 49"/>
                <a:gd name="T5" fmla="*/ 15 h 36"/>
                <a:gd name="T6" fmla="*/ 36 w 49"/>
                <a:gd name="T7" fmla="*/ 36 h 36"/>
                <a:gd name="T8" fmla="*/ 8 w 49"/>
                <a:gd name="T9" fmla="*/ 36 h 36"/>
                <a:gd name="T10" fmla="*/ 0 w 49"/>
                <a:gd name="T11" fmla="*/ 15 h 36"/>
              </a:gdLst>
              <a:ahLst/>
              <a:cxnLst>
                <a:cxn ang="0">
                  <a:pos x="T0" y="T1"/>
                </a:cxn>
                <a:cxn ang="0">
                  <a:pos x="T2" y="T3"/>
                </a:cxn>
                <a:cxn ang="0">
                  <a:pos x="T4" y="T5"/>
                </a:cxn>
                <a:cxn ang="0">
                  <a:pos x="T6" y="T7"/>
                </a:cxn>
                <a:cxn ang="0">
                  <a:pos x="T8" y="T9"/>
                </a:cxn>
                <a:cxn ang="0">
                  <a:pos x="T10" y="T11"/>
                </a:cxn>
              </a:cxnLst>
              <a:rect l="0" t="0" r="r" b="b"/>
              <a:pathLst>
                <a:path w="49" h="36">
                  <a:moveTo>
                    <a:pt x="0" y="15"/>
                  </a:moveTo>
                  <a:lnTo>
                    <a:pt x="21" y="0"/>
                  </a:lnTo>
                  <a:lnTo>
                    <a:pt x="49" y="15"/>
                  </a:lnTo>
                  <a:lnTo>
                    <a:pt x="36" y="36"/>
                  </a:lnTo>
                  <a:lnTo>
                    <a:pt x="8" y="36"/>
                  </a:lnTo>
                  <a:lnTo>
                    <a:pt x="0" y="15"/>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6" name="Freeform 107"/>
            <p:cNvSpPr>
              <a:spLocks/>
            </p:cNvSpPr>
            <p:nvPr/>
          </p:nvSpPr>
          <p:spPr bwMode="auto">
            <a:xfrm>
              <a:off x="2413" y="2068"/>
              <a:ext cx="27" cy="8"/>
            </a:xfrm>
            <a:custGeom>
              <a:avLst/>
              <a:gdLst>
                <a:gd name="T0" fmla="*/ 31 w 54"/>
                <a:gd name="T1" fmla="*/ 4 h 18"/>
                <a:gd name="T2" fmla="*/ 54 w 54"/>
                <a:gd name="T3" fmla="*/ 0 h 18"/>
                <a:gd name="T4" fmla="*/ 49 w 54"/>
                <a:gd name="T5" fmla="*/ 15 h 18"/>
                <a:gd name="T6" fmla="*/ 29 w 54"/>
                <a:gd name="T7" fmla="*/ 18 h 18"/>
                <a:gd name="T8" fmla="*/ 0 w 54"/>
                <a:gd name="T9" fmla="*/ 18 h 18"/>
                <a:gd name="T10" fmla="*/ 0 w 54"/>
                <a:gd name="T11" fmla="*/ 3 h 18"/>
                <a:gd name="T12" fmla="*/ 31 w 54"/>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31" y="4"/>
                  </a:moveTo>
                  <a:lnTo>
                    <a:pt x="54" y="0"/>
                  </a:lnTo>
                  <a:lnTo>
                    <a:pt x="49" y="15"/>
                  </a:lnTo>
                  <a:lnTo>
                    <a:pt x="29" y="18"/>
                  </a:lnTo>
                  <a:lnTo>
                    <a:pt x="0" y="18"/>
                  </a:lnTo>
                  <a:lnTo>
                    <a:pt x="0" y="3"/>
                  </a:lnTo>
                  <a:lnTo>
                    <a:pt x="31" y="4"/>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7" name="Freeform 108"/>
            <p:cNvSpPr>
              <a:spLocks/>
            </p:cNvSpPr>
            <p:nvPr/>
          </p:nvSpPr>
          <p:spPr bwMode="auto">
            <a:xfrm>
              <a:off x="2372" y="1917"/>
              <a:ext cx="83" cy="53"/>
            </a:xfrm>
            <a:custGeom>
              <a:avLst/>
              <a:gdLst>
                <a:gd name="T0" fmla="*/ 94 w 165"/>
                <a:gd name="T1" fmla="*/ 0 h 106"/>
                <a:gd name="T2" fmla="*/ 33 w 165"/>
                <a:gd name="T3" fmla="*/ 63 h 106"/>
                <a:gd name="T4" fmla="*/ 0 w 165"/>
                <a:gd name="T5" fmla="*/ 106 h 106"/>
                <a:gd name="T6" fmla="*/ 41 w 165"/>
                <a:gd name="T7" fmla="*/ 86 h 106"/>
                <a:gd name="T8" fmla="*/ 100 w 165"/>
                <a:gd name="T9" fmla="*/ 52 h 106"/>
                <a:gd name="T10" fmla="*/ 140 w 165"/>
                <a:gd name="T11" fmla="*/ 63 h 106"/>
                <a:gd name="T12" fmla="*/ 165 w 165"/>
                <a:gd name="T13" fmla="*/ 44 h 106"/>
                <a:gd name="T14" fmla="*/ 140 w 165"/>
                <a:gd name="T15" fmla="*/ 23 h 106"/>
                <a:gd name="T16" fmla="*/ 94 w 165"/>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06">
                  <a:moveTo>
                    <a:pt x="94" y="0"/>
                  </a:moveTo>
                  <a:lnTo>
                    <a:pt x="33" y="63"/>
                  </a:lnTo>
                  <a:lnTo>
                    <a:pt x="0" y="106"/>
                  </a:lnTo>
                  <a:lnTo>
                    <a:pt x="41" y="86"/>
                  </a:lnTo>
                  <a:lnTo>
                    <a:pt x="100" y="52"/>
                  </a:lnTo>
                  <a:lnTo>
                    <a:pt x="140" y="63"/>
                  </a:lnTo>
                  <a:lnTo>
                    <a:pt x="165" y="44"/>
                  </a:lnTo>
                  <a:lnTo>
                    <a:pt x="140" y="23"/>
                  </a:lnTo>
                  <a:lnTo>
                    <a:pt x="94" y="0"/>
                  </a:lnTo>
                  <a:close/>
                </a:path>
              </a:pathLst>
            </a:custGeom>
            <a:solidFill>
              <a:srgbClr val="FF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8" name="Freeform 109"/>
            <p:cNvSpPr>
              <a:spLocks/>
            </p:cNvSpPr>
            <p:nvPr/>
          </p:nvSpPr>
          <p:spPr bwMode="auto">
            <a:xfrm>
              <a:off x="2272" y="2387"/>
              <a:ext cx="281" cy="152"/>
            </a:xfrm>
            <a:custGeom>
              <a:avLst/>
              <a:gdLst>
                <a:gd name="T0" fmla="*/ 0 w 561"/>
                <a:gd name="T1" fmla="*/ 25 h 305"/>
                <a:gd name="T2" fmla="*/ 89 w 561"/>
                <a:gd name="T3" fmla="*/ 0 h 305"/>
                <a:gd name="T4" fmla="*/ 94 w 561"/>
                <a:gd name="T5" fmla="*/ 82 h 305"/>
                <a:gd name="T6" fmla="*/ 164 w 561"/>
                <a:gd name="T7" fmla="*/ 153 h 305"/>
                <a:gd name="T8" fmla="*/ 316 w 561"/>
                <a:gd name="T9" fmla="*/ 153 h 305"/>
                <a:gd name="T10" fmla="*/ 410 w 561"/>
                <a:gd name="T11" fmla="*/ 108 h 305"/>
                <a:gd name="T12" fmla="*/ 472 w 561"/>
                <a:gd name="T13" fmla="*/ 108 h 305"/>
                <a:gd name="T14" fmla="*/ 561 w 561"/>
                <a:gd name="T15" fmla="*/ 146 h 305"/>
                <a:gd name="T16" fmla="*/ 543 w 561"/>
                <a:gd name="T17" fmla="*/ 305 h 305"/>
                <a:gd name="T18" fmla="*/ 472 w 561"/>
                <a:gd name="T19" fmla="*/ 235 h 305"/>
                <a:gd name="T20" fmla="*/ 347 w 561"/>
                <a:gd name="T21" fmla="*/ 235 h 305"/>
                <a:gd name="T22" fmla="*/ 227 w 561"/>
                <a:gd name="T23" fmla="*/ 235 h 305"/>
                <a:gd name="T24" fmla="*/ 101 w 561"/>
                <a:gd name="T25" fmla="*/ 209 h 305"/>
                <a:gd name="T26" fmla="*/ 69 w 561"/>
                <a:gd name="T27" fmla="*/ 247 h 305"/>
                <a:gd name="T28" fmla="*/ 56 w 561"/>
                <a:gd name="T29" fmla="*/ 165 h 305"/>
                <a:gd name="T30" fmla="*/ 13 w 561"/>
                <a:gd name="T31" fmla="*/ 87 h 305"/>
                <a:gd name="T32" fmla="*/ 0 w 561"/>
                <a:gd name="T33" fmla="*/ 2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305">
                  <a:moveTo>
                    <a:pt x="0" y="25"/>
                  </a:moveTo>
                  <a:lnTo>
                    <a:pt x="89" y="0"/>
                  </a:lnTo>
                  <a:lnTo>
                    <a:pt x="94" y="82"/>
                  </a:lnTo>
                  <a:lnTo>
                    <a:pt x="164" y="153"/>
                  </a:lnTo>
                  <a:lnTo>
                    <a:pt x="316" y="153"/>
                  </a:lnTo>
                  <a:lnTo>
                    <a:pt x="410" y="108"/>
                  </a:lnTo>
                  <a:lnTo>
                    <a:pt x="472" y="108"/>
                  </a:lnTo>
                  <a:lnTo>
                    <a:pt x="561" y="146"/>
                  </a:lnTo>
                  <a:lnTo>
                    <a:pt x="543" y="305"/>
                  </a:lnTo>
                  <a:lnTo>
                    <a:pt x="472" y="235"/>
                  </a:lnTo>
                  <a:lnTo>
                    <a:pt x="347" y="235"/>
                  </a:lnTo>
                  <a:lnTo>
                    <a:pt x="227" y="235"/>
                  </a:lnTo>
                  <a:lnTo>
                    <a:pt x="101" y="209"/>
                  </a:lnTo>
                  <a:lnTo>
                    <a:pt x="69" y="247"/>
                  </a:lnTo>
                  <a:lnTo>
                    <a:pt x="56" y="165"/>
                  </a:lnTo>
                  <a:lnTo>
                    <a:pt x="13" y="87"/>
                  </a:lnTo>
                  <a:lnTo>
                    <a:pt x="0" y="25"/>
                  </a:lnTo>
                  <a:close/>
                </a:path>
              </a:pathLst>
            </a:custGeom>
            <a:solidFill>
              <a:srgbClr val="FFF7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89" name="Freeform 110"/>
            <p:cNvSpPr>
              <a:spLocks/>
            </p:cNvSpPr>
            <p:nvPr/>
          </p:nvSpPr>
          <p:spPr bwMode="auto">
            <a:xfrm>
              <a:off x="2500" y="2064"/>
              <a:ext cx="110" cy="185"/>
            </a:xfrm>
            <a:custGeom>
              <a:avLst/>
              <a:gdLst>
                <a:gd name="T0" fmla="*/ 137 w 221"/>
                <a:gd name="T1" fmla="*/ 268 h 370"/>
                <a:gd name="T2" fmla="*/ 108 w 221"/>
                <a:gd name="T3" fmla="*/ 304 h 370"/>
                <a:gd name="T4" fmla="*/ 32 w 221"/>
                <a:gd name="T5" fmla="*/ 326 h 370"/>
                <a:gd name="T6" fmla="*/ 0 w 221"/>
                <a:gd name="T7" fmla="*/ 370 h 370"/>
                <a:gd name="T8" fmla="*/ 68 w 221"/>
                <a:gd name="T9" fmla="*/ 352 h 370"/>
                <a:gd name="T10" fmla="*/ 108 w 221"/>
                <a:gd name="T11" fmla="*/ 318 h 370"/>
                <a:gd name="T12" fmla="*/ 163 w 221"/>
                <a:gd name="T13" fmla="*/ 249 h 370"/>
                <a:gd name="T14" fmla="*/ 181 w 221"/>
                <a:gd name="T15" fmla="*/ 209 h 370"/>
                <a:gd name="T16" fmla="*/ 171 w 221"/>
                <a:gd name="T17" fmla="*/ 165 h 370"/>
                <a:gd name="T18" fmla="*/ 181 w 221"/>
                <a:gd name="T19" fmla="*/ 128 h 370"/>
                <a:gd name="T20" fmla="*/ 199 w 221"/>
                <a:gd name="T21" fmla="*/ 69 h 370"/>
                <a:gd name="T22" fmla="*/ 221 w 221"/>
                <a:gd name="T23" fmla="*/ 58 h 370"/>
                <a:gd name="T24" fmla="*/ 221 w 221"/>
                <a:gd name="T25" fmla="*/ 0 h 370"/>
                <a:gd name="T26" fmla="*/ 167 w 221"/>
                <a:gd name="T27" fmla="*/ 69 h 370"/>
                <a:gd name="T28" fmla="*/ 137 w 221"/>
                <a:gd name="T29" fmla="*/ 172 h 370"/>
                <a:gd name="T30" fmla="*/ 127 w 221"/>
                <a:gd name="T31" fmla="*/ 202 h 370"/>
                <a:gd name="T32" fmla="*/ 120 w 221"/>
                <a:gd name="T33" fmla="*/ 242 h 370"/>
                <a:gd name="T34" fmla="*/ 145 w 221"/>
                <a:gd name="T35" fmla="*/ 242 h 370"/>
                <a:gd name="T36" fmla="*/ 137 w 221"/>
                <a:gd name="T37" fmla="*/ 2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 h="370">
                  <a:moveTo>
                    <a:pt x="137" y="268"/>
                  </a:moveTo>
                  <a:lnTo>
                    <a:pt x="108" y="304"/>
                  </a:lnTo>
                  <a:lnTo>
                    <a:pt x="32" y="326"/>
                  </a:lnTo>
                  <a:lnTo>
                    <a:pt x="0" y="370"/>
                  </a:lnTo>
                  <a:lnTo>
                    <a:pt x="68" y="352"/>
                  </a:lnTo>
                  <a:lnTo>
                    <a:pt x="108" y="318"/>
                  </a:lnTo>
                  <a:lnTo>
                    <a:pt x="163" y="249"/>
                  </a:lnTo>
                  <a:lnTo>
                    <a:pt x="181" y="209"/>
                  </a:lnTo>
                  <a:lnTo>
                    <a:pt x="171" y="165"/>
                  </a:lnTo>
                  <a:lnTo>
                    <a:pt x="181" y="128"/>
                  </a:lnTo>
                  <a:lnTo>
                    <a:pt x="199" y="69"/>
                  </a:lnTo>
                  <a:lnTo>
                    <a:pt x="221" y="58"/>
                  </a:lnTo>
                  <a:lnTo>
                    <a:pt x="221" y="0"/>
                  </a:lnTo>
                  <a:lnTo>
                    <a:pt x="167" y="69"/>
                  </a:lnTo>
                  <a:lnTo>
                    <a:pt x="137" y="172"/>
                  </a:lnTo>
                  <a:lnTo>
                    <a:pt x="127" y="202"/>
                  </a:lnTo>
                  <a:lnTo>
                    <a:pt x="120" y="242"/>
                  </a:lnTo>
                  <a:lnTo>
                    <a:pt x="145" y="242"/>
                  </a:lnTo>
                  <a:lnTo>
                    <a:pt x="137" y="268"/>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0" name="Freeform 111"/>
            <p:cNvSpPr>
              <a:spLocks/>
            </p:cNvSpPr>
            <p:nvPr/>
          </p:nvSpPr>
          <p:spPr bwMode="auto">
            <a:xfrm>
              <a:off x="2419" y="2011"/>
              <a:ext cx="55" cy="64"/>
            </a:xfrm>
            <a:custGeom>
              <a:avLst/>
              <a:gdLst>
                <a:gd name="T0" fmla="*/ 0 w 108"/>
                <a:gd name="T1" fmla="*/ 8 h 129"/>
                <a:gd name="T2" fmla="*/ 0 w 108"/>
                <a:gd name="T3" fmla="*/ 44 h 129"/>
                <a:gd name="T4" fmla="*/ 0 w 108"/>
                <a:gd name="T5" fmla="*/ 74 h 129"/>
                <a:gd name="T6" fmla="*/ 29 w 108"/>
                <a:gd name="T7" fmla="*/ 49 h 129"/>
                <a:gd name="T8" fmla="*/ 58 w 108"/>
                <a:gd name="T9" fmla="*/ 67 h 129"/>
                <a:gd name="T10" fmla="*/ 79 w 108"/>
                <a:gd name="T11" fmla="*/ 92 h 129"/>
                <a:gd name="T12" fmla="*/ 88 w 108"/>
                <a:gd name="T13" fmla="*/ 129 h 129"/>
                <a:gd name="T14" fmla="*/ 108 w 108"/>
                <a:gd name="T15" fmla="*/ 81 h 129"/>
                <a:gd name="T16" fmla="*/ 108 w 108"/>
                <a:gd name="T17" fmla="*/ 44 h 129"/>
                <a:gd name="T18" fmla="*/ 79 w 108"/>
                <a:gd name="T19" fmla="*/ 8 h 129"/>
                <a:gd name="T20" fmla="*/ 40 w 108"/>
                <a:gd name="T21" fmla="*/ 0 h 129"/>
                <a:gd name="T22" fmla="*/ 0 w 108"/>
                <a:gd name="T23"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29">
                  <a:moveTo>
                    <a:pt x="0" y="8"/>
                  </a:moveTo>
                  <a:lnTo>
                    <a:pt x="0" y="44"/>
                  </a:lnTo>
                  <a:lnTo>
                    <a:pt x="0" y="74"/>
                  </a:lnTo>
                  <a:lnTo>
                    <a:pt x="29" y="49"/>
                  </a:lnTo>
                  <a:lnTo>
                    <a:pt x="58" y="67"/>
                  </a:lnTo>
                  <a:lnTo>
                    <a:pt x="79" y="92"/>
                  </a:lnTo>
                  <a:lnTo>
                    <a:pt x="88" y="129"/>
                  </a:lnTo>
                  <a:lnTo>
                    <a:pt x="108" y="81"/>
                  </a:lnTo>
                  <a:lnTo>
                    <a:pt x="108" y="44"/>
                  </a:lnTo>
                  <a:lnTo>
                    <a:pt x="79" y="8"/>
                  </a:lnTo>
                  <a:lnTo>
                    <a:pt x="40" y="0"/>
                  </a:lnTo>
                  <a:lnTo>
                    <a:pt x="0" y="8"/>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1" name="Freeform 112"/>
            <p:cNvSpPr>
              <a:spLocks/>
            </p:cNvSpPr>
            <p:nvPr/>
          </p:nvSpPr>
          <p:spPr bwMode="auto">
            <a:xfrm>
              <a:off x="2436" y="2060"/>
              <a:ext cx="25" cy="31"/>
            </a:xfrm>
            <a:custGeom>
              <a:avLst/>
              <a:gdLst>
                <a:gd name="T0" fmla="*/ 0 w 51"/>
                <a:gd name="T1" fmla="*/ 0 h 62"/>
                <a:gd name="T2" fmla="*/ 29 w 51"/>
                <a:gd name="T3" fmla="*/ 15 h 62"/>
                <a:gd name="T4" fmla="*/ 51 w 51"/>
                <a:gd name="T5" fmla="*/ 30 h 62"/>
                <a:gd name="T6" fmla="*/ 44 w 51"/>
                <a:gd name="T7" fmla="*/ 62 h 62"/>
                <a:gd name="T8" fmla="*/ 8 w 51"/>
                <a:gd name="T9" fmla="*/ 62 h 62"/>
                <a:gd name="T10" fmla="*/ 22 w 51"/>
                <a:gd name="T11" fmla="*/ 30 h 62"/>
                <a:gd name="T12" fmla="*/ 19 w 51"/>
                <a:gd name="T13" fmla="*/ 26 h 62"/>
                <a:gd name="T14" fmla="*/ 12 w 51"/>
                <a:gd name="T15" fmla="*/ 14 h 62"/>
                <a:gd name="T16" fmla="*/ 4 w 51"/>
                <a:gd name="T17" fmla="*/ 4 h 62"/>
                <a:gd name="T18" fmla="*/ 0 w 51"/>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62">
                  <a:moveTo>
                    <a:pt x="0" y="0"/>
                  </a:moveTo>
                  <a:lnTo>
                    <a:pt x="29" y="15"/>
                  </a:lnTo>
                  <a:lnTo>
                    <a:pt x="51" y="30"/>
                  </a:lnTo>
                  <a:lnTo>
                    <a:pt x="44" y="62"/>
                  </a:lnTo>
                  <a:lnTo>
                    <a:pt x="8" y="62"/>
                  </a:lnTo>
                  <a:lnTo>
                    <a:pt x="22" y="30"/>
                  </a:lnTo>
                  <a:lnTo>
                    <a:pt x="19" y="26"/>
                  </a:lnTo>
                  <a:lnTo>
                    <a:pt x="12" y="14"/>
                  </a:lnTo>
                  <a:lnTo>
                    <a:pt x="4" y="4"/>
                  </a:lnTo>
                  <a:lnTo>
                    <a:pt x="0"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2" name="Freeform 113"/>
            <p:cNvSpPr>
              <a:spLocks/>
            </p:cNvSpPr>
            <p:nvPr/>
          </p:nvSpPr>
          <p:spPr bwMode="auto">
            <a:xfrm>
              <a:off x="2416" y="1963"/>
              <a:ext cx="76" cy="99"/>
            </a:xfrm>
            <a:custGeom>
              <a:avLst/>
              <a:gdLst>
                <a:gd name="T0" fmla="*/ 0 w 152"/>
                <a:gd name="T1" fmla="*/ 0 h 198"/>
                <a:gd name="T2" fmla="*/ 90 w 152"/>
                <a:gd name="T3" fmla="*/ 35 h 198"/>
                <a:gd name="T4" fmla="*/ 127 w 152"/>
                <a:gd name="T5" fmla="*/ 77 h 198"/>
                <a:gd name="T6" fmla="*/ 152 w 152"/>
                <a:gd name="T7" fmla="*/ 136 h 198"/>
                <a:gd name="T8" fmla="*/ 152 w 152"/>
                <a:gd name="T9" fmla="*/ 179 h 198"/>
                <a:gd name="T10" fmla="*/ 130 w 152"/>
                <a:gd name="T11" fmla="*/ 198 h 198"/>
                <a:gd name="T12" fmla="*/ 130 w 152"/>
                <a:gd name="T13" fmla="*/ 136 h 198"/>
                <a:gd name="T14" fmla="*/ 108 w 152"/>
                <a:gd name="T15" fmla="*/ 114 h 198"/>
                <a:gd name="T16" fmla="*/ 73 w 152"/>
                <a:gd name="T17" fmla="*/ 72 h 198"/>
                <a:gd name="T18" fmla="*/ 36 w 152"/>
                <a:gd name="T19" fmla="*/ 69 h 198"/>
                <a:gd name="T20" fmla="*/ 0 w 152"/>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98">
                  <a:moveTo>
                    <a:pt x="0" y="0"/>
                  </a:moveTo>
                  <a:lnTo>
                    <a:pt x="90" y="35"/>
                  </a:lnTo>
                  <a:lnTo>
                    <a:pt x="127" y="77"/>
                  </a:lnTo>
                  <a:lnTo>
                    <a:pt x="152" y="136"/>
                  </a:lnTo>
                  <a:lnTo>
                    <a:pt x="152" y="179"/>
                  </a:lnTo>
                  <a:lnTo>
                    <a:pt x="130" y="198"/>
                  </a:lnTo>
                  <a:lnTo>
                    <a:pt x="130" y="136"/>
                  </a:lnTo>
                  <a:lnTo>
                    <a:pt x="108" y="114"/>
                  </a:lnTo>
                  <a:lnTo>
                    <a:pt x="73" y="72"/>
                  </a:lnTo>
                  <a:lnTo>
                    <a:pt x="36" y="69"/>
                  </a:lnTo>
                  <a:lnTo>
                    <a:pt x="0"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3" name="Freeform 114"/>
            <p:cNvSpPr>
              <a:spLocks/>
            </p:cNvSpPr>
            <p:nvPr/>
          </p:nvSpPr>
          <p:spPr bwMode="auto">
            <a:xfrm>
              <a:off x="2458" y="1967"/>
              <a:ext cx="92" cy="185"/>
            </a:xfrm>
            <a:custGeom>
              <a:avLst/>
              <a:gdLst>
                <a:gd name="T0" fmla="*/ 0 w 186"/>
                <a:gd name="T1" fmla="*/ 0 h 369"/>
                <a:gd name="T2" fmla="*/ 69 w 186"/>
                <a:gd name="T3" fmla="*/ 0 h 369"/>
                <a:gd name="T4" fmla="*/ 95 w 186"/>
                <a:gd name="T5" fmla="*/ 33 h 369"/>
                <a:gd name="T6" fmla="*/ 164 w 186"/>
                <a:gd name="T7" fmla="*/ 91 h 369"/>
                <a:gd name="T8" fmla="*/ 186 w 186"/>
                <a:gd name="T9" fmla="*/ 146 h 369"/>
                <a:gd name="T10" fmla="*/ 186 w 186"/>
                <a:gd name="T11" fmla="*/ 275 h 369"/>
                <a:gd name="T12" fmla="*/ 179 w 186"/>
                <a:gd name="T13" fmla="*/ 333 h 369"/>
                <a:gd name="T14" fmla="*/ 157 w 186"/>
                <a:gd name="T15" fmla="*/ 369 h 369"/>
                <a:gd name="T16" fmla="*/ 157 w 186"/>
                <a:gd name="T17" fmla="*/ 307 h 369"/>
                <a:gd name="T18" fmla="*/ 174 w 186"/>
                <a:gd name="T19" fmla="*/ 220 h 369"/>
                <a:gd name="T20" fmla="*/ 134 w 186"/>
                <a:gd name="T21" fmla="*/ 228 h 369"/>
                <a:gd name="T22" fmla="*/ 142 w 186"/>
                <a:gd name="T23" fmla="*/ 139 h 369"/>
                <a:gd name="T24" fmla="*/ 123 w 186"/>
                <a:gd name="T25" fmla="*/ 102 h 369"/>
                <a:gd name="T26" fmla="*/ 75 w 186"/>
                <a:gd name="T27" fmla="*/ 78 h 369"/>
                <a:gd name="T28" fmla="*/ 51 w 186"/>
                <a:gd name="T29" fmla="*/ 25 h 369"/>
                <a:gd name="T30" fmla="*/ 48 w 186"/>
                <a:gd name="T31" fmla="*/ 24 h 369"/>
                <a:gd name="T32" fmla="*/ 43 w 186"/>
                <a:gd name="T33" fmla="*/ 22 h 369"/>
                <a:gd name="T34" fmla="*/ 33 w 186"/>
                <a:gd name="T35" fmla="*/ 17 h 369"/>
                <a:gd name="T36" fmla="*/ 24 w 186"/>
                <a:gd name="T37" fmla="*/ 12 h 369"/>
                <a:gd name="T38" fmla="*/ 15 w 186"/>
                <a:gd name="T39" fmla="*/ 8 h 369"/>
                <a:gd name="T40" fmla="*/ 7 w 186"/>
                <a:gd name="T41" fmla="*/ 3 h 369"/>
                <a:gd name="T42" fmla="*/ 1 w 186"/>
                <a:gd name="T43" fmla="*/ 1 h 369"/>
                <a:gd name="T44" fmla="*/ 0 w 186"/>
                <a:gd name="T4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69">
                  <a:moveTo>
                    <a:pt x="0" y="0"/>
                  </a:moveTo>
                  <a:lnTo>
                    <a:pt x="69" y="0"/>
                  </a:lnTo>
                  <a:lnTo>
                    <a:pt x="95" y="33"/>
                  </a:lnTo>
                  <a:lnTo>
                    <a:pt x="164" y="91"/>
                  </a:lnTo>
                  <a:lnTo>
                    <a:pt x="186" y="146"/>
                  </a:lnTo>
                  <a:lnTo>
                    <a:pt x="186" y="275"/>
                  </a:lnTo>
                  <a:lnTo>
                    <a:pt x="179" y="333"/>
                  </a:lnTo>
                  <a:lnTo>
                    <a:pt x="157" y="369"/>
                  </a:lnTo>
                  <a:lnTo>
                    <a:pt x="157" y="307"/>
                  </a:lnTo>
                  <a:lnTo>
                    <a:pt x="174" y="220"/>
                  </a:lnTo>
                  <a:lnTo>
                    <a:pt x="134" y="228"/>
                  </a:lnTo>
                  <a:lnTo>
                    <a:pt x="142" y="139"/>
                  </a:lnTo>
                  <a:lnTo>
                    <a:pt x="123" y="102"/>
                  </a:lnTo>
                  <a:lnTo>
                    <a:pt x="75" y="78"/>
                  </a:lnTo>
                  <a:lnTo>
                    <a:pt x="51" y="25"/>
                  </a:lnTo>
                  <a:lnTo>
                    <a:pt x="48" y="24"/>
                  </a:lnTo>
                  <a:lnTo>
                    <a:pt x="43" y="22"/>
                  </a:lnTo>
                  <a:lnTo>
                    <a:pt x="33" y="17"/>
                  </a:lnTo>
                  <a:lnTo>
                    <a:pt x="24" y="12"/>
                  </a:lnTo>
                  <a:lnTo>
                    <a:pt x="15" y="8"/>
                  </a:lnTo>
                  <a:lnTo>
                    <a:pt x="7" y="3"/>
                  </a:lnTo>
                  <a:lnTo>
                    <a:pt x="1" y="1"/>
                  </a:lnTo>
                  <a:lnTo>
                    <a:pt x="0"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4" name="Freeform 115"/>
            <p:cNvSpPr>
              <a:spLocks/>
            </p:cNvSpPr>
            <p:nvPr/>
          </p:nvSpPr>
          <p:spPr bwMode="auto">
            <a:xfrm>
              <a:off x="2512" y="2084"/>
              <a:ext cx="31" cy="95"/>
            </a:xfrm>
            <a:custGeom>
              <a:avLst/>
              <a:gdLst>
                <a:gd name="T0" fmla="*/ 30 w 63"/>
                <a:gd name="T1" fmla="*/ 32 h 190"/>
                <a:gd name="T2" fmla="*/ 34 w 63"/>
                <a:gd name="T3" fmla="*/ 0 h 190"/>
                <a:gd name="T4" fmla="*/ 63 w 63"/>
                <a:gd name="T5" fmla="*/ 0 h 190"/>
                <a:gd name="T6" fmla="*/ 49 w 63"/>
                <a:gd name="T7" fmla="*/ 54 h 190"/>
                <a:gd name="T8" fmla="*/ 49 w 63"/>
                <a:gd name="T9" fmla="*/ 113 h 190"/>
                <a:gd name="T10" fmla="*/ 44 w 63"/>
                <a:gd name="T11" fmla="*/ 153 h 190"/>
                <a:gd name="T12" fmla="*/ 0 w 63"/>
                <a:gd name="T13" fmla="*/ 190 h 190"/>
                <a:gd name="T14" fmla="*/ 19 w 63"/>
                <a:gd name="T15" fmla="*/ 124 h 190"/>
                <a:gd name="T16" fmla="*/ 21 w 63"/>
                <a:gd name="T17" fmla="*/ 109 h 190"/>
                <a:gd name="T18" fmla="*/ 25 w 63"/>
                <a:gd name="T19" fmla="*/ 77 h 190"/>
                <a:gd name="T20" fmla="*/ 28 w 63"/>
                <a:gd name="T21" fmla="*/ 45 h 190"/>
                <a:gd name="T22" fmla="*/ 30 w 63"/>
                <a:gd name="T23"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90">
                  <a:moveTo>
                    <a:pt x="30" y="32"/>
                  </a:moveTo>
                  <a:lnTo>
                    <a:pt x="34" y="0"/>
                  </a:lnTo>
                  <a:lnTo>
                    <a:pt x="63" y="0"/>
                  </a:lnTo>
                  <a:lnTo>
                    <a:pt x="49" y="54"/>
                  </a:lnTo>
                  <a:lnTo>
                    <a:pt x="49" y="113"/>
                  </a:lnTo>
                  <a:lnTo>
                    <a:pt x="44" y="153"/>
                  </a:lnTo>
                  <a:lnTo>
                    <a:pt x="0" y="190"/>
                  </a:lnTo>
                  <a:lnTo>
                    <a:pt x="19" y="124"/>
                  </a:lnTo>
                  <a:lnTo>
                    <a:pt x="21" y="109"/>
                  </a:lnTo>
                  <a:lnTo>
                    <a:pt x="25" y="77"/>
                  </a:lnTo>
                  <a:lnTo>
                    <a:pt x="28" y="45"/>
                  </a:lnTo>
                  <a:lnTo>
                    <a:pt x="30" y="32"/>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5" name="Freeform 116"/>
            <p:cNvSpPr>
              <a:spLocks/>
            </p:cNvSpPr>
            <p:nvPr/>
          </p:nvSpPr>
          <p:spPr bwMode="auto">
            <a:xfrm>
              <a:off x="2379" y="2060"/>
              <a:ext cx="26" cy="20"/>
            </a:xfrm>
            <a:custGeom>
              <a:avLst/>
              <a:gdLst>
                <a:gd name="T0" fmla="*/ 52 w 52"/>
                <a:gd name="T1" fmla="*/ 0 h 41"/>
                <a:gd name="T2" fmla="*/ 34 w 52"/>
                <a:gd name="T3" fmla="*/ 41 h 41"/>
                <a:gd name="T4" fmla="*/ 0 w 52"/>
                <a:gd name="T5" fmla="*/ 34 h 41"/>
                <a:gd name="T6" fmla="*/ 27 w 52"/>
                <a:gd name="T7" fmla="*/ 4 h 41"/>
                <a:gd name="T8" fmla="*/ 52 w 52"/>
                <a:gd name="T9" fmla="*/ 0 h 41"/>
              </a:gdLst>
              <a:ahLst/>
              <a:cxnLst>
                <a:cxn ang="0">
                  <a:pos x="T0" y="T1"/>
                </a:cxn>
                <a:cxn ang="0">
                  <a:pos x="T2" y="T3"/>
                </a:cxn>
                <a:cxn ang="0">
                  <a:pos x="T4" y="T5"/>
                </a:cxn>
                <a:cxn ang="0">
                  <a:pos x="T6" y="T7"/>
                </a:cxn>
                <a:cxn ang="0">
                  <a:pos x="T8" y="T9"/>
                </a:cxn>
              </a:cxnLst>
              <a:rect l="0" t="0" r="r" b="b"/>
              <a:pathLst>
                <a:path w="52" h="41">
                  <a:moveTo>
                    <a:pt x="52" y="0"/>
                  </a:moveTo>
                  <a:lnTo>
                    <a:pt x="34" y="41"/>
                  </a:lnTo>
                  <a:lnTo>
                    <a:pt x="0" y="34"/>
                  </a:lnTo>
                  <a:lnTo>
                    <a:pt x="27" y="4"/>
                  </a:lnTo>
                  <a:lnTo>
                    <a:pt x="52"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6" name="Freeform 117"/>
            <p:cNvSpPr>
              <a:spLocks/>
            </p:cNvSpPr>
            <p:nvPr/>
          </p:nvSpPr>
          <p:spPr bwMode="auto">
            <a:xfrm>
              <a:off x="2272" y="2037"/>
              <a:ext cx="55" cy="164"/>
            </a:xfrm>
            <a:custGeom>
              <a:avLst/>
              <a:gdLst>
                <a:gd name="T0" fmla="*/ 103 w 109"/>
                <a:gd name="T1" fmla="*/ 143 h 330"/>
                <a:gd name="T2" fmla="*/ 103 w 109"/>
                <a:gd name="T3" fmla="*/ 198 h 330"/>
                <a:gd name="T4" fmla="*/ 109 w 109"/>
                <a:gd name="T5" fmla="*/ 257 h 330"/>
                <a:gd name="T6" fmla="*/ 109 w 109"/>
                <a:gd name="T7" fmla="*/ 297 h 330"/>
                <a:gd name="T8" fmla="*/ 81 w 109"/>
                <a:gd name="T9" fmla="*/ 330 h 330"/>
                <a:gd name="T10" fmla="*/ 47 w 109"/>
                <a:gd name="T11" fmla="*/ 282 h 330"/>
                <a:gd name="T12" fmla="*/ 0 w 109"/>
                <a:gd name="T13" fmla="*/ 202 h 330"/>
                <a:gd name="T14" fmla="*/ 0 w 109"/>
                <a:gd name="T15" fmla="*/ 131 h 330"/>
                <a:gd name="T16" fmla="*/ 8 w 109"/>
                <a:gd name="T17" fmla="*/ 73 h 330"/>
                <a:gd name="T18" fmla="*/ 59 w 109"/>
                <a:gd name="T19" fmla="*/ 25 h 330"/>
                <a:gd name="T20" fmla="*/ 88 w 109"/>
                <a:gd name="T21" fmla="*/ 0 h 330"/>
                <a:gd name="T22" fmla="*/ 84 w 109"/>
                <a:gd name="T23" fmla="*/ 44 h 330"/>
                <a:gd name="T24" fmla="*/ 77 w 109"/>
                <a:gd name="T25" fmla="*/ 77 h 330"/>
                <a:gd name="T26" fmla="*/ 88 w 109"/>
                <a:gd name="T27" fmla="*/ 109 h 330"/>
                <a:gd name="T28" fmla="*/ 103 w 109"/>
                <a:gd name="T29" fmla="*/ 14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330">
                  <a:moveTo>
                    <a:pt x="103" y="143"/>
                  </a:moveTo>
                  <a:lnTo>
                    <a:pt x="103" y="198"/>
                  </a:lnTo>
                  <a:lnTo>
                    <a:pt x="109" y="257"/>
                  </a:lnTo>
                  <a:lnTo>
                    <a:pt x="109" y="297"/>
                  </a:lnTo>
                  <a:lnTo>
                    <a:pt x="81" y="330"/>
                  </a:lnTo>
                  <a:lnTo>
                    <a:pt x="47" y="282"/>
                  </a:lnTo>
                  <a:lnTo>
                    <a:pt x="0" y="202"/>
                  </a:lnTo>
                  <a:lnTo>
                    <a:pt x="0" y="131"/>
                  </a:lnTo>
                  <a:lnTo>
                    <a:pt x="8" y="73"/>
                  </a:lnTo>
                  <a:lnTo>
                    <a:pt x="59" y="25"/>
                  </a:lnTo>
                  <a:lnTo>
                    <a:pt x="88" y="0"/>
                  </a:lnTo>
                  <a:lnTo>
                    <a:pt x="84" y="44"/>
                  </a:lnTo>
                  <a:lnTo>
                    <a:pt x="77" y="77"/>
                  </a:lnTo>
                  <a:lnTo>
                    <a:pt x="88" y="109"/>
                  </a:lnTo>
                  <a:lnTo>
                    <a:pt x="103" y="143"/>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7" name="Freeform 118"/>
            <p:cNvSpPr>
              <a:spLocks/>
            </p:cNvSpPr>
            <p:nvPr/>
          </p:nvSpPr>
          <p:spPr bwMode="auto">
            <a:xfrm>
              <a:off x="2322" y="2220"/>
              <a:ext cx="85" cy="53"/>
            </a:xfrm>
            <a:custGeom>
              <a:avLst/>
              <a:gdLst>
                <a:gd name="T0" fmla="*/ 0 w 171"/>
                <a:gd name="T1" fmla="*/ 0 h 106"/>
                <a:gd name="T2" fmla="*/ 61 w 171"/>
                <a:gd name="T3" fmla="*/ 0 h 106"/>
                <a:gd name="T4" fmla="*/ 61 w 171"/>
                <a:gd name="T5" fmla="*/ 22 h 106"/>
                <a:gd name="T6" fmla="*/ 95 w 171"/>
                <a:gd name="T7" fmla="*/ 48 h 106"/>
                <a:gd name="T8" fmla="*/ 171 w 171"/>
                <a:gd name="T9" fmla="*/ 106 h 106"/>
                <a:gd name="T10" fmla="*/ 108 w 171"/>
                <a:gd name="T11" fmla="*/ 88 h 106"/>
                <a:gd name="T12" fmla="*/ 61 w 171"/>
                <a:gd name="T13" fmla="*/ 70 h 106"/>
                <a:gd name="T14" fmla="*/ 0 w 171"/>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106">
                  <a:moveTo>
                    <a:pt x="0" y="0"/>
                  </a:moveTo>
                  <a:lnTo>
                    <a:pt x="61" y="0"/>
                  </a:lnTo>
                  <a:lnTo>
                    <a:pt x="61" y="22"/>
                  </a:lnTo>
                  <a:lnTo>
                    <a:pt x="95" y="48"/>
                  </a:lnTo>
                  <a:lnTo>
                    <a:pt x="171" y="106"/>
                  </a:lnTo>
                  <a:lnTo>
                    <a:pt x="108" y="88"/>
                  </a:lnTo>
                  <a:lnTo>
                    <a:pt x="61" y="70"/>
                  </a:lnTo>
                  <a:lnTo>
                    <a:pt x="0"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8" name="Freeform 119"/>
            <p:cNvSpPr>
              <a:spLocks/>
            </p:cNvSpPr>
            <p:nvPr/>
          </p:nvSpPr>
          <p:spPr bwMode="auto">
            <a:xfrm>
              <a:off x="2167" y="2134"/>
              <a:ext cx="214" cy="174"/>
            </a:xfrm>
            <a:custGeom>
              <a:avLst/>
              <a:gdLst>
                <a:gd name="T0" fmla="*/ 77 w 429"/>
                <a:gd name="T1" fmla="*/ 0 h 347"/>
                <a:gd name="T2" fmla="*/ 134 w 429"/>
                <a:gd name="T3" fmla="*/ 119 h 347"/>
                <a:gd name="T4" fmla="*/ 156 w 429"/>
                <a:gd name="T5" fmla="*/ 134 h 347"/>
                <a:gd name="T6" fmla="*/ 134 w 429"/>
                <a:gd name="T7" fmla="*/ 185 h 347"/>
                <a:gd name="T8" fmla="*/ 167 w 429"/>
                <a:gd name="T9" fmla="*/ 218 h 347"/>
                <a:gd name="T10" fmla="*/ 236 w 429"/>
                <a:gd name="T11" fmla="*/ 226 h 347"/>
                <a:gd name="T12" fmla="*/ 269 w 429"/>
                <a:gd name="T13" fmla="*/ 280 h 347"/>
                <a:gd name="T14" fmla="*/ 356 w 429"/>
                <a:gd name="T15" fmla="*/ 320 h 347"/>
                <a:gd name="T16" fmla="*/ 429 w 429"/>
                <a:gd name="T17" fmla="*/ 347 h 347"/>
                <a:gd name="T18" fmla="*/ 352 w 429"/>
                <a:gd name="T19" fmla="*/ 347 h 347"/>
                <a:gd name="T20" fmla="*/ 257 w 429"/>
                <a:gd name="T21" fmla="*/ 347 h 347"/>
                <a:gd name="T22" fmla="*/ 134 w 429"/>
                <a:gd name="T23" fmla="*/ 290 h 347"/>
                <a:gd name="T24" fmla="*/ 88 w 429"/>
                <a:gd name="T25" fmla="*/ 226 h 347"/>
                <a:gd name="T26" fmla="*/ 61 w 429"/>
                <a:gd name="T27" fmla="*/ 152 h 347"/>
                <a:gd name="T28" fmla="*/ 0 w 429"/>
                <a:gd name="T29" fmla="*/ 101 h 347"/>
                <a:gd name="T30" fmla="*/ 48 w 429"/>
                <a:gd name="T31" fmla="*/ 28 h 347"/>
                <a:gd name="T32" fmla="*/ 77 w 429"/>
                <a:gd name="T3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9" h="347">
                  <a:moveTo>
                    <a:pt x="77" y="0"/>
                  </a:moveTo>
                  <a:lnTo>
                    <a:pt x="134" y="119"/>
                  </a:lnTo>
                  <a:lnTo>
                    <a:pt x="156" y="134"/>
                  </a:lnTo>
                  <a:lnTo>
                    <a:pt x="134" y="185"/>
                  </a:lnTo>
                  <a:lnTo>
                    <a:pt x="167" y="218"/>
                  </a:lnTo>
                  <a:lnTo>
                    <a:pt x="236" y="226"/>
                  </a:lnTo>
                  <a:lnTo>
                    <a:pt x="269" y="280"/>
                  </a:lnTo>
                  <a:lnTo>
                    <a:pt x="356" y="320"/>
                  </a:lnTo>
                  <a:lnTo>
                    <a:pt x="429" y="347"/>
                  </a:lnTo>
                  <a:lnTo>
                    <a:pt x="352" y="347"/>
                  </a:lnTo>
                  <a:lnTo>
                    <a:pt x="257" y="347"/>
                  </a:lnTo>
                  <a:lnTo>
                    <a:pt x="134" y="290"/>
                  </a:lnTo>
                  <a:lnTo>
                    <a:pt x="88" y="226"/>
                  </a:lnTo>
                  <a:lnTo>
                    <a:pt x="61" y="152"/>
                  </a:lnTo>
                  <a:lnTo>
                    <a:pt x="0" y="101"/>
                  </a:lnTo>
                  <a:lnTo>
                    <a:pt x="48" y="28"/>
                  </a:lnTo>
                  <a:lnTo>
                    <a:pt x="77"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599" name="Freeform 120"/>
            <p:cNvSpPr>
              <a:spLocks/>
            </p:cNvSpPr>
            <p:nvPr/>
          </p:nvSpPr>
          <p:spPr bwMode="auto">
            <a:xfrm>
              <a:off x="2461" y="2273"/>
              <a:ext cx="77" cy="53"/>
            </a:xfrm>
            <a:custGeom>
              <a:avLst/>
              <a:gdLst>
                <a:gd name="T0" fmla="*/ 0 w 153"/>
                <a:gd name="T1" fmla="*/ 22 h 108"/>
                <a:gd name="T2" fmla="*/ 47 w 153"/>
                <a:gd name="T3" fmla="*/ 22 h 108"/>
                <a:gd name="T4" fmla="*/ 153 w 153"/>
                <a:gd name="T5" fmla="*/ 0 h 108"/>
                <a:gd name="T6" fmla="*/ 138 w 153"/>
                <a:gd name="T7" fmla="*/ 26 h 108"/>
                <a:gd name="T8" fmla="*/ 116 w 153"/>
                <a:gd name="T9" fmla="*/ 49 h 108"/>
                <a:gd name="T10" fmla="*/ 73 w 153"/>
                <a:gd name="T11" fmla="*/ 81 h 108"/>
                <a:gd name="T12" fmla="*/ 18 w 153"/>
                <a:gd name="T13" fmla="*/ 108 h 108"/>
                <a:gd name="T14" fmla="*/ 30 w 153"/>
                <a:gd name="T15" fmla="*/ 59 h 108"/>
                <a:gd name="T16" fmla="*/ 0 w 153"/>
                <a:gd name="T17" fmla="*/ 2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8">
                  <a:moveTo>
                    <a:pt x="0" y="22"/>
                  </a:moveTo>
                  <a:lnTo>
                    <a:pt x="47" y="22"/>
                  </a:lnTo>
                  <a:lnTo>
                    <a:pt x="153" y="0"/>
                  </a:lnTo>
                  <a:lnTo>
                    <a:pt x="138" y="26"/>
                  </a:lnTo>
                  <a:lnTo>
                    <a:pt x="116" y="49"/>
                  </a:lnTo>
                  <a:lnTo>
                    <a:pt x="73" y="81"/>
                  </a:lnTo>
                  <a:lnTo>
                    <a:pt x="18" y="108"/>
                  </a:lnTo>
                  <a:lnTo>
                    <a:pt x="30" y="59"/>
                  </a:lnTo>
                  <a:lnTo>
                    <a:pt x="0" y="22"/>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0" name="Freeform 121"/>
            <p:cNvSpPr>
              <a:spLocks/>
            </p:cNvSpPr>
            <p:nvPr/>
          </p:nvSpPr>
          <p:spPr bwMode="auto">
            <a:xfrm>
              <a:off x="2278" y="2341"/>
              <a:ext cx="287" cy="98"/>
            </a:xfrm>
            <a:custGeom>
              <a:avLst/>
              <a:gdLst>
                <a:gd name="T0" fmla="*/ 26 w 573"/>
                <a:gd name="T1" fmla="*/ 59 h 195"/>
                <a:gd name="T2" fmla="*/ 76 w 573"/>
                <a:gd name="T3" fmla="*/ 43 h 195"/>
                <a:gd name="T4" fmla="*/ 160 w 573"/>
                <a:gd name="T5" fmla="*/ 0 h 195"/>
                <a:gd name="T6" fmla="*/ 252 w 573"/>
                <a:gd name="T7" fmla="*/ 24 h 195"/>
                <a:gd name="T8" fmla="*/ 266 w 573"/>
                <a:gd name="T9" fmla="*/ 28 h 195"/>
                <a:gd name="T10" fmla="*/ 278 w 573"/>
                <a:gd name="T11" fmla="*/ 33 h 195"/>
                <a:gd name="T12" fmla="*/ 291 w 573"/>
                <a:gd name="T13" fmla="*/ 37 h 195"/>
                <a:gd name="T14" fmla="*/ 303 w 573"/>
                <a:gd name="T15" fmla="*/ 41 h 195"/>
                <a:gd name="T16" fmla="*/ 314 w 573"/>
                <a:gd name="T17" fmla="*/ 44 h 195"/>
                <a:gd name="T18" fmla="*/ 326 w 573"/>
                <a:gd name="T19" fmla="*/ 47 h 195"/>
                <a:gd name="T20" fmla="*/ 337 w 573"/>
                <a:gd name="T21" fmla="*/ 49 h 195"/>
                <a:gd name="T22" fmla="*/ 348 w 573"/>
                <a:gd name="T23" fmla="*/ 51 h 195"/>
                <a:gd name="T24" fmla="*/ 359 w 573"/>
                <a:gd name="T25" fmla="*/ 52 h 195"/>
                <a:gd name="T26" fmla="*/ 369 w 573"/>
                <a:gd name="T27" fmla="*/ 53 h 195"/>
                <a:gd name="T28" fmla="*/ 381 w 573"/>
                <a:gd name="T29" fmla="*/ 56 h 195"/>
                <a:gd name="T30" fmla="*/ 392 w 573"/>
                <a:gd name="T31" fmla="*/ 56 h 195"/>
                <a:gd name="T32" fmla="*/ 405 w 573"/>
                <a:gd name="T33" fmla="*/ 57 h 195"/>
                <a:gd name="T34" fmla="*/ 418 w 573"/>
                <a:gd name="T35" fmla="*/ 58 h 195"/>
                <a:gd name="T36" fmla="*/ 432 w 573"/>
                <a:gd name="T37" fmla="*/ 58 h 195"/>
                <a:gd name="T38" fmla="*/ 447 w 573"/>
                <a:gd name="T39" fmla="*/ 59 h 195"/>
                <a:gd name="T40" fmla="*/ 493 w 573"/>
                <a:gd name="T41" fmla="*/ 81 h 195"/>
                <a:gd name="T42" fmla="*/ 573 w 573"/>
                <a:gd name="T43" fmla="*/ 125 h 195"/>
                <a:gd name="T44" fmla="*/ 557 w 573"/>
                <a:gd name="T45" fmla="*/ 163 h 195"/>
                <a:gd name="T46" fmla="*/ 481 w 573"/>
                <a:gd name="T47" fmla="*/ 163 h 195"/>
                <a:gd name="T48" fmla="*/ 374 w 573"/>
                <a:gd name="T49" fmla="*/ 140 h 195"/>
                <a:gd name="T50" fmla="*/ 352 w 573"/>
                <a:gd name="T51" fmla="*/ 156 h 195"/>
                <a:gd name="T52" fmla="*/ 333 w 573"/>
                <a:gd name="T53" fmla="*/ 169 h 195"/>
                <a:gd name="T54" fmla="*/ 315 w 573"/>
                <a:gd name="T55" fmla="*/ 179 h 195"/>
                <a:gd name="T56" fmla="*/ 298 w 573"/>
                <a:gd name="T57" fmla="*/ 187 h 195"/>
                <a:gd name="T58" fmla="*/ 282 w 573"/>
                <a:gd name="T59" fmla="*/ 193 h 195"/>
                <a:gd name="T60" fmla="*/ 267 w 573"/>
                <a:gd name="T61" fmla="*/ 195 h 195"/>
                <a:gd name="T62" fmla="*/ 253 w 573"/>
                <a:gd name="T63" fmla="*/ 195 h 195"/>
                <a:gd name="T64" fmla="*/ 239 w 573"/>
                <a:gd name="T65" fmla="*/ 193 h 195"/>
                <a:gd name="T66" fmla="*/ 225 w 573"/>
                <a:gd name="T67" fmla="*/ 188 h 195"/>
                <a:gd name="T68" fmla="*/ 213 w 573"/>
                <a:gd name="T69" fmla="*/ 180 h 195"/>
                <a:gd name="T70" fmla="*/ 199 w 573"/>
                <a:gd name="T71" fmla="*/ 170 h 195"/>
                <a:gd name="T72" fmla="*/ 186 w 573"/>
                <a:gd name="T73" fmla="*/ 156 h 195"/>
                <a:gd name="T74" fmla="*/ 171 w 573"/>
                <a:gd name="T75" fmla="*/ 141 h 195"/>
                <a:gd name="T76" fmla="*/ 157 w 573"/>
                <a:gd name="T77" fmla="*/ 123 h 195"/>
                <a:gd name="T78" fmla="*/ 141 w 573"/>
                <a:gd name="T79" fmla="*/ 102 h 195"/>
                <a:gd name="T80" fmla="*/ 125 w 573"/>
                <a:gd name="T81" fmla="*/ 78 h 195"/>
                <a:gd name="T82" fmla="*/ 67 w 573"/>
                <a:gd name="T83" fmla="*/ 78 h 195"/>
                <a:gd name="T84" fmla="*/ 3 w 573"/>
                <a:gd name="T85" fmla="*/ 101 h 195"/>
                <a:gd name="T86" fmla="*/ 0 w 573"/>
                <a:gd name="T87" fmla="*/ 66 h 195"/>
                <a:gd name="T88" fmla="*/ 26 w 573"/>
                <a:gd name="T89" fmla="*/ 5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195">
                  <a:moveTo>
                    <a:pt x="26" y="59"/>
                  </a:moveTo>
                  <a:lnTo>
                    <a:pt x="76" y="43"/>
                  </a:lnTo>
                  <a:lnTo>
                    <a:pt x="160" y="0"/>
                  </a:lnTo>
                  <a:lnTo>
                    <a:pt x="252" y="24"/>
                  </a:lnTo>
                  <a:lnTo>
                    <a:pt x="266" y="28"/>
                  </a:lnTo>
                  <a:lnTo>
                    <a:pt x="278" y="33"/>
                  </a:lnTo>
                  <a:lnTo>
                    <a:pt x="291" y="37"/>
                  </a:lnTo>
                  <a:lnTo>
                    <a:pt x="303" y="41"/>
                  </a:lnTo>
                  <a:lnTo>
                    <a:pt x="314" y="44"/>
                  </a:lnTo>
                  <a:lnTo>
                    <a:pt x="326" y="47"/>
                  </a:lnTo>
                  <a:lnTo>
                    <a:pt x="337" y="49"/>
                  </a:lnTo>
                  <a:lnTo>
                    <a:pt x="348" y="51"/>
                  </a:lnTo>
                  <a:lnTo>
                    <a:pt x="359" y="52"/>
                  </a:lnTo>
                  <a:lnTo>
                    <a:pt x="369" y="53"/>
                  </a:lnTo>
                  <a:lnTo>
                    <a:pt x="381" y="56"/>
                  </a:lnTo>
                  <a:lnTo>
                    <a:pt x="392" y="56"/>
                  </a:lnTo>
                  <a:lnTo>
                    <a:pt x="405" y="57"/>
                  </a:lnTo>
                  <a:lnTo>
                    <a:pt x="418" y="58"/>
                  </a:lnTo>
                  <a:lnTo>
                    <a:pt x="432" y="58"/>
                  </a:lnTo>
                  <a:lnTo>
                    <a:pt x="447" y="59"/>
                  </a:lnTo>
                  <a:lnTo>
                    <a:pt x="493" y="81"/>
                  </a:lnTo>
                  <a:lnTo>
                    <a:pt x="573" y="125"/>
                  </a:lnTo>
                  <a:lnTo>
                    <a:pt x="557" y="163"/>
                  </a:lnTo>
                  <a:lnTo>
                    <a:pt x="481" y="163"/>
                  </a:lnTo>
                  <a:lnTo>
                    <a:pt x="374" y="140"/>
                  </a:lnTo>
                  <a:lnTo>
                    <a:pt x="352" y="156"/>
                  </a:lnTo>
                  <a:lnTo>
                    <a:pt x="333" y="169"/>
                  </a:lnTo>
                  <a:lnTo>
                    <a:pt x="315" y="179"/>
                  </a:lnTo>
                  <a:lnTo>
                    <a:pt x="298" y="187"/>
                  </a:lnTo>
                  <a:lnTo>
                    <a:pt x="282" y="193"/>
                  </a:lnTo>
                  <a:lnTo>
                    <a:pt x="267" y="195"/>
                  </a:lnTo>
                  <a:lnTo>
                    <a:pt x="253" y="195"/>
                  </a:lnTo>
                  <a:lnTo>
                    <a:pt x="239" y="193"/>
                  </a:lnTo>
                  <a:lnTo>
                    <a:pt x="225" y="188"/>
                  </a:lnTo>
                  <a:lnTo>
                    <a:pt x="213" y="180"/>
                  </a:lnTo>
                  <a:lnTo>
                    <a:pt x="199" y="170"/>
                  </a:lnTo>
                  <a:lnTo>
                    <a:pt x="186" y="156"/>
                  </a:lnTo>
                  <a:lnTo>
                    <a:pt x="171" y="141"/>
                  </a:lnTo>
                  <a:lnTo>
                    <a:pt x="157" y="123"/>
                  </a:lnTo>
                  <a:lnTo>
                    <a:pt x="141" y="102"/>
                  </a:lnTo>
                  <a:lnTo>
                    <a:pt x="125" y="78"/>
                  </a:lnTo>
                  <a:lnTo>
                    <a:pt x="67" y="78"/>
                  </a:lnTo>
                  <a:lnTo>
                    <a:pt x="3" y="101"/>
                  </a:lnTo>
                  <a:lnTo>
                    <a:pt x="0" y="66"/>
                  </a:lnTo>
                  <a:lnTo>
                    <a:pt x="26" y="59"/>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1" name="Freeform 122"/>
            <p:cNvSpPr>
              <a:spLocks/>
            </p:cNvSpPr>
            <p:nvPr/>
          </p:nvSpPr>
          <p:spPr bwMode="auto">
            <a:xfrm>
              <a:off x="2353" y="2213"/>
              <a:ext cx="164" cy="49"/>
            </a:xfrm>
            <a:custGeom>
              <a:avLst/>
              <a:gdLst>
                <a:gd name="T0" fmla="*/ 0 w 330"/>
                <a:gd name="T1" fmla="*/ 3 h 96"/>
                <a:gd name="T2" fmla="*/ 50 w 330"/>
                <a:gd name="T3" fmla="*/ 67 h 96"/>
                <a:gd name="T4" fmla="*/ 109 w 330"/>
                <a:gd name="T5" fmla="*/ 96 h 96"/>
                <a:gd name="T6" fmla="*/ 188 w 330"/>
                <a:gd name="T7" fmla="*/ 96 h 96"/>
                <a:gd name="T8" fmla="*/ 278 w 330"/>
                <a:gd name="T9" fmla="*/ 70 h 96"/>
                <a:gd name="T10" fmla="*/ 330 w 330"/>
                <a:gd name="T11" fmla="*/ 3 h 96"/>
                <a:gd name="T12" fmla="*/ 284 w 330"/>
                <a:gd name="T13" fmla="*/ 3 h 96"/>
                <a:gd name="T14" fmla="*/ 219 w 330"/>
                <a:gd name="T15" fmla="*/ 14 h 96"/>
                <a:gd name="T16" fmla="*/ 151 w 330"/>
                <a:gd name="T17" fmla="*/ 17 h 96"/>
                <a:gd name="T18" fmla="*/ 72 w 330"/>
                <a:gd name="T19" fmla="*/ 0 h 96"/>
                <a:gd name="T20" fmla="*/ 35 w 330"/>
                <a:gd name="T21" fmla="*/ 0 h 96"/>
                <a:gd name="T22" fmla="*/ 0 w 330"/>
                <a:gd name="T23"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96">
                  <a:moveTo>
                    <a:pt x="0" y="3"/>
                  </a:moveTo>
                  <a:lnTo>
                    <a:pt x="50" y="67"/>
                  </a:lnTo>
                  <a:lnTo>
                    <a:pt x="109" y="96"/>
                  </a:lnTo>
                  <a:lnTo>
                    <a:pt x="188" y="96"/>
                  </a:lnTo>
                  <a:lnTo>
                    <a:pt x="278" y="70"/>
                  </a:lnTo>
                  <a:lnTo>
                    <a:pt x="330" y="3"/>
                  </a:lnTo>
                  <a:lnTo>
                    <a:pt x="284" y="3"/>
                  </a:lnTo>
                  <a:lnTo>
                    <a:pt x="219" y="14"/>
                  </a:lnTo>
                  <a:lnTo>
                    <a:pt x="151" y="17"/>
                  </a:lnTo>
                  <a:lnTo>
                    <a:pt x="72" y="0"/>
                  </a:lnTo>
                  <a:lnTo>
                    <a:pt x="35" y="0"/>
                  </a:lnTo>
                  <a:lnTo>
                    <a:pt x="0" y="3"/>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2" name="Freeform 123"/>
            <p:cNvSpPr>
              <a:spLocks/>
            </p:cNvSpPr>
            <p:nvPr/>
          </p:nvSpPr>
          <p:spPr bwMode="auto">
            <a:xfrm>
              <a:off x="2311" y="2087"/>
              <a:ext cx="122" cy="96"/>
            </a:xfrm>
            <a:custGeom>
              <a:avLst/>
              <a:gdLst>
                <a:gd name="T0" fmla="*/ 0 w 243"/>
                <a:gd name="T1" fmla="*/ 0 h 193"/>
                <a:gd name="T2" fmla="*/ 68 w 243"/>
                <a:gd name="T3" fmla="*/ 79 h 193"/>
                <a:gd name="T4" fmla="*/ 136 w 243"/>
                <a:gd name="T5" fmla="*/ 112 h 193"/>
                <a:gd name="T6" fmla="*/ 243 w 243"/>
                <a:gd name="T7" fmla="*/ 177 h 193"/>
                <a:gd name="T8" fmla="*/ 164 w 243"/>
                <a:gd name="T9" fmla="*/ 181 h 193"/>
                <a:gd name="T10" fmla="*/ 113 w 243"/>
                <a:gd name="T11" fmla="*/ 193 h 193"/>
                <a:gd name="T12" fmla="*/ 75 w 243"/>
                <a:gd name="T13" fmla="*/ 193 h 193"/>
                <a:gd name="T14" fmla="*/ 43 w 243"/>
                <a:gd name="T15" fmla="*/ 118 h 193"/>
                <a:gd name="T16" fmla="*/ 0 w 24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93">
                  <a:moveTo>
                    <a:pt x="0" y="0"/>
                  </a:moveTo>
                  <a:lnTo>
                    <a:pt x="68" y="79"/>
                  </a:lnTo>
                  <a:lnTo>
                    <a:pt x="136" y="112"/>
                  </a:lnTo>
                  <a:lnTo>
                    <a:pt x="243" y="177"/>
                  </a:lnTo>
                  <a:lnTo>
                    <a:pt x="164" y="181"/>
                  </a:lnTo>
                  <a:lnTo>
                    <a:pt x="113" y="193"/>
                  </a:lnTo>
                  <a:lnTo>
                    <a:pt x="75" y="193"/>
                  </a:lnTo>
                  <a:lnTo>
                    <a:pt x="43" y="118"/>
                  </a:lnTo>
                  <a:lnTo>
                    <a:pt x="0"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3" name="Freeform 124"/>
            <p:cNvSpPr>
              <a:spLocks/>
            </p:cNvSpPr>
            <p:nvPr/>
          </p:nvSpPr>
          <p:spPr bwMode="auto">
            <a:xfrm>
              <a:off x="2434" y="2095"/>
              <a:ext cx="93" cy="84"/>
            </a:xfrm>
            <a:custGeom>
              <a:avLst/>
              <a:gdLst>
                <a:gd name="T0" fmla="*/ 179 w 184"/>
                <a:gd name="T1" fmla="*/ 0 h 170"/>
                <a:gd name="T2" fmla="*/ 124 w 184"/>
                <a:gd name="T3" fmla="*/ 29 h 170"/>
                <a:gd name="T4" fmla="*/ 66 w 184"/>
                <a:gd name="T5" fmla="*/ 70 h 170"/>
                <a:gd name="T6" fmla="*/ 0 w 184"/>
                <a:gd name="T7" fmla="*/ 118 h 170"/>
                <a:gd name="T8" fmla="*/ 64 w 184"/>
                <a:gd name="T9" fmla="*/ 167 h 170"/>
                <a:gd name="T10" fmla="*/ 96 w 184"/>
                <a:gd name="T11" fmla="*/ 170 h 170"/>
                <a:gd name="T12" fmla="*/ 122 w 184"/>
                <a:gd name="T13" fmla="*/ 166 h 170"/>
                <a:gd name="T14" fmla="*/ 142 w 184"/>
                <a:gd name="T15" fmla="*/ 161 h 170"/>
                <a:gd name="T16" fmla="*/ 158 w 184"/>
                <a:gd name="T17" fmla="*/ 151 h 170"/>
                <a:gd name="T18" fmla="*/ 169 w 184"/>
                <a:gd name="T19" fmla="*/ 140 h 170"/>
                <a:gd name="T20" fmla="*/ 177 w 184"/>
                <a:gd name="T21" fmla="*/ 126 h 170"/>
                <a:gd name="T22" fmla="*/ 182 w 184"/>
                <a:gd name="T23" fmla="*/ 110 h 170"/>
                <a:gd name="T24" fmla="*/ 184 w 184"/>
                <a:gd name="T25" fmla="*/ 94 h 170"/>
                <a:gd name="T26" fmla="*/ 184 w 184"/>
                <a:gd name="T27" fmla="*/ 78 h 170"/>
                <a:gd name="T28" fmla="*/ 183 w 184"/>
                <a:gd name="T29" fmla="*/ 61 h 170"/>
                <a:gd name="T30" fmla="*/ 182 w 184"/>
                <a:gd name="T31" fmla="*/ 45 h 170"/>
                <a:gd name="T32" fmla="*/ 180 w 184"/>
                <a:gd name="T33" fmla="*/ 31 h 170"/>
                <a:gd name="T34" fmla="*/ 177 w 184"/>
                <a:gd name="T35" fmla="*/ 19 h 170"/>
                <a:gd name="T36" fmla="*/ 176 w 184"/>
                <a:gd name="T37" fmla="*/ 10 h 170"/>
                <a:gd name="T38" fmla="*/ 176 w 184"/>
                <a:gd name="T39" fmla="*/ 3 h 170"/>
                <a:gd name="T40" fmla="*/ 179 w 184"/>
                <a:gd name="T4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170">
                  <a:moveTo>
                    <a:pt x="179" y="0"/>
                  </a:moveTo>
                  <a:lnTo>
                    <a:pt x="124" y="29"/>
                  </a:lnTo>
                  <a:lnTo>
                    <a:pt x="66" y="70"/>
                  </a:lnTo>
                  <a:lnTo>
                    <a:pt x="0" y="118"/>
                  </a:lnTo>
                  <a:lnTo>
                    <a:pt x="64" y="167"/>
                  </a:lnTo>
                  <a:lnTo>
                    <a:pt x="96" y="170"/>
                  </a:lnTo>
                  <a:lnTo>
                    <a:pt x="122" y="166"/>
                  </a:lnTo>
                  <a:lnTo>
                    <a:pt x="142" y="161"/>
                  </a:lnTo>
                  <a:lnTo>
                    <a:pt x="158" y="151"/>
                  </a:lnTo>
                  <a:lnTo>
                    <a:pt x="169" y="140"/>
                  </a:lnTo>
                  <a:lnTo>
                    <a:pt x="177" y="126"/>
                  </a:lnTo>
                  <a:lnTo>
                    <a:pt x="182" y="110"/>
                  </a:lnTo>
                  <a:lnTo>
                    <a:pt x="184" y="94"/>
                  </a:lnTo>
                  <a:lnTo>
                    <a:pt x="184" y="78"/>
                  </a:lnTo>
                  <a:lnTo>
                    <a:pt x="183" y="61"/>
                  </a:lnTo>
                  <a:lnTo>
                    <a:pt x="182" y="45"/>
                  </a:lnTo>
                  <a:lnTo>
                    <a:pt x="180" y="31"/>
                  </a:lnTo>
                  <a:lnTo>
                    <a:pt x="177" y="19"/>
                  </a:lnTo>
                  <a:lnTo>
                    <a:pt x="176" y="10"/>
                  </a:lnTo>
                  <a:lnTo>
                    <a:pt x="176" y="3"/>
                  </a:lnTo>
                  <a:lnTo>
                    <a:pt x="179"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4" name="Freeform 125"/>
            <p:cNvSpPr>
              <a:spLocks/>
            </p:cNvSpPr>
            <p:nvPr/>
          </p:nvSpPr>
          <p:spPr bwMode="auto">
            <a:xfrm>
              <a:off x="2600" y="2167"/>
              <a:ext cx="94" cy="95"/>
            </a:xfrm>
            <a:custGeom>
              <a:avLst/>
              <a:gdLst>
                <a:gd name="T0" fmla="*/ 81 w 189"/>
                <a:gd name="T1" fmla="*/ 6 h 190"/>
                <a:gd name="T2" fmla="*/ 50 w 189"/>
                <a:gd name="T3" fmla="*/ 70 h 190"/>
                <a:gd name="T4" fmla="*/ 0 w 189"/>
                <a:gd name="T5" fmla="*/ 140 h 190"/>
                <a:gd name="T6" fmla="*/ 50 w 189"/>
                <a:gd name="T7" fmla="*/ 146 h 190"/>
                <a:gd name="T8" fmla="*/ 101 w 189"/>
                <a:gd name="T9" fmla="*/ 190 h 190"/>
                <a:gd name="T10" fmla="*/ 145 w 189"/>
                <a:gd name="T11" fmla="*/ 190 h 190"/>
                <a:gd name="T12" fmla="*/ 189 w 189"/>
                <a:gd name="T13" fmla="*/ 121 h 190"/>
                <a:gd name="T14" fmla="*/ 132 w 189"/>
                <a:gd name="T15" fmla="*/ 133 h 190"/>
                <a:gd name="T16" fmla="*/ 88 w 189"/>
                <a:gd name="T17" fmla="*/ 127 h 190"/>
                <a:gd name="T18" fmla="*/ 125 w 189"/>
                <a:gd name="T19" fmla="*/ 88 h 190"/>
                <a:gd name="T20" fmla="*/ 158 w 189"/>
                <a:gd name="T21" fmla="*/ 32 h 190"/>
                <a:gd name="T22" fmla="*/ 114 w 189"/>
                <a:gd name="T23" fmla="*/ 0 h 190"/>
                <a:gd name="T24" fmla="*/ 109 w 189"/>
                <a:gd name="T25" fmla="*/ 2 h 190"/>
                <a:gd name="T26" fmla="*/ 100 w 189"/>
                <a:gd name="T27" fmla="*/ 5 h 190"/>
                <a:gd name="T28" fmla="*/ 90 w 189"/>
                <a:gd name="T29" fmla="*/ 8 h 190"/>
                <a:gd name="T30" fmla="*/ 81 w 189"/>
                <a:gd name="T31"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190">
                  <a:moveTo>
                    <a:pt x="81" y="6"/>
                  </a:moveTo>
                  <a:lnTo>
                    <a:pt x="50" y="70"/>
                  </a:lnTo>
                  <a:lnTo>
                    <a:pt x="0" y="140"/>
                  </a:lnTo>
                  <a:lnTo>
                    <a:pt x="50" y="146"/>
                  </a:lnTo>
                  <a:lnTo>
                    <a:pt x="101" y="190"/>
                  </a:lnTo>
                  <a:lnTo>
                    <a:pt x="145" y="190"/>
                  </a:lnTo>
                  <a:lnTo>
                    <a:pt x="189" y="121"/>
                  </a:lnTo>
                  <a:lnTo>
                    <a:pt x="132" y="133"/>
                  </a:lnTo>
                  <a:lnTo>
                    <a:pt x="88" y="127"/>
                  </a:lnTo>
                  <a:lnTo>
                    <a:pt x="125" y="88"/>
                  </a:lnTo>
                  <a:lnTo>
                    <a:pt x="158" y="32"/>
                  </a:lnTo>
                  <a:lnTo>
                    <a:pt x="114" y="0"/>
                  </a:lnTo>
                  <a:lnTo>
                    <a:pt x="109" y="2"/>
                  </a:lnTo>
                  <a:lnTo>
                    <a:pt x="100" y="5"/>
                  </a:lnTo>
                  <a:lnTo>
                    <a:pt x="90" y="8"/>
                  </a:lnTo>
                  <a:lnTo>
                    <a:pt x="81" y="6"/>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5" name="Freeform 126"/>
            <p:cNvSpPr>
              <a:spLocks/>
            </p:cNvSpPr>
            <p:nvPr/>
          </p:nvSpPr>
          <p:spPr bwMode="auto">
            <a:xfrm>
              <a:off x="2500" y="2002"/>
              <a:ext cx="27" cy="86"/>
            </a:xfrm>
            <a:custGeom>
              <a:avLst/>
              <a:gdLst>
                <a:gd name="T0" fmla="*/ 11 w 54"/>
                <a:gd name="T1" fmla="*/ 0 h 173"/>
                <a:gd name="T2" fmla="*/ 54 w 54"/>
                <a:gd name="T3" fmla="*/ 38 h 173"/>
                <a:gd name="T4" fmla="*/ 54 w 54"/>
                <a:gd name="T5" fmla="*/ 153 h 173"/>
                <a:gd name="T6" fmla="*/ 0 w 54"/>
                <a:gd name="T7" fmla="*/ 173 h 173"/>
                <a:gd name="T8" fmla="*/ 16 w 54"/>
                <a:gd name="T9" fmla="*/ 70 h 173"/>
                <a:gd name="T10" fmla="*/ 11 w 54"/>
                <a:gd name="T11" fmla="*/ 0 h 173"/>
              </a:gdLst>
              <a:ahLst/>
              <a:cxnLst>
                <a:cxn ang="0">
                  <a:pos x="T0" y="T1"/>
                </a:cxn>
                <a:cxn ang="0">
                  <a:pos x="T2" y="T3"/>
                </a:cxn>
                <a:cxn ang="0">
                  <a:pos x="T4" y="T5"/>
                </a:cxn>
                <a:cxn ang="0">
                  <a:pos x="T6" y="T7"/>
                </a:cxn>
                <a:cxn ang="0">
                  <a:pos x="T8" y="T9"/>
                </a:cxn>
                <a:cxn ang="0">
                  <a:pos x="T10" y="T11"/>
                </a:cxn>
              </a:cxnLst>
              <a:rect l="0" t="0" r="r" b="b"/>
              <a:pathLst>
                <a:path w="54" h="173">
                  <a:moveTo>
                    <a:pt x="11" y="0"/>
                  </a:moveTo>
                  <a:lnTo>
                    <a:pt x="54" y="38"/>
                  </a:lnTo>
                  <a:lnTo>
                    <a:pt x="54" y="153"/>
                  </a:lnTo>
                  <a:lnTo>
                    <a:pt x="0" y="173"/>
                  </a:lnTo>
                  <a:lnTo>
                    <a:pt x="16" y="70"/>
                  </a:lnTo>
                  <a:lnTo>
                    <a:pt x="11" y="0"/>
                  </a:lnTo>
                  <a:close/>
                </a:path>
              </a:pathLst>
            </a:custGeom>
            <a:solidFill>
              <a:srgbClr val="FFDD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6" name="Freeform 127"/>
            <p:cNvSpPr>
              <a:spLocks/>
            </p:cNvSpPr>
            <p:nvPr/>
          </p:nvSpPr>
          <p:spPr bwMode="auto">
            <a:xfrm>
              <a:off x="2371" y="2081"/>
              <a:ext cx="103" cy="66"/>
            </a:xfrm>
            <a:custGeom>
              <a:avLst/>
              <a:gdLst>
                <a:gd name="T0" fmla="*/ 62 w 206"/>
                <a:gd name="T1" fmla="*/ 22 h 131"/>
                <a:gd name="T2" fmla="*/ 135 w 206"/>
                <a:gd name="T3" fmla="*/ 37 h 131"/>
                <a:gd name="T4" fmla="*/ 206 w 206"/>
                <a:gd name="T5" fmla="*/ 54 h 131"/>
                <a:gd name="T6" fmla="*/ 178 w 206"/>
                <a:gd name="T7" fmla="*/ 99 h 131"/>
                <a:gd name="T8" fmla="*/ 135 w 206"/>
                <a:gd name="T9" fmla="*/ 131 h 131"/>
                <a:gd name="T10" fmla="*/ 94 w 206"/>
                <a:gd name="T11" fmla="*/ 84 h 131"/>
                <a:gd name="T12" fmla="*/ 0 w 206"/>
                <a:gd name="T13" fmla="*/ 0 h 131"/>
                <a:gd name="T14" fmla="*/ 62 w 206"/>
                <a:gd name="T15" fmla="*/ 22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31">
                  <a:moveTo>
                    <a:pt x="62" y="22"/>
                  </a:moveTo>
                  <a:lnTo>
                    <a:pt x="135" y="37"/>
                  </a:lnTo>
                  <a:lnTo>
                    <a:pt x="206" y="54"/>
                  </a:lnTo>
                  <a:lnTo>
                    <a:pt x="178" y="99"/>
                  </a:lnTo>
                  <a:lnTo>
                    <a:pt x="135" y="131"/>
                  </a:lnTo>
                  <a:lnTo>
                    <a:pt x="94" y="84"/>
                  </a:lnTo>
                  <a:lnTo>
                    <a:pt x="0" y="0"/>
                  </a:lnTo>
                  <a:lnTo>
                    <a:pt x="62" y="22"/>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7" name="Freeform 128"/>
            <p:cNvSpPr>
              <a:spLocks/>
            </p:cNvSpPr>
            <p:nvPr/>
          </p:nvSpPr>
          <p:spPr bwMode="auto">
            <a:xfrm>
              <a:off x="2362" y="2009"/>
              <a:ext cx="81" cy="59"/>
            </a:xfrm>
            <a:custGeom>
              <a:avLst/>
              <a:gdLst>
                <a:gd name="T0" fmla="*/ 0 w 162"/>
                <a:gd name="T1" fmla="*/ 94 h 117"/>
                <a:gd name="T2" fmla="*/ 9 w 162"/>
                <a:gd name="T3" fmla="*/ 52 h 117"/>
                <a:gd name="T4" fmla="*/ 46 w 162"/>
                <a:gd name="T5" fmla="*/ 38 h 117"/>
                <a:gd name="T6" fmla="*/ 46 w 162"/>
                <a:gd name="T7" fmla="*/ 0 h 117"/>
                <a:gd name="T8" fmla="*/ 78 w 162"/>
                <a:gd name="T9" fmla="*/ 0 h 117"/>
                <a:gd name="T10" fmla="*/ 120 w 162"/>
                <a:gd name="T11" fmla="*/ 29 h 117"/>
                <a:gd name="T12" fmla="*/ 162 w 162"/>
                <a:gd name="T13" fmla="*/ 47 h 117"/>
                <a:gd name="T14" fmla="*/ 115 w 162"/>
                <a:gd name="T15" fmla="*/ 65 h 117"/>
                <a:gd name="T16" fmla="*/ 69 w 162"/>
                <a:gd name="T17" fmla="*/ 80 h 117"/>
                <a:gd name="T18" fmla="*/ 37 w 162"/>
                <a:gd name="T19" fmla="*/ 85 h 117"/>
                <a:gd name="T20" fmla="*/ 37 w 162"/>
                <a:gd name="T21" fmla="*/ 117 h 117"/>
                <a:gd name="T22" fmla="*/ 0 w 162"/>
                <a:gd name="T23" fmla="*/ 9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17">
                  <a:moveTo>
                    <a:pt x="0" y="94"/>
                  </a:moveTo>
                  <a:lnTo>
                    <a:pt x="9" y="52"/>
                  </a:lnTo>
                  <a:lnTo>
                    <a:pt x="46" y="38"/>
                  </a:lnTo>
                  <a:lnTo>
                    <a:pt x="46" y="0"/>
                  </a:lnTo>
                  <a:lnTo>
                    <a:pt x="78" y="0"/>
                  </a:lnTo>
                  <a:lnTo>
                    <a:pt x="120" y="29"/>
                  </a:lnTo>
                  <a:lnTo>
                    <a:pt x="162" y="47"/>
                  </a:lnTo>
                  <a:lnTo>
                    <a:pt x="115" y="65"/>
                  </a:lnTo>
                  <a:lnTo>
                    <a:pt x="69" y="80"/>
                  </a:lnTo>
                  <a:lnTo>
                    <a:pt x="37" y="85"/>
                  </a:lnTo>
                  <a:lnTo>
                    <a:pt x="37" y="117"/>
                  </a:lnTo>
                  <a:lnTo>
                    <a:pt x="0" y="94"/>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8" name="Freeform 129"/>
            <p:cNvSpPr>
              <a:spLocks/>
            </p:cNvSpPr>
            <p:nvPr/>
          </p:nvSpPr>
          <p:spPr bwMode="auto">
            <a:xfrm>
              <a:off x="2550" y="1998"/>
              <a:ext cx="72" cy="77"/>
            </a:xfrm>
            <a:custGeom>
              <a:avLst/>
              <a:gdLst>
                <a:gd name="T0" fmla="*/ 0 w 144"/>
                <a:gd name="T1" fmla="*/ 0 h 153"/>
                <a:gd name="T2" fmla="*/ 75 w 144"/>
                <a:gd name="T3" fmla="*/ 0 h 153"/>
                <a:gd name="T4" fmla="*/ 126 w 144"/>
                <a:gd name="T5" fmla="*/ 14 h 153"/>
                <a:gd name="T6" fmla="*/ 144 w 144"/>
                <a:gd name="T7" fmla="*/ 70 h 153"/>
                <a:gd name="T8" fmla="*/ 139 w 144"/>
                <a:gd name="T9" fmla="*/ 153 h 153"/>
                <a:gd name="T10" fmla="*/ 88 w 144"/>
                <a:gd name="T11" fmla="*/ 115 h 153"/>
                <a:gd name="T12" fmla="*/ 57 w 144"/>
                <a:gd name="T13" fmla="*/ 65 h 153"/>
                <a:gd name="T14" fmla="*/ 12 w 144"/>
                <a:gd name="T15" fmla="*/ 65 h 153"/>
                <a:gd name="T16" fmla="*/ 0 w 144"/>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3">
                  <a:moveTo>
                    <a:pt x="0" y="0"/>
                  </a:moveTo>
                  <a:lnTo>
                    <a:pt x="75" y="0"/>
                  </a:lnTo>
                  <a:lnTo>
                    <a:pt x="126" y="14"/>
                  </a:lnTo>
                  <a:lnTo>
                    <a:pt x="144" y="70"/>
                  </a:lnTo>
                  <a:lnTo>
                    <a:pt x="139" y="153"/>
                  </a:lnTo>
                  <a:lnTo>
                    <a:pt x="88" y="115"/>
                  </a:lnTo>
                  <a:lnTo>
                    <a:pt x="57" y="65"/>
                  </a:lnTo>
                  <a:lnTo>
                    <a:pt x="12" y="65"/>
                  </a:lnTo>
                  <a:lnTo>
                    <a:pt x="0" y="0"/>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09" name="Freeform 130"/>
            <p:cNvSpPr>
              <a:spLocks/>
            </p:cNvSpPr>
            <p:nvPr/>
          </p:nvSpPr>
          <p:spPr bwMode="auto">
            <a:xfrm>
              <a:off x="2180" y="2100"/>
              <a:ext cx="57" cy="80"/>
            </a:xfrm>
            <a:custGeom>
              <a:avLst/>
              <a:gdLst>
                <a:gd name="T0" fmla="*/ 0 w 114"/>
                <a:gd name="T1" fmla="*/ 102 h 159"/>
                <a:gd name="T2" fmla="*/ 0 w 114"/>
                <a:gd name="T3" fmla="*/ 45 h 159"/>
                <a:gd name="T4" fmla="*/ 63 w 114"/>
                <a:gd name="T5" fmla="*/ 0 h 159"/>
                <a:gd name="T6" fmla="*/ 70 w 114"/>
                <a:gd name="T7" fmla="*/ 51 h 159"/>
                <a:gd name="T8" fmla="*/ 114 w 114"/>
                <a:gd name="T9" fmla="*/ 159 h 159"/>
                <a:gd name="T10" fmla="*/ 50 w 114"/>
                <a:gd name="T11" fmla="*/ 89 h 159"/>
                <a:gd name="T12" fmla="*/ 0 w 114"/>
                <a:gd name="T13" fmla="*/ 102 h 159"/>
              </a:gdLst>
              <a:ahLst/>
              <a:cxnLst>
                <a:cxn ang="0">
                  <a:pos x="T0" y="T1"/>
                </a:cxn>
                <a:cxn ang="0">
                  <a:pos x="T2" y="T3"/>
                </a:cxn>
                <a:cxn ang="0">
                  <a:pos x="T4" y="T5"/>
                </a:cxn>
                <a:cxn ang="0">
                  <a:pos x="T6" y="T7"/>
                </a:cxn>
                <a:cxn ang="0">
                  <a:pos x="T8" y="T9"/>
                </a:cxn>
                <a:cxn ang="0">
                  <a:pos x="T10" y="T11"/>
                </a:cxn>
                <a:cxn ang="0">
                  <a:pos x="T12" y="T13"/>
                </a:cxn>
              </a:cxnLst>
              <a:rect l="0" t="0" r="r" b="b"/>
              <a:pathLst>
                <a:path w="114" h="159">
                  <a:moveTo>
                    <a:pt x="0" y="102"/>
                  </a:moveTo>
                  <a:lnTo>
                    <a:pt x="0" y="45"/>
                  </a:lnTo>
                  <a:lnTo>
                    <a:pt x="63" y="0"/>
                  </a:lnTo>
                  <a:lnTo>
                    <a:pt x="70" y="51"/>
                  </a:lnTo>
                  <a:lnTo>
                    <a:pt x="114" y="159"/>
                  </a:lnTo>
                  <a:lnTo>
                    <a:pt x="50" y="89"/>
                  </a:lnTo>
                  <a:lnTo>
                    <a:pt x="0" y="102"/>
                  </a:lnTo>
                  <a:close/>
                </a:path>
              </a:pathLst>
            </a:custGeom>
            <a:solidFill>
              <a:srgbClr val="F9E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0" name="Freeform 131"/>
            <p:cNvSpPr>
              <a:spLocks/>
            </p:cNvSpPr>
            <p:nvPr/>
          </p:nvSpPr>
          <p:spPr bwMode="auto">
            <a:xfrm>
              <a:off x="2515" y="2269"/>
              <a:ext cx="66" cy="42"/>
            </a:xfrm>
            <a:custGeom>
              <a:avLst/>
              <a:gdLst>
                <a:gd name="T0" fmla="*/ 0 w 133"/>
                <a:gd name="T1" fmla="*/ 77 h 83"/>
                <a:gd name="T2" fmla="*/ 76 w 133"/>
                <a:gd name="T3" fmla="*/ 26 h 83"/>
                <a:gd name="T4" fmla="*/ 133 w 133"/>
                <a:gd name="T5" fmla="*/ 0 h 83"/>
                <a:gd name="T6" fmla="*/ 107 w 133"/>
                <a:gd name="T7" fmla="*/ 51 h 83"/>
                <a:gd name="T8" fmla="*/ 38 w 133"/>
                <a:gd name="T9" fmla="*/ 83 h 83"/>
                <a:gd name="T10" fmla="*/ 0 w 133"/>
                <a:gd name="T11" fmla="*/ 77 h 83"/>
              </a:gdLst>
              <a:ahLst/>
              <a:cxnLst>
                <a:cxn ang="0">
                  <a:pos x="T0" y="T1"/>
                </a:cxn>
                <a:cxn ang="0">
                  <a:pos x="T2" y="T3"/>
                </a:cxn>
                <a:cxn ang="0">
                  <a:pos x="T4" y="T5"/>
                </a:cxn>
                <a:cxn ang="0">
                  <a:pos x="T6" y="T7"/>
                </a:cxn>
                <a:cxn ang="0">
                  <a:pos x="T8" y="T9"/>
                </a:cxn>
                <a:cxn ang="0">
                  <a:pos x="T10" y="T11"/>
                </a:cxn>
              </a:cxnLst>
              <a:rect l="0" t="0" r="r" b="b"/>
              <a:pathLst>
                <a:path w="133" h="83">
                  <a:moveTo>
                    <a:pt x="0" y="77"/>
                  </a:moveTo>
                  <a:lnTo>
                    <a:pt x="76" y="26"/>
                  </a:lnTo>
                  <a:lnTo>
                    <a:pt x="133" y="0"/>
                  </a:lnTo>
                  <a:lnTo>
                    <a:pt x="107" y="51"/>
                  </a:lnTo>
                  <a:lnTo>
                    <a:pt x="38" y="83"/>
                  </a:lnTo>
                  <a:lnTo>
                    <a:pt x="0" y="77"/>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1" name="Freeform 132"/>
            <p:cNvSpPr>
              <a:spLocks/>
            </p:cNvSpPr>
            <p:nvPr/>
          </p:nvSpPr>
          <p:spPr bwMode="auto">
            <a:xfrm>
              <a:off x="2282" y="2320"/>
              <a:ext cx="220" cy="48"/>
            </a:xfrm>
            <a:custGeom>
              <a:avLst/>
              <a:gdLst>
                <a:gd name="T0" fmla="*/ 189 w 440"/>
                <a:gd name="T1" fmla="*/ 0 h 95"/>
                <a:gd name="T2" fmla="*/ 100 w 440"/>
                <a:gd name="T3" fmla="*/ 45 h 95"/>
                <a:gd name="T4" fmla="*/ 0 w 440"/>
                <a:gd name="T5" fmla="*/ 75 h 95"/>
                <a:gd name="T6" fmla="*/ 62 w 440"/>
                <a:gd name="T7" fmla="*/ 75 h 95"/>
                <a:gd name="T8" fmla="*/ 156 w 440"/>
                <a:gd name="T9" fmla="*/ 51 h 95"/>
                <a:gd name="T10" fmla="*/ 220 w 440"/>
                <a:gd name="T11" fmla="*/ 83 h 95"/>
                <a:gd name="T12" fmla="*/ 276 w 440"/>
                <a:gd name="T13" fmla="*/ 63 h 95"/>
                <a:gd name="T14" fmla="*/ 321 w 440"/>
                <a:gd name="T15" fmla="*/ 95 h 95"/>
                <a:gd name="T16" fmla="*/ 396 w 440"/>
                <a:gd name="T17" fmla="*/ 95 h 95"/>
                <a:gd name="T18" fmla="*/ 440 w 440"/>
                <a:gd name="T19" fmla="*/ 95 h 95"/>
                <a:gd name="T20" fmla="*/ 371 w 440"/>
                <a:gd name="T21" fmla="*/ 75 h 95"/>
                <a:gd name="T22" fmla="*/ 245 w 440"/>
                <a:gd name="T23" fmla="*/ 38 h 95"/>
                <a:gd name="T24" fmla="*/ 189 w 440"/>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95">
                  <a:moveTo>
                    <a:pt x="189" y="0"/>
                  </a:moveTo>
                  <a:lnTo>
                    <a:pt x="100" y="45"/>
                  </a:lnTo>
                  <a:lnTo>
                    <a:pt x="0" y="75"/>
                  </a:lnTo>
                  <a:lnTo>
                    <a:pt x="62" y="75"/>
                  </a:lnTo>
                  <a:lnTo>
                    <a:pt x="156" y="51"/>
                  </a:lnTo>
                  <a:lnTo>
                    <a:pt x="220" y="83"/>
                  </a:lnTo>
                  <a:lnTo>
                    <a:pt x="276" y="63"/>
                  </a:lnTo>
                  <a:lnTo>
                    <a:pt x="321" y="95"/>
                  </a:lnTo>
                  <a:lnTo>
                    <a:pt x="396" y="95"/>
                  </a:lnTo>
                  <a:lnTo>
                    <a:pt x="440" y="95"/>
                  </a:lnTo>
                  <a:lnTo>
                    <a:pt x="371" y="75"/>
                  </a:lnTo>
                  <a:lnTo>
                    <a:pt x="245" y="38"/>
                  </a:lnTo>
                  <a:lnTo>
                    <a:pt x="189"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2" name="Freeform 133"/>
            <p:cNvSpPr>
              <a:spLocks/>
            </p:cNvSpPr>
            <p:nvPr/>
          </p:nvSpPr>
          <p:spPr bwMode="auto">
            <a:xfrm>
              <a:off x="2316" y="2104"/>
              <a:ext cx="38" cy="86"/>
            </a:xfrm>
            <a:custGeom>
              <a:avLst/>
              <a:gdLst>
                <a:gd name="T0" fmla="*/ 5 w 75"/>
                <a:gd name="T1" fmla="*/ 0 h 171"/>
                <a:gd name="T2" fmla="*/ 25 w 75"/>
                <a:gd name="T3" fmla="*/ 82 h 171"/>
                <a:gd name="T4" fmla="*/ 49 w 75"/>
                <a:gd name="T5" fmla="*/ 121 h 171"/>
                <a:gd name="T6" fmla="*/ 75 w 75"/>
                <a:gd name="T7" fmla="*/ 171 h 171"/>
                <a:gd name="T8" fmla="*/ 38 w 75"/>
                <a:gd name="T9" fmla="*/ 171 h 171"/>
                <a:gd name="T10" fmla="*/ 5 w 75"/>
                <a:gd name="T11" fmla="*/ 127 h 171"/>
                <a:gd name="T12" fmla="*/ 0 w 75"/>
                <a:gd name="T13" fmla="*/ 69 h 171"/>
                <a:gd name="T14" fmla="*/ 5 w 75"/>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1">
                  <a:moveTo>
                    <a:pt x="5" y="0"/>
                  </a:moveTo>
                  <a:lnTo>
                    <a:pt x="25" y="82"/>
                  </a:lnTo>
                  <a:lnTo>
                    <a:pt x="49" y="121"/>
                  </a:lnTo>
                  <a:lnTo>
                    <a:pt x="75" y="171"/>
                  </a:lnTo>
                  <a:lnTo>
                    <a:pt x="38" y="171"/>
                  </a:lnTo>
                  <a:lnTo>
                    <a:pt x="5" y="127"/>
                  </a:lnTo>
                  <a:lnTo>
                    <a:pt x="0" y="69"/>
                  </a:lnTo>
                  <a:lnTo>
                    <a:pt x="5"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3" name="Freeform 134"/>
            <p:cNvSpPr>
              <a:spLocks/>
            </p:cNvSpPr>
            <p:nvPr/>
          </p:nvSpPr>
          <p:spPr bwMode="auto">
            <a:xfrm>
              <a:off x="2440" y="2050"/>
              <a:ext cx="16" cy="45"/>
            </a:xfrm>
            <a:custGeom>
              <a:avLst/>
              <a:gdLst>
                <a:gd name="T0" fmla="*/ 0 w 34"/>
                <a:gd name="T1" fmla="*/ 0 h 91"/>
                <a:gd name="T2" fmla="*/ 25 w 34"/>
                <a:gd name="T3" fmla="*/ 32 h 91"/>
                <a:gd name="T4" fmla="*/ 34 w 34"/>
                <a:gd name="T5" fmla="*/ 91 h 91"/>
                <a:gd name="T6" fmla="*/ 7 w 34"/>
                <a:gd name="T7" fmla="*/ 86 h 91"/>
                <a:gd name="T8" fmla="*/ 7 w 34"/>
                <a:gd name="T9" fmla="*/ 47 h 91"/>
                <a:gd name="T10" fmla="*/ 3 w 34"/>
                <a:gd name="T11" fmla="*/ 27 h 91"/>
                <a:gd name="T12" fmla="*/ 0 w 3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0" y="0"/>
                  </a:moveTo>
                  <a:lnTo>
                    <a:pt x="25" y="32"/>
                  </a:lnTo>
                  <a:lnTo>
                    <a:pt x="34" y="91"/>
                  </a:lnTo>
                  <a:lnTo>
                    <a:pt x="7" y="86"/>
                  </a:lnTo>
                  <a:lnTo>
                    <a:pt x="7" y="47"/>
                  </a:lnTo>
                  <a:lnTo>
                    <a:pt x="3" y="27"/>
                  </a:lnTo>
                  <a:lnTo>
                    <a:pt x="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4" name="Freeform 135"/>
            <p:cNvSpPr>
              <a:spLocks/>
            </p:cNvSpPr>
            <p:nvPr/>
          </p:nvSpPr>
          <p:spPr bwMode="auto">
            <a:xfrm>
              <a:off x="2501" y="2015"/>
              <a:ext cx="14" cy="77"/>
            </a:xfrm>
            <a:custGeom>
              <a:avLst/>
              <a:gdLst>
                <a:gd name="T0" fmla="*/ 2 w 27"/>
                <a:gd name="T1" fmla="*/ 0 h 155"/>
                <a:gd name="T2" fmla="*/ 10 w 27"/>
                <a:gd name="T3" fmla="*/ 62 h 155"/>
                <a:gd name="T4" fmla="*/ 0 w 27"/>
                <a:gd name="T5" fmla="*/ 155 h 155"/>
                <a:gd name="T6" fmla="*/ 27 w 27"/>
                <a:gd name="T7" fmla="*/ 142 h 155"/>
                <a:gd name="T8" fmla="*/ 24 w 27"/>
                <a:gd name="T9" fmla="*/ 103 h 155"/>
                <a:gd name="T10" fmla="*/ 17 w 27"/>
                <a:gd name="T11" fmla="*/ 42 h 155"/>
                <a:gd name="T12" fmla="*/ 2 w 27"/>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27" h="155">
                  <a:moveTo>
                    <a:pt x="2" y="0"/>
                  </a:moveTo>
                  <a:lnTo>
                    <a:pt x="10" y="62"/>
                  </a:lnTo>
                  <a:lnTo>
                    <a:pt x="0" y="155"/>
                  </a:lnTo>
                  <a:lnTo>
                    <a:pt x="27" y="142"/>
                  </a:lnTo>
                  <a:lnTo>
                    <a:pt x="24" y="103"/>
                  </a:lnTo>
                  <a:lnTo>
                    <a:pt x="17" y="42"/>
                  </a:lnTo>
                  <a:lnTo>
                    <a:pt x="2"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5" name="Freeform 136"/>
            <p:cNvSpPr>
              <a:spLocks/>
            </p:cNvSpPr>
            <p:nvPr/>
          </p:nvSpPr>
          <p:spPr bwMode="auto">
            <a:xfrm>
              <a:off x="2379" y="2043"/>
              <a:ext cx="41" cy="38"/>
            </a:xfrm>
            <a:custGeom>
              <a:avLst/>
              <a:gdLst>
                <a:gd name="T0" fmla="*/ 28 w 82"/>
                <a:gd name="T1" fmla="*/ 25 h 76"/>
                <a:gd name="T2" fmla="*/ 0 w 82"/>
                <a:gd name="T3" fmla="*/ 40 h 76"/>
                <a:gd name="T4" fmla="*/ 43 w 82"/>
                <a:gd name="T5" fmla="*/ 76 h 76"/>
                <a:gd name="T6" fmla="*/ 43 w 82"/>
                <a:gd name="T7" fmla="*/ 40 h 76"/>
                <a:gd name="T8" fmla="*/ 82 w 82"/>
                <a:gd name="T9" fmla="*/ 0 h 76"/>
                <a:gd name="T10" fmla="*/ 28 w 82"/>
                <a:gd name="T11" fmla="*/ 25 h 76"/>
              </a:gdLst>
              <a:ahLst/>
              <a:cxnLst>
                <a:cxn ang="0">
                  <a:pos x="T0" y="T1"/>
                </a:cxn>
                <a:cxn ang="0">
                  <a:pos x="T2" y="T3"/>
                </a:cxn>
                <a:cxn ang="0">
                  <a:pos x="T4" y="T5"/>
                </a:cxn>
                <a:cxn ang="0">
                  <a:pos x="T6" y="T7"/>
                </a:cxn>
                <a:cxn ang="0">
                  <a:pos x="T8" y="T9"/>
                </a:cxn>
                <a:cxn ang="0">
                  <a:pos x="T10" y="T11"/>
                </a:cxn>
              </a:cxnLst>
              <a:rect l="0" t="0" r="r" b="b"/>
              <a:pathLst>
                <a:path w="82" h="76">
                  <a:moveTo>
                    <a:pt x="28" y="25"/>
                  </a:moveTo>
                  <a:lnTo>
                    <a:pt x="0" y="40"/>
                  </a:lnTo>
                  <a:lnTo>
                    <a:pt x="43" y="76"/>
                  </a:lnTo>
                  <a:lnTo>
                    <a:pt x="43" y="40"/>
                  </a:lnTo>
                  <a:lnTo>
                    <a:pt x="82" y="0"/>
                  </a:lnTo>
                  <a:lnTo>
                    <a:pt x="28" y="25"/>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6" name="Freeform 137"/>
            <p:cNvSpPr>
              <a:spLocks/>
            </p:cNvSpPr>
            <p:nvPr/>
          </p:nvSpPr>
          <p:spPr bwMode="auto">
            <a:xfrm>
              <a:off x="2225" y="2031"/>
              <a:ext cx="22" cy="60"/>
            </a:xfrm>
            <a:custGeom>
              <a:avLst/>
              <a:gdLst>
                <a:gd name="T0" fmla="*/ 42 w 42"/>
                <a:gd name="T1" fmla="*/ 0 h 119"/>
                <a:gd name="T2" fmla="*/ 25 w 42"/>
                <a:gd name="T3" fmla="*/ 54 h 119"/>
                <a:gd name="T4" fmla="*/ 25 w 42"/>
                <a:gd name="T5" fmla="*/ 119 h 119"/>
                <a:gd name="T6" fmla="*/ 0 w 42"/>
                <a:gd name="T7" fmla="*/ 119 h 119"/>
                <a:gd name="T8" fmla="*/ 7 w 42"/>
                <a:gd name="T9" fmla="*/ 31 h 119"/>
                <a:gd name="T10" fmla="*/ 22 w 42"/>
                <a:gd name="T11" fmla="*/ 8 h 119"/>
                <a:gd name="T12" fmla="*/ 42 w 42"/>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42" h="119">
                  <a:moveTo>
                    <a:pt x="42" y="0"/>
                  </a:moveTo>
                  <a:lnTo>
                    <a:pt x="25" y="54"/>
                  </a:lnTo>
                  <a:lnTo>
                    <a:pt x="25" y="119"/>
                  </a:lnTo>
                  <a:lnTo>
                    <a:pt x="0" y="119"/>
                  </a:lnTo>
                  <a:lnTo>
                    <a:pt x="7" y="31"/>
                  </a:lnTo>
                  <a:lnTo>
                    <a:pt x="22" y="8"/>
                  </a:lnTo>
                  <a:lnTo>
                    <a:pt x="42"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7" name="Freeform 138"/>
            <p:cNvSpPr>
              <a:spLocks/>
            </p:cNvSpPr>
            <p:nvPr/>
          </p:nvSpPr>
          <p:spPr bwMode="auto">
            <a:xfrm>
              <a:off x="2547" y="2096"/>
              <a:ext cx="43" cy="90"/>
            </a:xfrm>
            <a:custGeom>
              <a:avLst/>
              <a:gdLst>
                <a:gd name="T0" fmla="*/ 86 w 86"/>
                <a:gd name="T1" fmla="*/ 0 h 179"/>
                <a:gd name="T2" fmla="*/ 32 w 86"/>
                <a:gd name="T3" fmla="*/ 118 h 179"/>
                <a:gd name="T4" fmla="*/ 0 w 86"/>
                <a:gd name="T5" fmla="*/ 179 h 179"/>
                <a:gd name="T6" fmla="*/ 25 w 86"/>
                <a:gd name="T7" fmla="*/ 179 h 179"/>
                <a:gd name="T8" fmla="*/ 46 w 86"/>
                <a:gd name="T9" fmla="*/ 137 h 179"/>
                <a:gd name="T10" fmla="*/ 57 w 86"/>
                <a:gd name="T11" fmla="*/ 76 h 179"/>
                <a:gd name="T12" fmla="*/ 86 w 86"/>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86" h="179">
                  <a:moveTo>
                    <a:pt x="86" y="0"/>
                  </a:moveTo>
                  <a:lnTo>
                    <a:pt x="32" y="118"/>
                  </a:lnTo>
                  <a:lnTo>
                    <a:pt x="0" y="179"/>
                  </a:lnTo>
                  <a:lnTo>
                    <a:pt x="25" y="179"/>
                  </a:lnTo>
                  <a:lnTo>
                    <a:pt x="46" y="137"/>
                  </a:lnTo>
                  <a:lnTo>
                    <a:pt x="57" y="76"/>
                  </a:lnTo>
                  <a:lnTo>
                    <a:pt x="86"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8" name="Freeform 139"/>
            <p:cNvSpPr>
              <a:spLocks/>
            </p:cNvSpPr>
            <p:nvPr/>
          </p:nvSpPr>
          <p:spPr bwMode="auto">
            <a:xfrm>
              <a:off x="2316" y="2197"/>
              <a:ext cx="81" cy="66"/>
            </a:xfrm>
            <a:custGeom>
              <a:avLst/>
              <a:gdLst>
                <a:gd name="T0" fmla="*/ 35 w 161"/>
                <a:gd name="T1" fmla="*/ 41 h 134"/>
                <a:gd name="T2" fmla="*/ 86 w 161"/>
                <a:gd name="T3" fmla="*/ 87 h 134"/>
                <a:gd name="T4" fmla="*/ 161 w 161"/>
                <a:gd name="T5" fmla="*/ 134 h 134"/>
                <a:gd name="T6" fmla="*/ 100 w 161"/>
                <a:gd name="T7" fmla="*/ 116 h 134"/>
                <a:gd name="T8" fmla="*/ 42 w 161"/>
                <a:gd name="T9" fmla="*/ 95 h 134"/>
                <a:gd name="T10" fmla="*/ 15 w 161"/>
                <a:gd name="T11" fmla="*/ 95 h 134"/>
                <a:gd name="T12" fmla="*/ 0 w 161"/>
                <a:gd name="T13" fmla="*/ 19 h 134"/>
                <a:gd name="T14" fmla="*/ 15 w 161"/>
                <a:gd name="T15" fmla="*/ 0 h 134"/>
                <a:gd name="T16" fmla="*/ 35 w 161"/>
                <a:gd name="T17"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34">
                  <a:moveTo>
                    <a:pt x="35" y="41"/>
                  </a:moveTo>
                  <a:lnTo>
                    <a:pt x="86" y="87"/>
                  </a:lnTo>
                  <a:lnTo>
                    <a:pt x="161" y="134"/>
                  </a:lnTo>
                  <a:lnTo>
                    <a:pt x="100" y="116"/>
                  </a:lnTo>
                  <a:lnTo>
                    <a:pt x="42" y="95"/>
                  </a:lnTo>
                  <a:lnTo>
                    <a:pt x="15" y="95"/>
                  </a:lnTo>
                  <a:lnTo>
                    <a:pt x="0" y="19"/>
                  </a:lnTo>
                  <a:lnTo>
                    <a:pt x="15" y="0"/>
                  </a:lnTo>
                  <a:lnTo>
                    <a:pt x="35" y="41"/>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19" name="Freeform 140"/>
            <p:cNvSpPr>
              <a:spLocks/>
            </p:cNvSpPr>
            <p:nvPr/>
          </p:nvSpPr>
          <p:spPr bwMode="auto">
            <a:xfrm>
              <a:off x="2443" y="2198"/>
              <a:ext cx="123" cy="83"/>
            </a:xfrm>
            <a:custGeom>
              <a:avLst/>
              <a:gdLst>
                <a:gd name="T0" fmla="*/ 197 w 247"/>
                <a:gd name="T1" fmla="*/ 50 h 166"/>
                <a:gd name="T2" fmla="*/ 143 w 247"/>
                <a:gd name="T3" fmla="*/ 86 h 166"/>
                <a:gd name="T4" fmla="*/ 94 w 247"/>
                <a:gd name="T5" fmla="*/ 108 h 166"/>
                <a:gd name="T6" fmla="*/ 7 w 247"/>
                <a:gd name="T7" fmla="*/ 130 h 166"/>
                <a:gd name="T8" fmla="*/ 0 w 247"/>
                <a:gd name="T9" fmla="*/ 152 h 166"/>
                <a:gd name="T10" fmla="*/ 26 w 247"/>
                <a:gd name="T11" fmla="*/ 166 h 166"/>
                <a:gd name="T12" fmla="*/ 72 w 247"/>
                <a:gd name="T13" fmla="*/ 166 h 166"/>
                <a:gd name="T14" fmla="*/ 187 w 247"/>
                <a:gd name="T15" fmla="*/ 155 h 166"/>
                <a:gd name="T16" fmla="*/ 204 w 247"/>
                <a:gd name="T17" fmla="*/ 133 h 166"/>
                <a:gd name="T18" fmla="*/ 158 w 247"/>
                <a:gd name="T19" fmla="*/ 145 h 166"/>
                <a:gd name="T20" fmla="*/ 90 w 247"/>
                <a:gd name="T21" fmla="*/ 148 h 166"/>
                <a:gd name="T22" fmla="*/ 39 w 247"/>
                <a:gd name="T23" fmla="*/ 148 h 166"/>
                <a:gd name="T24" fmla="*/ 75 w 247"/>
                <a:gd name="T25" fmla="*/ 126 h 166"/>
                <a:gd name="T26" fmla="*/ 172 w 247"/>
                <a:gd name="T27" fmla="*/ 94 h 166"/>
                <a:gd name="T28" fmla="*/ 233 w 247"/>
                <a:gd name="T29" fmla="*/ 40 h 166"/>
                <a:gd name="T30" fmla="*/ 247 w 247"/>
                <a:gd name="T31" fmla="*/ 0 h 166"/>
                <a:gd name="T32" fmla="*/ 197 w 247"/>
                <a:gd name="T33" fmla="*/ 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166">
                  <a:moveTo>
                    <a:pt x="197" y="50"/>
                  </a:moveTo>
                  <a:lnTo>
                    <a:pt x="143" y="86"/>
                  </a:lnTo>
                  <a:lnTo>
                    <a:pt x="94" y="108"/>
                  </a:lnTo>
                  <a:lnTo>
                    <a:pt x="7" y="130"/>
                  </a:lnTo>
                  <a:lnTo>
                    <a:pt x="0" y="152"/>
                  </a:lnTo>
                  <a:lnTo>
                    <a:pt x="26" y="166"/>
                  </a:lnTo>
                  <a:lnTo>
                    <a:pt x="72" y="166"/>
                  </a:lnTo>
                  <a:lnTo>
                    <a:pt x="187" y="155"/>
                  </a:lnTo>
                  <a:lnTo>
                    <a:pt x="204" y="133"/>
                  </a:lnTo>
                  <a:lnTo>
                    <a:pt x="158" y="145"/>
                  </a:lnTo>
                  <a:lnTo>
                    <a:pt x="90" y="148"/>
                  </a:lnTo>
                  <a:lnTo>
                    <a:pt x="39" y="148"/>
                  </a:lnTo>
                  <a:lnTo>
                    <a:pt x="75" y="126"/>
                  </a:lnTo>
                  <a:lnTo>
                    <a:pt x="172" y="94"/>
                  </a:lnTo>
                  <a:lnTo>
                    <a:pt x="233" y="40"/>
                  </a:lnTo>
                  <a:lnTo>
                    <a:pt x="247" y="0"/>
                  </a:lnTo>
                  <a:lnTo>
                    <a:pt x="197" y="5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0" name="Freeform 141"/>
            <p:cNvSpPr>
              <a:spLocks/>
            </p:cNvSpPr>
            <p:nvPr/>
          </p:nvSpPr>
          <p:spPr bwMode="auto">
            <a:xfrm>
              <a:off x="2180" y="2158"/>
              <a:ext cx="184" cy="153"/>
            </a:xfrm>
            <a:custGeom>
              <a:avLst/>
              <a:gdLst>
                <a:gd name="T0" fmla="*/ 50 w 366"/>
                <a:gd name="T1" fmla="*/ 0 h 305"/>
                <a:gd name="T2" fmla="*/ 107 w 366"/>
                <a:gd name="T3" fmla="*/ 31 h 305"/>
                <a:gd name="T4" fmla="*/ 120 w 366"/>
                <a:gd name="T5" fmla="*/ 89 h 305"/>
                <a:gd name="T6" fmla="*/ 107 w 366"/>
                <a:gd name="T7" fmla="*/ 146 h 305"/>
                <a:gd name="T8" fmla="*/ 139 w 366"/>
                <a:gd name="T9" fmla="*/ 184 h 305"/>
                <a:gd name="T10" fmla="*/ 203 w 366"/>
                <a:gd name="T11" fmla="*/ 184 h 305"/>
                <a:gd name="T12" fmla="*/ 239 w 366"/>
                <a:gd name="T13" fmla="*/ 248 h 305"/>
                <a:gd name="T14" fmla="*/ 366 w 366"/>
                <a:gd name="T15" fmla="*/ 305 h 305"/>
                <a:gd name="T16" fmla="*/ 221 w 366"/>
                <a:gd name="T17" fmla="*/ 273 h 305"/>
                <a:gd name="T18" fmla="*/ 139 w 366"/>
                <a:gd name="T19" fmla="*/ 254 h 305"/>
                <a:gd name="T20" fmla="*/ 114 w 366"/>
                <a:gd name="T21" fmla="*/ 184 h 305"/>
                <a:gd name="T22" fmla="*/ 50 w 366"/>
                <a:gd name="T23" fmla="*/ 107 h 305"/>
                <a:gd name="T24" fmla="*/ 0 w 366"/>
                <a:gd name="T25" fmla="*/ 31 h 305"/>
                <a:gd name="T26" fmla="*/ 50 w 366"/>
                <a:gd name="T2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305">
                  <a:moveTo>
                    <a:pt x="50" y="0"/>
                  </a:moveTo>
                  <a:lnTo>
                    <a:pt x="107" y="31"/>
                  </a:lnTo>
                  <a:lnTo>
                    <a:pt x="120" y="89"/>
                  </a:lnTo>
                  <a:lnTo>
                    <a:pt x="107" y="146"/>
                  </a:lnTo>
                  <a:lnTo>
                    <a:pt x="139" y="184"/>
                  </a:lnTo>
                  <a:lnTo>
                    <a:pt x="203" y="184"/>
                  </a:lnTo>
                  <a:lnTo>
                    <a:pt x="239" y="248"/>
                  </a:lnTo>
                  <a:lnTo>
                    <a:pt x="366" y="305"/>
                  </a:lnTo>
                  <a:lnTo>
                    <a:pt x="221" y="273"/>
                  </a:lnTo>
                  <a:lnTo>
                    <a:pt x="139" y="254"/>
                  </a:lnTo>
                  <a:lnTo>
                    <a:pt x="114" y="184"/>
                  </a:lnTo>
                  <a:lnTo>
                    <a:pt x="50" y="107"/>
                  </a:lnTo>
                  <a:lnTo>
                    <a:pt x="0" y="31"/>
                  </a:lnTo>
                  <a:lnTo>
                    <a:pt x="5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1" name="Freeform 142"/>
            <p:cNvSpPr>
              <a:spLocks/>
            </p:cNvSpPr>
            <p:nvPr/>
          </p:nvSpPr>
          <p:spPr bwMode="auto">
            <a:xfrm>
              <a:off x="2178" y="2314"/>
              <a:ext cx="72" cy="41"/>
            </a:xfrm>
            <a:custGeom>
              <a:avLst/>
              <a:gdLst>
                <a:gd name="T0" fmla="*/ 13 w 145"/>
                <a:gd name="T1" fmla="*/ 0 h 83"/>
                <a:gd name="T2" fmla="*/ 63 w 145"/>
                <a:gd name="T3" fmla="*/ 20 h 83"/>
                <a:gd name="T4" fmla="*/ 145 w 145"/>
                <a:gd name="T5" fmla="*/ 70 h 83"/>
                <a:gd name="T6" fmla="*/ 89 w 145"/>
                <a:gd name="T7" fmla="*/ 83 h 83"/>
                <a:gd name="T8" fmla="*/ 31 w 145"/>
                <a:gd name="T9" fmla="*/ 83 h 83"/>
                <a:gd name="T10" fmla="*/ 0 w 145"/>
                <a:gd name="T11" fmla="*/ 38 h 83"/>
                <a:gd name="T12" fmla="*/ 13 w 145"/>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45" h="83">
                  <a:moveTo>
                    <a:pt x="13" y="0"/>
                  </a:moveTo>
                  <a:lnTo>
                    <a:pt x="63" y="20"/>
                  </a:lnTo>
                  <a:lnTo>
                    <a:pt x="145" y="70"/>
                  </a:lnTo>
                  <a:lnTo>
                    <a:pt x="89" y="83"/>
                  </a:lnTo>
                  <a:lnTo>
                    <a:pt x="31" y="83"/>
                  </a:lnTo>
                  <a:lnTo>
                    <a:pt x="0" y="38"/>
                  </a:lnTo>
                  <a:lnTo>
                    <a:pt x="13"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2" name="Freeform 143"/>
            <p:cNvSpPr>
              <a:spLocks/>
            </p:cNvSpPr>
            <p:nvPr/>
          </p:nvSpPr>
          <p:spPr bwMode="auto">
            <a:xfrm>
              <a:off x="2432" y="2038"/>
              <a:ext cx="35" cy="35"/>
            </a:xfrm>
            <a:custGeom>
              <a:avLst/>
              <a:gdLst>
                <a:gd name="T0" fmla="*/ 59 w 72"/>
                <a:gd name="T1" fmla="*/ 71 h 71"/>
                <a:gd name="T2" fmla="*/ 59 w 72"/>
                <a:gd name="T3" fmla="*/ 45 h 71"/>
                <a:gd name="T4" fmla="*/ 43 w 72"/>
                <a:gd name="T5" fmla="*/ 19 h 71"/>
                <a:gd name="T6" fmla="*/ 0 w 72"/>
                <a:gd name="T7" fmla="*/ 0 h 71"/>
                <a:gd name="T8" fmla="*/ 38 w 72"/>
                <a:gd name="T9" fmla="*/ 9 h 71"/>
                <a:gd name="T10" fmla="*/ 64 w 72"/>
                <a:gd name="T11" fmla="*/ 22 h 71"/>
                <a:gd name="T12" fmla="*/ 72 w 72"/>
                <a:gd name="T13" fmla="*/ 56 h 71"/>
                <a:gd name="T14" fmla="*/ 59 w 7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59" y="71"/>
                  </a:moveTo>
                  <a:lnTo>
                    <a:pt x="59" y="45"/>
                  </a:lnTo>
                  <a:lnTo>
                    <a:pt x="43" y="19"/>
                  </a:lnTo>
                  <a:lnTo>
                    <a:pt x="0" y="0"/>
                  </a:lnTo>
                  <a:lnTo>
                    <a:pt x="38" y="9"/>
                  </a:lnTo>
                  <a:lnTo>
                    <a:pt x="64" y="22"/>
                  </a:lnTo>
                  <a:lnTo>
                    <a:pt x="72" y="56"/>
                  </a:lnTo>
                  <a:lnTo>
                    <a:pt x="59" y="71"/>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4" name="Freeform 145"/>
            <p:cNvSpPr>
              <a:spLocks/>
            </p:cNvSpPr>
            <p:nvPr/>
          </p:nvSpPr>
          <p:spPr bwMode="auto">
            <a:xfrm>
              <a:off x="2400" y="2003"/>
              <a:ext cx="60" cy="31"/>
            </a:xfrm>
            <a:custGeom>
              <a:avLst/>
              <a:gdLst>
                <a:gd name="T0" fmla="*/ 55 w 119"/>
                <a:gd name="T1" fmla="*/ 11 h 62"/>
                <a:gd name="T2" fmla="*/ 37 w 119"/>
                <a:gd name="T3" fmla="*/ 27 h 62"/>
                <a:gd name="T4" fmla="*/ 37 w 119"/>
                <a:gd name="T5" fmla="*/ 50 h 62"/>
                <a:gd name="T6" fmla="*/ 37 w 119"/>
                <a:gd name="T7" fmla="*/ 62 h 62"/>
                <a:gd name="T8" fmla="*/ 25 w 119"/>
                <a:gd name="T9" fmla="*/ 62 h 62"/>
                <a:gd name="T10" fmla="*/ 29 w 119"/>
                <a:gd name="T11" fmla="*/ 42 h 62"/>
                <a:gd name="T12" fmla="*/ 0 w 119"/>
                <a:gd name="T13" fmla="*/ 14 h 62"/>
                <a:gd name="T14" fmla="*/ 18 w 119"/>
                <a:gd name="T15" fmla="*/ 19 h 62"/>
                <a:gd name="T16" fmla="*/ 31 w 119"/>
                <a:gd name="T17" fmla="*/ 29 h 62"/>
                <a:gd name="T18" fmla="*/ 37 w 119"/>
                <a:gd name="T19" fmla="*/ 11 h 62"/>
                <a:gd name="T20" fmla="*/ 70 w 119"/>
                <a:gd name="T21" fmla="*/ 0 h 62"/>
                <a:gd name="T22" fmla="*/ 97 w 119"/>
                <a:gd name="T23" fmla="*/ 0 h 62"/>
                <a:gd name="T24" fmla="*/ 119 w 119"/>
                <a:gd name="T25" fmla="*/ 16 h 62"/>
                <a:gd name="T26" fmla="*/ 81 w 119"/>
                <a:gd name="T27" fmla="*/ 8 h 62"/>
                <a:gd name="T28" fmla="*/ 55 w 119"/>
                <a:gd name="T2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62">
                  <a:moveTo>
                    <a:pt x="55" y="11"/>
                  </a:moveTo>
                  <a:lnTo>
                    <a:pt x="37" y="27"/>
                  </a:lnTo>
                  <a:lnTo>
                    <a:pt x="37" y="50"/>
                  </a:lnTo>
                  <a:lnTo>
                    <a:pt x="37" y="62"/>
                  </a:lnTo>
                  <a:lnTo>
                    <a:pt x="25" y="62"/>
                  </a:lnTo>
                  <a:lnTo>
                    <a:pt x="29" y="42"/>
                  </a:lnTo>
                  <a:lnTo>
                    <a:pt x="0" y="14"/>
                  </a:lnTo>
                  <a:lnTo>
                    <a:pt x="18" y="19"/>
                  </a:lnTo>
                  <a:lnTo>
                    <a:pt x="31" y="29"/>
                  </a:lnTo>
                  <a:lnTo>
                    <a:pt x="37" y="11"/>
                  </a:lnTo>
                  <a:lnTo>
                    <a:pt x="70" y="0"/>
                  </a:lnTo>
                  <a:lnTo>
                    <a:pt x="97" y="0"/>
                  </a:lnTo>
                  <a:lnTo>
                    <a:pt x="119" y="16"/>
                  </a:lnTo>
                  <a:lnTo>
                    <a:pt x="81" y="8"/>
                  </a:lnTo>
                  <a:lnTo>
                    <a:pt x="55" y="11"/>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5" name="Freeform 146"/>
            <p:cNvSpPr>
              <a:spLocks/>
            </p:cNvSpPr>
            <p:nvPr/>
          </p:nvSpPr>
          <p:spPr bwMode="auto">
            <a:xfrm>
              <a:off x="2377" y="1979"/>
              <a:ext cx="50" cy="20"/>
            </a:xfrm>
            <a:custGeom>
              <a:avLst/>
              <a:gdLst>
                <a:gd name="T0" fmla="*/ 0 w 100"/>
                <a:gd name="T1" fmla="*/ 0 h 39"/>
                <a:gd name="T2" fmla="*/ 80 w 100"/>
                <a:gd name="T3" fmla="*/ 14 h 39"/>
                <a:gd name="T4" fmla="*/ 99 w 100"/>
                <a:gd name="T5" fmla="*/ 39 h 39"/>
                <a:gd name="T6" fmla="*/ 100 w 100"/>
                <a:gd name="T7" fmla="*/ 26 h 39"/>
                <a:gd name="T8" fmla="*/ 84 w 100"/>
                <a:gd name="T9" fmla="*/ 8 h 39"/>
                <a:gd name="T10" fmla="*/ 52 w 100"/>
                <a:gd name="T11" fmla="*/ 0 h 39"/>
                <a:gd name="T12" fmla="*/ 0 w 10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0" h="39">
                  <a:moveTo>
                    <a:pt x="0" y="0"/>
                  </a:moveTo>
                  <a:lnTo>
                    <a:pt x="80" y="14"/>
                  </a:lnTo>
                  <a:lnTo>
                    <a:pt x="99" y="39"/>
                  </a:lnTo>
                  <a:lnTo>
                    <a:pt x="100" y="26"/>
                  </a:lnTo>
                  <a:lnTo>
                    <a:pt x="84" y="8"/>
                  </a:lnTo>
                  <a:lnTo>
                    <a:pt x="52" y="0"/>
                  </a:lnTo>
                  <a:lnTo>
                    <a:pt x="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6" name="Freeform 147"/>
            <p:cNvSpPr>
              <a:spLocks/>
            </p:cNvSpPr>
            <p:nvPr/>
          </p:nvSpPr>
          <p:spPr bwMode="auto">
            <a:xfrm>
              <a:off x="2464" y="2096"/>
              <a:ext cx="26" cy="15"/>
            </a:xfrm>
            <a:custGeom>
              <a:avLst/>
              <a:gdLst>
                <a:gd name="T0" fmla="*/ 0 w 53"/>
                <a:gd name="T1" fmla="*/ 0 h 31"/>
                <a:gd name="T2" fmla="*/ 25 w 53"/>
                <a:gd name="T3" fmla="*/ 2 h 31"/>
                <a:gd name="T4" fmla="*/ 53 w 53"/>
                <a:gd name="T5" fmla="*/ 15 h 31"/>
                <a:gd name="T6" fmla="*/ 37 w 53"/>
                <a:gd name="T7" fmla="*/ 31 h 31"/>
                <a:gd name="T8" fmla="*/ 17 w 53"/>
                <a:gd name="T9" fmla="*/ 16 h 31"/>
                <a:gd name="T10" fmla="*/ 0 w 53"/>
                <a:gd name="T11" fmla="*/ 0 h 31"/>
              </a:gdLst>
              <a:ahLst/>
              <a:cxnLst>
                <a:cxn ang="0">
                  <a:pos x="T0" y="T1"/>
                </a:cxn>
                <a:cxn ang="0">
                  <a:pos x="T2" y="T3"/>
                </a:cxn>
                <a:cxn ang="0">
                  <a:pos x="T4" y="T5"/>
                </a:cxn>
                <a:cxn ang="0">
                  <a:pos x="T6" y="T7"/>
                </a:cxn>
                <a:cxn ang="0">
                  <a:pos x="T8" y="T9"/>
                </a:cxn>
                <a:cxn ang="0">
                  <a:pos x="T10" y="T11"/>
                </a:cxn>
              </a:cxnLst>
              <a:rect l="0" t="0" r="r" b="b"/>
              <a:pathLst>
                <a:path w="53" h="31">
                  <a:moveTo>
                    <a:pt x="0" y="0"/>
                  </a:moveTo>
                  <a:lnTo>
                    <a:pt x="25" y="2"/>
                  </a:lnTo>
                  <a:lnTo>
                    <a:pt x="53" y="15"/>
                  </a:lnTo>
                  <a:lnTo>
                    <a:pt x="37" y="31"/>
                  </a:lnTo>
                  <a:lnTo>
                    <a:pt x="17" y="16"/>
                  </a:lnTo>
                  <a:lnTo>
                    <a:pt x="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7" name="Freeform 148"/>
            <p:cNvSpPr>
              <a:spLocks/>
            </p:cNvSpPr>
            <p:nvPr/>
          </p:nvSpPr>
          <p:spPr bwMode="auto">
            <a:xfrm>
              <a:off x="2387" y="2098"/>
              <a:ext cx="65" cy="51"/>
            </a:xfrm>
            <a:custGeom>
              <a:avLst/>
              <a:gdLst>
                <a:gd name="T0" fmla="*/ 0 w 130"/>
                <a:gd name="T1" fmla="*/ 0 h 103"/>
                <a:gd name="T2" fmla="*/ 40 w 130"/>
                <a:gd name="T3" fmla="*/ 22 h 103"/>
                <a:gd name="T4" fmla="*/ 72 w 130"/>
                <a:gd name="T5" fmla="*/ 51 h 103"/>
                <a:gd name="T6" fmla="*/ 98 w 130"/>
                <a:gd name="T7" fmla="*/ 76 h 103"/>
                <a:gd name="T8" fmla="*/ 130 w 130"/>
                <a:gd name="T9" fmla="*/ 72 h 103"/>
                <a:gd name="T10" fmla="*/ 113 w 130"/>
                <a:gd name="T11" fmla="*/ 92 h 103"/>
                <a:gd name="T12" fmla="*/ 95 w 130"/>
                <a:gd name="T13" fmla="*/ 103 h 103"/>
                <a:gd name="T14" fmla="*/ 71 w 130"/>
                <a:gd name="T15" fmla="*/ 64 h 103"/>
                <a:gd name="T16" fmla="*/ 44 w 130"/>
                <a:gd name="T17" fmla="*/ 35 h 103"/>
                <a:gd name="T18" fmla="*/ 0 w 130"/>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03">
                  <a:moveTo>
                    <a:pt x="0" y="0"/>
                  </a:moveTo>
                  <a:lnTo>
                    <a:pt x="40" y="22"/>
                  </a:lnTo>
                  <a:lnTo>
                    <a:pt x="72" y="51"/>
                  </a:lnTo>
                  <a:lnTo>
                    <a:pt x="98" y="76"/>
                  </a:lnTo>
                  <a:lnTo>
                    <a:pt x="130" y="72"/>
                  </a:lnTo>
                  <a:lnTo>
                    <a:pt x="113" y="92"/>
                  </a:lnTo>
                  <a:lnTo>
                    <a:pt x="95" y="103"/>
                  </a:lnTo>
                  <a:lnTo>
                    <a:pt x="71" y="64"/>
                  </a:lnTo>
                  <a:lnTo>
                    <a:pt x="44" y="35"/>
                  </a:lnTo>
                  <a:lnTo>
                    <a:pt x="0" y="0"/>
                  </a:lnTo>
                  <a:close/>
                </a:path>
              </a:pathLst>
            </a:custGeom>
            <a:solidFill>
              <a:srgbClr val="D6AA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8" name="Freeform 149"/>
            <p:cNvSpPr>
              <a:spLocks/>
            </p:cNvSpPr>
            <p:nvPr/>
          </p:nvSpPr>
          <p:spPr bwMode="auto">
            <a:xfrm>
              <a:off x="2085" y="2507"/>
              <a:ext cx="210" cy="180"/>
            </a:xfrm>
            <a:custGeom>
              <a:avLst/>
              <a:gdLst>
                <a:gd name="T0" fmla="*/ 419 w 419"/>
                <a:gd name="T1" fmla="*/ 64 h 361"/>
                <a:gd name="T2" fmla="*/ 304 w 419"/>
                <a:gd name="T3" fmla="*/ 0 h 361"/>
                <a:gd name="T4" fmla="*/ 178 w 419"/>
                <a:gd name="T5" fmla="*/ 22 h 361"/>
                <a:gd name="T6" fmla="*/ 62 w 419"/>
                <a:gd name="T7" fmla="*/ 191 h 361"/>
                <a:gd name="T8" fmla="*/ 0 w 419"/>
                <a:gd name="T9" fmla="*/ 361 h 361"/>
                <a:gd name="T10" fmla="*/ 104 w 419"/>
                <a:gd name="T11" fmla="*/ 308 h 361"/>
                <a:gd name="T12" fmla="*/ 304 w 419"/>
                <a:gd name="T13" fmla="*/ 275 h 361"/>
                <a:gd name="T14" fmla="*/ 409 w 419"/>
                <a:gd name="T15" fmla="*/ 181 h 361"/>
                <a:gd name="T16" fmla="*/ 419 w 419"/>
                <a:gd name="T17" fmla="*/ 6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361">
                  <a:moveTo>
                    <a:pt x="419" y="64"/>
                  </a:moveTo>
                  <a:lnTo>
                    <a:pt x="304" y="0"/>
                  </a:lnTo>
                  <a:lnTo>
                    <a:pt x="178" y="22"/>
                  </a:lnTo>
                  <a:lnTo>
                    <a:pt x="62" y="191"/>
                  </a:lnTo>
                  <a:lnTo>
                    <a:pt x="0" y="361"/>
                  </a:lnTo>
                  <a:lnTo>
                    <a:pt x="104" y="308"/>
                  </a:lnTo>
                  <a:lnTo>
                    <a:pt x="304" y="275"/>
                  </a:lnTo>
                  <a:lnTo>
                    <a:pt x="409" y="181"/>
                  </a:lnTo>
                  <a:lnTo>
                    <a:pt x="419" y="64"/>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29" name="Freeform 150"/>
            <p:cNvSpPr>
              <a:spLocks/>
            </p:cNvSpPr>
            <p:nvPr/>
          </p:nvSpPr>
          <p:spPr bwMode="auto">
            <a:xfrm>
              <a:off x="2347" y="2538"/>
              <a:ext cx="132" cy="154"/>
            </a:xfrm>
            <a:custGeom>
              <a:avLst/>
              <a:gdLst>
                <a:gd name="T0" fmla="*/ 11 w 263"/>
                <a:gd name="T1" fmla="*/ 0 h 307"/>
                <a:gd name="T2" fmla="*/ 0 w 263"/>
                <a:gd name="T3" fmla="*/ 95 h 307"/>
                <a:gd name="T4" fmla="*/ 63 w 263"/>
                <a:gd name="T5" fmla="*/ 233 h 307"/>
                <a:gd name="T6" fmla="*/ 168 w 263"/>
                <a:gd name="T7" fmla="*/ 286 h 307"/>
                <a:gd name="T8" fmla="*/ 242 w 263"/>
                <a:gd name="T9" fmla="*/ 307 h 307"/>
                <a:gd name="T10" fmla="*/ 263 w 263"/>
                <a:gd name="T11" fmla="*/ 201 h 307"/>
                <a:gd name="T12" fmla="*/ 232 w 263"/>
                <a:gd name="T13" fmla="*/ 73 h 307"/>
                <a:gd name="T14" fmla="*/ 158 w 263"/>
                <a:gd name="T15" fmla="*/ 0 h 307"/>
                <a:gd name="T16" fmla="*/ 11 w 263"/>
                <a:gd name="T1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307">
                  <a:moveTo>
                    <a:pt x="11" y="0"/>
                  </a:moveTo>
                  <a:lnTo>
                    <a:pt x="0" y="95"/>
                  </a:lnTo>
                  <a:lnTo>
                    <a:pt x="63" y="233"/>
                  </a:lnTo>
                  <a:lnTo>
                    <a:pt x="168" y="286"/>
                  </a:lnTo>
                  <a:lnTo>
                    <a:pt x="242" y="307"/>
                  </a:lnTo>
                  <a:lnTo>
                    <a:pt x="263" y="201"/>
                  </a:lnTo>
                  <a:lnTo>
                    <a:pt x="232" y="73"/>
                  </a:lnTo>
                  <a:lnTo>
                    <a:pt x="158" y="0"/>
                  </a:lnTo>
                  <a:lnTo>
                    <a:pt x="11" y="0"/>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0" name="Freeform 151"/>
            <p:cNvSpPr>
              <a:spLocks/>
            </p:cNvSpPr>
            <p:nvPr/>
          </p:nvSpPr>
          <p:spPr bwMode="auto">
            <a:xfrm>
              <a:off x="2771" y="2357"/>
              <a:ext cx="275" cy="261"/>
            </a:xfrm>
            <a:custGeom>
              <a:avLst/>
              <a:gdLst>
                <a:gd name="T0" fmla="*/ 46 w 551"/>
                <a:gd name="T1" fmla="*/ 54 h 520"/>
                <a:gd name="T2" fmla="*/ 78 w 551"/>
                <a:gd name="T3" fmla="*/ 37 h 520"/>
                <a:gd name="T4" fmla="*/ 107 w 551"/>
                <a:gd name="T5" fmla="*/ 23 h 520"/>
                <a:gd name="T6" fmla="*/ 134 w 551"/>
                <a:gd name="T7" fmla="*/ 12 h 520"/>
                <a:gd name="T8" fmla="*/ 158 w 551"/>
                <a:gd name="T9" fmla="*/ 6 h 520"/>
                <a:gd name="T10" fmla="*/ 178 w 551"/>
                <a:gd name="T11" fmla="*/ 1 h 520"/>
                <a:gd name="T12" fmla="*/ 199 w 551"/>
                <a:gd name="T13" fmla="*/ 0 h 520"/>
                <a:gd name="T14" fmla="*/ 218 w 551"/>
                <a:gd name="T15" fmla="*/ 2 h 520"/>
                <a:gd name="T16" fmla="*/ 236 w 551"/>
                <a:gd name="T17" fmla="*/ 7 h 520"/>
                <a:gd name="T18" fmla="*/ 253 w 551"/>
                <a:gd name="T19" fmla="*/ 14 h 520"/>
                <a:gd name="T20" fmla="*/ 271 w 551"/>
                <a:gd name="T21" fmla="*/ 24 h 520"/>
                <a:gd name="T22" fmla="*/ 288 w 551"/>
                <a:gd name="T23" fmla="*/ 37 h 520"/>
                <a:gd name="T24" fmla="*/ 306 w 551"/>
                <a:gd name="T25" fmla="*/ 53 h 520"/>
                <a:gd name="T26" fmla="*/ 325 w 551"/>
                <a:gd name="T27" fmla="*/ 70 h 520"/>
                <a:gd name="T28" fmla="*/ 346 w 551"/>
                <a:gd name="T29" fmla="*/ 91 h 520"/>
                <a:gd name="T30" fmla="*/ 369 w 551"/>
                <a:gd name="T31" fmla="*/ 114 h 520"/>
                <a:gd name="T32" fmla="*/ 393 w 551"/>
                <a:gd name="T33" fmla="*/ 139 h 520"/>
                <a:gd name="T34" fmla="*/ 446 w 551"/>
                <a:gd name="T35" fmla="*/ 298 h 520"/>
                <a:gd name="T36" fmla="*/ 551 w 551"/>
                <a:gd name="T37" fmla="*/ 520 h 520"/>
                <a:gd name="T38" fmla="*/ 341 w 551"/>
                <a:gd name="T39" fmla="*/ 500 h 520"/>
                <a:gd name="T40" fmla="*/ 109 w 551"/>
                <a:gd name="T41" fmla="*/ 362 h 520"/>
                <a:gd name="T42" fmla="*/ 71 w 551"/>
                <a:gd name="T43" fmla="*/ 310 h 520"/>
                <a:gd name="T44" fmla="*/ 40 w 551"/>
                <a:gd name="T45" fmla="*/ 269 h 520"/>
                <a:gd name="T46" fmla="*/ 18 w 551"/>
                <a:gd name="T47" fmla="*/ 238 h 520"/>
                <a:gd name="T48" fmla="*/ 4 w 551"/>
                <a:gd name="T49" fmla="*/ 212 h 520"/>
                <a:gd name="T50" fmla="*/ 0 w 551"/>
                <a:gd name="T51" fmla="*/ 184 h 520"/>
                <a:gd name="T52" fmla="*/ 4 w 551"/>
                <a:gd name="T53" fmla="*/ 152 h 520"/>
                <a:gd name="T54" fmla="*/ 19 w 551"/>
                <a:gd name="T55" fmla="*/ 109 h 520"/>
                <a:gd name="T56" fmla="*/ 46 w 551"/>
                <a:gd name="T57" fmla="*/ 5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1" h="520">
                  <a:moveTo>
                    <a:pt x="46" y="54"/>
                  </a:moveTo>
                  <a:lnTo>
                    <a:pt x="78" y="37"/>
                  </a:lnTo>
                  <a:lnTo>
                    <a:pt x="107" y="23"/>
                  </a:lnTo>
                  <a:lnTo>
                    <a:pt x="134" y="12"/>
                  </a:lnTo>
                  <a:lnTo>
                    <a:pt x="158" y="6"/>
                  </a:lnTo>
                  <a:lnTo>
                    <a:pt x="178" y="1"/>
                  </a:lnTo>
                  <a:lnTo>
                    <a:pt x="199" y="0"/>
                  </a:lnTo>
                  <a:lnTo>
                    <a:pt x="218" y="2"/>
                  </a:lnTo>
                  <a:lnTo>
                    <a:pt x="236" y="7"/>
                  </a:lnTo>
                  <a:lnTo>
                    <a:pt x="253" y="14"/>
                  </a:lnTo>
                  <a:lnTo>
                    <a:pt x="271" y="24"/>
                  </a:lnTo>
                  <a:lnTo>
                    <a:pt x="288" y="37"/>
                  </a:lnTo>
                  <a:lnTo>
                    <a:pt x="306" y="53"/>
                  </a:lnTo>
                  <a:lnTo>
                    <a:pt x="325" y="70"/>
                  </a:lnTo>
                  <a:lnTo>
                    <a:pt x="346" y="91"/>
                  </a:lnTo>
                  <a:lnTo>
                    <a:pt x="369" y="114"/>
                  </a:lnTo>
                  <a:lnTo>
                    <a:pt x="393" y="139"/>
                  </a:lnTo>
                  <a:lnTo>
                    <a:pt x="446" y="298"/>
                  </a:lnTo>
                  <a:lnTo>
                    <a:pt x="551" y="520"/>
                  </a:lnTo>
                  <a:lnTo>
                    <a:pt x="341" y="500"/>
                  </a:lnTo>
                  <a:lnTo>
                    <a:pt x="109" y="362"/>
                  </a:lnTo>
                  <a:lnTo>
                    <a:pt x="71" y="310"/>
                  </a:lnTo>
                  <a:lnTo>
                    <a:pt x="40" y="269"/>
                  </a:lnTo>
                  <a:lnTo>
                    <a:pt x="18" y="238"/>
                  </a:lnTo>
                  <a:lnTo>
                    <a:pt x="4" y="212"/>
                  </a:lnTo>
                  <a:lnTo>
                    <a:pt x="0" y="184"/>
                  </a:lnTo>
                  <a:lnTo>
                    <a:pt x="4" y="152"/>
                  </a:lnTo>
                  <a:lnTo>
                    <a:pt x="19" y="109"/>
                  </a:lnTo>
                  <a:lnTo>
                    <a:pt x="46" y="54"/>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1" name="Freeform 152"/>
            <p:cNvSpPr>
              <a:spLocks/>
            </p:cNvSpPr>
            <p:nvPr/>
          </p:nvSpPr>
          <p:spPr bwMode="auto">
            <a:xfrm>
              <a:off x="2605" y="2459"/>
              <a:ext cx="152" cy="201"/>
            </a:xfrm>
            <a:custGeom>
              <a:avLst/>
              <a:gdLst>
                <a:gd name="T0" fmla="*/ 137 w 304"/>
                <a:gd name="T1" fmla="*/ 0 h 403"/>
                <a:gd name="T2" fmla="*/ 88 w 304"/>
                <a:gd name="T3" fmla="*/ 8 h 403"/>
                <a:gd name="T4" fmla="*/ 53 w 304"/>
                <a:gd name="T5" fmla="*/ 18 h 403"/>
                <a:gd name="T6" fmla="*/ 31 w 304"/>
                <a:gd name="T7" fmla="*/ 34 h 403"/>
                <a:gd name="T8" fmla="*/ 18 w 304"/>
                <a:gd name="T9" fmla="*/ 55 h 403"/>
                <a:gd name="T10" fmla="*/ 13 w 304"/>
                <a:gd name="T11" fmla="*/ 81 h 403"/>
                <a:gd name="T12" fmla="*/ 9 w 304"/>
                <a:gd name="T13" fmla="*/ 117 h 403"/>
                <a:gd name="T14" fmla="*/ 6 w 304"/>
                <a:gd name="T15" fmla="*/ 160 h 403"/>
                <a:gd name="T16" fmla="*/ 0 w 304"/>
                <a:gd name="T17" fmla="*/ 211 h 403"/>
                <a:gd name="T18" fmla="*/ 74 w 304"/>
                <a:gd name="T19" fmla="*/ 307 h 403"/>
                <a:gd name="T20" fmla="*/ 158 w 304"/>
                <a:gd name="T21" fmla="*/ 403 h 403"/>
                <a:gd name="T22" fmla="*/ 158 w 304"/>
                <a:gd name="T23" fmla="*/ 297 h 403"/>
                <a:gd name="T24" fmla="*/ 209 w 304"/>
                <a:gd name="T25" fmla="*/ 271 h 403"/>
                <a:gd name="T26" fmla="*/ 249 w 304"/>
                <a:gd name="T27" fmla="*/ 248 h 403"/>
                <a:gd name="T28" fmla="*/ 278 w 304"/>
                <a:gd name="T29" fmla="*/ 224 h 403"/>
                <a:gd name="T30" fmla="*/ 296 w 304"/>
                <a:gd name="T31" fmla="*/ 197 h 403"/>
                <a:gd name="T32" fmla="*/ 304 w 304"/>
                <a:gd name="T33" fmla="*/ 167 h 403"/>
                <a:gd name="T34" fmla="*/ 301 w 304"/>
                <a:gd name="T35" fmla="*/ 130 h 403"/>
                <a:gd name="T36" fmla="*/ 287 w 304"/>
                <a:gd name="T37" fmla="*/ 86 h 403"/>
                <a:gd name="T38" fmla="*/ 263 w 304"/>
                <a:gd name="T39" fmla="*/ 32 h 403"/>
                <a:gd name="T40" fmla="*/ 199 w 304"/>
                <a:gd name="T41" fmla="*/ 42 h 403"/>
                <a:gd name="T42" fmla="*/ 137 w 304"/>
                <a:gd name="T4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403">
                  <a:moveTo>
                    <a:pt x="137" y="0"/>
                  </a:moveTo>
                  <a:lnTo>
                    <a:pt x="88" y="8"/>
                  </a:lnTo>
                  <a:lnTo>
                    <a:pt x="53" y="18"/>
                  </a:lnTo>
                  <a:lnTo>
                    <a:pt x="31" y="34"/>
                  </a:lnTo>
                  <a:lnTo>
                    <a:pt x="18" y="55"/>
                  </a:lnTo>
                  <a:lnTo>
                    <a:pt x="13" y="81"/>
                  </a:lnTo>
                  <a:lnTo>
                    <a:pt x="9" y="117"/>
                  </a:lnTo>
                  <a:lnTo>
                    <a:pt x="6" y="160"/>
                  </a:lnTo>
                  <a:lnTo>
                    <a:pt x="0" y="211"/>
                  </a:lnTo>
                  <a:lnTo>
                    <a:pt x="74" y="307"/>
                  </a:lnTo>
                  <a:lnTo>
                    <a:pt x="158" y="403"/>
                  </a:lnTo>
                  <a:lnTo>
                    <a:pt x="158" y="297"/>
                  </a:lnTo>
                  <a:lnTo>
                    <a:pt x="209" y="271"/>
                  </a:lnTo>
                  <a:lnTo>
                    <a:pt x="249" y="248"/>
                  </a:lnTo>
                  <a:lnTo>
                    <a:pt x="278" y="224"/>
                  </a:lnTo>
                  <a:lnTo>
                    <a:pt x="296" y="197"/>
                  </a:lnTo>
                  <a:lnTo>
                    <a:pt x="304" y="167"/>
                  </a:lnTo>
                  <a:lnTo>
                    <a:pt x="301" y="130"/>
                  </a:lnTo>
                  <a:lnTo>
                    <a:pt x="287" y="86"/>
                  </a:lnTo>
                  <a:lnTo>
                    <a:pt x="263" y="32"/>
                  </a:lnTo>
                  <a:lnTo>
                    <a:pt x="199" y="42"/>
                  </a:lnTo>
                  <a:lnTo>
                    <a:pt x="137" y="0"/>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2" name="Freeform 153"/>
            <p:cNvSpPr>
              <a:spLocks/>
            </p:cNvSpPr>
            <p:nvPr/>
          </p:nvSpPr>
          <p:spPr bwMode="auto">
            <a:xfrm>
              <a:off x="2208" y="1783"/>
              <a:ext cx="199" cy="116"/>
            </a:xfrm>
            <a:custGeom>
              <a:avLst/>
              <a:gdLst>
                <a:gd name="T0" fmla="*/ 350 w 398"/>
                <a:gd name="T1" fmla="*/ 0 h 232"/>
                <a:gd name="T2" fmla="*/ 325 w 398"/>
                <a:gd name="T3" fmla="*/ 30 h 232"/>
                <a:gd name="T4" fmla="*/ 301 w 398"/>
                <a:gd name="T5" fmla="*/ 55 h 232"/>
                <a:gd name="T6" fmla="*/ 280 w 398"/>
                <a:gd name="T7" fmla="*/ 76 h 232"/>
                <a:gd name="T8" fmla="*/ 259 w 398"/>
                <a:gd name="T9" fmla="*/ 92 h 232"/>
                <a:gd name="T10" fmla="*/ 241 w 398"/>
                <a:gd name="T11" fmla="*/ 104 h 232"/>
                <a:gd name="T12" fmla="*/ 224 w 398"/>
                <a:gd name="T13" fmla="*/ 112 h 232"/>
                <a:gd name="T14" fmla="*/ 205 w 398"/>
                <a:gd name="T15" fmla="*/ 116 h 232"/>
                <a:gd name="T16" fmla="*/ 188 w 398"/>
                <a:gd name="T17" fmla="*/ 116 h 232"/>
                <a:gd name="T18" fmla="*/ 171 w 398"/>
                <a:gd name="T19" fmla="*/ 113 h 232"/>
                <a:gd name="T20" fmla="*/ 152 w 398"/>
                <a:gd name="T21" fmla="*/ 107 h 232"/>
                <a:gd name="T22" fmla="*/ 131 w 398"/>
                <a:gd name="T23" fmla="*/ 98 h 232"/>
                <a:gd name="T24" fmla="*/ 111 w 398"/>
                <a:gd name="T25" fmla="*/ 85 h 232"/>
                <a:gd name="T26" fmla="*/ 86 w 398"/>
                <a:gd name="T27" fmla="*/ 70 h 232"/>
                <a:gd name="T28" fmla="*/ 61 w 398"/>
                <a:gd name="T29" fmla="*/ 53 h 232"/>
                <a:gd name="T30" fmla="*/ 32 w 398"/>
                <a:gd name="T31" fmla="*/ 34 h 232"/>
                <a:gd name="T32" fmla="*/ 0 w 398"/>
                <a:gd name="T33" fmla="*/ 12 h 232"/>
                <a:gd name="T34" fmla="*/ 21 w 398"/>
                <a:gd name="T35" fmla="*/ 45 h 232"/>
                <a:gd name="T36" fmla="*/ 40 w 398"/>
                <a:gd name="T37" fmla="*/ 76 h 232"/>
                <a:gd name="T38" fmla="*/ 59 w 398"/>
                <a:gd name="T39" fmla="*/ 105 h 232"/>
                <a:gd name="T40" fmla="*/ 77 w 398"/>
                <a:gd name="T41" fmla="*/ 133 h 232"/>
                <a:gd name="T42" fmla="*/ 97 w 398"/>
                <a:gd name="T43" fmla="*/ 157 h 232"/>
                <a:gd name="T44" fmla="*/ 115 w 398"/>
                <a:gd name="T45" fmla="*/ 178 h 232"/>
                <a:gd name="T46" fmla="*/ 135 w 398"/>
                <a:gd name="T47" fmla="*/ 196 h 232"/>
                <a:gd name="T48" fmla="*/ 154 w 398"/>
                <a:gd name="T49" fmla="*/ 211 h 232"/>
                <a:gd name="T50" fmla="*/ 175 w 398"/>
                <a:gd name="T51" fmla="*/ 222 h 232"/>
                <a:gd name="T52" fmla="*/ 198 w 398"/>
                <a:gd name="T53" fmla="*/ 229 h 232"/>
                <a:gd name="T54" fmla="*/ 221 w 398"/>
                <a:gd name="T55" fmla="*/ 232 h 232"/>
                <a:gd name="T56" fmla="*/ 247 w 398"/>
                <a:gd name="T57" fmla="*/ 229 h 232"/>
                <a:gd name="T58" fmla="*/ 274 w 398"/>
                <a:gd name="T59" fmla="*/ 221 h 232"/>
                <a:gd name="T60" fmla="*/ 304 w 398"/>
                <a:gd name="T61" fmla="*/ 209 h 232"/>
                <a:gd name="T62" fmla="*/ 337 w 398"/>
                <a:gd name="T63" fmla="*/ 190 h 232"/>
                <a:gd name="T64" fmla="*/ 372 w 398"/>
                <a:gd name="T65" fmla="*/ 166 h 232"/>
                <a:gd name="T66" fmla="*/ 398 w 398"/>
                <a:gd name="T67" fmla="*/ 50 h 232"/>
                <a:gd name="T68" fmla="*/ 350 w 398"/>
                <a:gd name="T6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32">
                  <a:moveTo>
                    <a:pt x="350" y="0"/>
                  </a:moveTo>
                  <a:lnTo>
                    <a:pt x="325" y="30"/>
                  </a:lnTo>
                  <a:lnTo>
                    <a:pt x="301" y="55"/>
                  </a:lnTo>
                  <a:lnTo>
                    <a:pt x="280" y="76"/>
                  </a:lnTo>
                  <a:lnTo>
                    <a:pt x="259" y="92"/>
                  </a:lnTo>
                  <a:lnTo>
                    <a:pt x="241" y="104"/>
                  </a:lnTo>
                  <a:lnTo>
                    <a:pt x="224" y="112"/>
                  </a:lnTo>
                  <a:lnTo>
                    <a:pt x="205" y="116"/>
                  </a:lnTo>
                  <a:lnTo>
                    <a:pt x="188" y="116"/>
                  </a:lnTo>
                  <a:lnTo>
                    <a:pt x="171" y="113"/>
                  </a:lnTo>
                  <a:lnTo>
                    <a:pt x="152" y="107"/>
                  </a:lnTo>
                  <a:lnTo>
                    <a:pt x="131" y="98"/>
                  </a:lnTo>
                  <a:lnTo>
                    <a:pt x="111" y="85"/>
                  </a:lnTo>
                  <a:lnTo>
                    <a:pt x="86" y="70"/>
                  </a:lnTo>
                  <a:lnTo>
                    <a:pt x="61" y="53"/>
                  </a:lnTo>
                  <a:lnTo>
                    <a:pt x="32" y="34"/>
                  </a:lnTo>
                  <a:lnTo>
                    <a:pt x="0" y="12"/>
                  </a:lnTo>
                  <a:lnTo>
                    <a:pt x="21" y="45"/>
                  </a:lnTo>
                  <a:lnTo>
                    <a:pt x="40" y="76"/>
                  </a:lnTo>
                  <a:lnTo>
                    <a:pt x="59" y="105"/>
                  </a:lnTo>
                  <a:lnTo>
                    <a:pt x="77" y="133"/>
                  </a:lnTo>
                  <a:lnTo>
                    <a:pt x="97" y="157"/>
                  </a:lnTo>
                  <a:lnTo>
                    <a:pt x="115" y="178"/>
                  </a:lnTo>
                  <a:lnTo>
                    <a:pt x="135" y="196"/>
                  </a:lnTo>
                  <a:lnTo>
                    <a:pt x="154" y="211"/>
                  </a:lnTo>
                  <a:lnTo>
                    <a:pt x="175" y="222"/>
                  </a:lnTo>
                  <a:lnTo>
                    <a:pt x="198" y="229"/>
                  </a:lnTo>
                  <a:lnTo>
                    <a:pt x="221" y="232"/>
                  </a:lnTo>
                  <a:lnTo>
                    <a:pt x="247" y="229"/>
                  </a:lnTo>
                  <a:lnTo>
                    <a:pt x="274" y="221"/>
                  </a:lnTo>
                  <a:lnTo>
                    <a:pt x="304" y="209"/>
                  </a:lnTo>
                  <a:lnTo>
                    <a:pt x="337" y="190"/>
                  </a:lnTo>
                  <a:lnTo>
                    <a:pt x="372" y="166"/>
                  </a:lnTo>
                  <a:lnTo>
                    <a:pt x="398" y="50"/>
                  </a:lnTo>
                  <a:lnTo>
                    <a:pt x="350" y="0"/>
                  </a:lnTo>
                  <a:close/>
                </a:path>
              </a:pathLst>
            </a:custGeom>
            <a:solidFill>
              <a:srgbClr val="00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3" name="Freeform 154"/>
            <p:cNvSpPr>
              <a:spLocks/>
            </p:cNvSpPr>
            <p:nvPr/>
          </p:nvSpPr>
          <p:spPr bwMode="auto">
            <a:xfrm>
              <a:off x="2791" y="2357"/>
              <a:ext cx="255" cy="256"/>
            </a:xfrm>
            <a:custGeom>
              <a:avLst/>
              <a:gdLst>
                <a:gd name="T0" fmla="*/ 28 w 511"/>
                <a:gd name="T1" fmla="*/ 37 h 510"/>
                <a:gd name="T2" fmla="*/ 100 w 511"/>
                <a:gd name="T3" fmla="*/ 0 h 510"/>
                <a:gd name="T4" fmla="*/ 135 w 511"/>
                <a:gd name="T5" fmla="*/ 3 h 510"/>
                <a:gd name="T6" fmla="*/ 165 w 511"/>
                <a:gd name="T7" fmla="*/ 8 h 510"/>
                <a:gd name="T8" fmla="*/ 193 w 511"/>
                <a:gd name="T9" fmla="*/ 12 h 510"/>
                <a:gd name="T10" fmla="*/ 218 w 511"/>
                <a:gd name="T11" fmla="*/ 18 h 510"/>
                <a:gd name="T12" fmla="*/ 240 w 511"/>
                <a:gd name="T13" fmla="*/ 25 h 510"/>
                <a:gd name="T14" fmla="*/ 259 w 511"/>
                <a:gd name="T15" fmla="*/ 33 h 510"/>
                <a:gd name="T16" fmla="*/ 278 w 511"/>
                <a:gd name="T17" fmla="*/ 42 h 510"/>
                <a:gd name="T18" fmla="*/ 294 w 511"/>
                <a:gd name="T19" fmla="*/ 54 h 510"/>
                <a:gd name="T20" fmla="*/ 309 w 511"/>
                <a:gd name="T21" fmla="*/ 68 h 510"/>
                <a:gd name="T22" fmla="*/ 323 w 511"/>
                <a:gd name="T23" fmla="*/ 84 h 510"/>
                <a:gd name="T24" fmla="*/ 336 w 511"/>
                <a:gd name="T25" fmla="*/ 102 h 510"/>
                <a:gd name="T26" fmla="*/ 347 w 511"/>
                <a:gd name="T27" fmla="*/ 124 h 510"/>
                <a:gd name="T28" fmla="*/ 360 w 511"/>
                <a:gd name="T29" fmla="*/ 150 h 510"/>
                <a:gd name="T30" fmla="*/ 371 w 511"/>
                <a:gd name="T31" fmla="*/ 177 h 510"/>
                <a:gd name="T32" fmla="*/ 383 w 511"/>
                <a:gd name="T33" fmla="*/ 209 h 510"/>
                <a:gd name="T34" fmla="*/ 395 w 511"/>
                <a:gd name="T35" fmla="*/ 245 h 510"/>
                <a:gd name="T36" fmla="*/ 470 w 511"/>
                <a:gd name="T37" fmla="*/ 447 h 510"/>
                <a:gd name="T38" fmla="*/ 511 w 511"/>
                <a:gd name="T39" fmla="*/ 510 h 510"/>
                <a:gd name="T40" fmla="*/ 248 w 511"/>
                <a:gd name="T41" fmla="*/ 314 h 510"/>
                <a:gd name="T42" fmla="*/ 228 w 511"/>
                <a:gd name="T43" fmla="*/ 289 h 510"/>
                <a:gd name="T44" fmla="*/ 210 w 511"/>
                <a:gd name="T45" fmla="*/ 267 h 510"/>
                <a:gd name="T46" fmla="*/ 195 w 511"/>
                <a:gd name="T47" fmla="*/ 246 h 510"/>
                <a:gd name="T48" fmla="*/ 181 w 511"/>
                <a:gd name="T49" fmla="*/ 229 h 510"/>
                <a:gd name="T50" fmla="*/ 168 w 511"/>
                <a:gd name="T51" fmla="*/ 213 h 510"/>
                <a:gd name="T52" fmla="*/ 158 w 511"/>
                <a:gd name="T53" fmla="*/ 199 h 510"/>
                <a:gd name="T54" fmla="*/ 147 w 511"/>
                <a:gd name="T55" fmla="*/ 185 h 510"/>
                <a:gd name="T56" fmla="*/ 136 w 511"/>
                <a:gd name="T57" fmla="*/ 173 h 510"/>
                <a:gd name="T58" fmla="*/ 125 w 511"/>
                <a:gd name="T59" fmla="*/ 160 h 510"/>
                <a:gd name="T60" fmla="*/ 112 w 511"/>
                <a:gd name="T61" fmla="*/ 148 h 510"/>
                <a:gd name="T62" fmla="*/ 99 w 511"/>
                <a:gd name="T63" fmla="*/ 136 h 510"/>
                <a:gd name="T64" fmla="*/ 84 w 511"/>
                <a:gd name="T65" fmla="*/ 123 h 510"/>
                <a:gd name="T66" fmla="*/ 67 w 511"/>
                <a:gd name="T67" fmla="*/ 109 h 510"/>
                <a:gd name="T68" fmla="*/ 49 w 511"/>
                <a:gd name="T69" fmla="*/ 94 h 510"/>
                <a:gd name="T70" fmla="*/ 26 w 511"/>
                <a:gd name="T71" fmla="*/ 77 h 510"/>
                <a:gd name="T72" fmla="*/ 0 w 511"/>
                <a:gd name="T73" fmla="*/ 59 h 510"/>
                <a:gd name="T74" fmla="*/ 28 w 511"/>
                <a:gd name="T75" fmla="*/ 3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1" h="510">
                  <a:moveTo>
                    <a:pt x="28" y="37"/>
                  </a:moveTo>
                  <a:lnTo>
                    <a:pt x="100" y="0"/>
                  </a:lnTo>
                  <a:lnTo>
                    <a:pt x="135" y="3"/>
                  </a:lnTo>
                  <a:lnTo>
                    <a:pt x="165" y="8"/>
                  </a:lnTo>
                  <a:lnTo>
                    <a:pt x="193" y="12"/>
                  </a:lnTo>
                  <a:lnTo>
                    <a:pt x="218" y="18"/>
                  </a:lnTo>
                  <a:lnTo>
                    <a:pt x="240" y="25"/>
                  </a:lnTo>
                  <a:lnTo>
                    <a:pt x="259" y="33"/>
                  </a:lnTo>
                  <a:lnTo>
                    <a:pt x="278" y="42"/>
                  </a:lnTo>
                  <a:lnTo>
                    <a:pt x="294" y="54"/>
                  </a:lnTo>
                  <a:lnTo>
                    <a:pt x="309" y="68"/>
                  </a:lnTo>
                  <a:lnTo>
                    <a:pt x="323" y="84"/>
                  </a:lnTo>
                  <a:lnTo>
                    <a:pt x="336" y="102"/>
                  </a:lnTo>
                  <a:lnTo>
                    <a:pt x="347" y="124"/>
                  </a:lnTo>
                  <a:lnTo>
                    <a:pt x="360" y="150"/>
                  </a:lnTo>
                  <a:lnTo>
                    <a:pt x="371" y="177"/>
                  </a:lnTo>
                  <a:lnTo>
                    <a:pt x="383" y="209"/>
                  </a:lnTo>
                  <a:lnTo>
                    <a:pt x="395" y="245"/>
                  </a:lnTo>
                  <a:lnTo>
                    <a:pt x="470" y="447"/>
                  </a:lnTo>
                  <a:lnTo>
                    <a:pt x="511" y="510"/>
                  </a:lnTo>
                  <a:lnTo>
                    <a:pt x="248" y="314"/>
                  </a:lnTo>
                  <a:lnTo>
                    <a:pt x="228" y="289"/>
                  </a:lnTo>
                  <a:lnTo>
                    <a:pt x="210" y="267"/>
                  </a:lnTo>
                  <a:lnTo>
                    <a:pt x="195" y="246"/>
                  </a:lnTo>
                  <a:lnTo>
                    <a:pt x="181" y="229"/>
                  </a:lnTo>
                  <a:lnTo>
                    <a:pt x="168" y="213"/>
                  </a:lnTo>
                  <a:lnTo>
                    <a:pt x="158" y="199"/>
                  </a:lnTo>
                  <a:lnTo>
                    <a:pt x="147" y="185"/>
                  </a:lnTo>
                  <a:lnTo>
                    <a:pt x="136" y="173"/>
                  </a:lnTo>
                  <a:lnTo>
                    <a:pt x="125" y="160"/>
                  </a:lnTo>
                  <a:lnTo>
                    <a:pt x="112" y="148"/>
                  </a:lnTo>
                  <a:lnTo>
                    <a:pt x="99" y="136"/>
                  </a:lnTo>
                  <a:lnTo>
                    <a:pt x="84" y="123"/>
                  </a:lnTo>
                  <a:lnTo>
                    <a:pt x="67" y="109"/>
                  </a:lnTo>
                  <a:lnTo>
                    <a:pt x="49" y="94"/>
                  </a:lnTo>
                  <a:lnTo>
                    <a:pt x="26" y="77"/>
                  </a:lnTo>
                  <a:lnTo>
                    <a:pt x="0" y="59"/>
                  </a:lnTo>
                  <a:lnTo>
                    <a:pt x="28" y="37"/>
                  </a:lnTo>
                  <a:close/>
                </a:path>
              </a:pathLst>
            </a:custGeom>
            <a:solidFill>
              <a:srgbClr val="00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4" name="Freeform 155"/>
            <p:cNvSpPr>
              <a:spLocks/>
            </p:cNvSpPr>
            <p:nvPr/>
          </p:nvSpPr>
          <p:spPr bwMode="auto">
            <a:xfrm>
              <a:off x="2649" y="2478"/>
              <a:ext cx="109" cy="177"/>
            </a:xfrm>
            <a:custGeom>
              <a:avLst/>
              <a:gdLst>
                <a:gd name="T0" fmla="*/ 108 w 216"/>
                <a:gd name="T1" fmla="*/ 5 h 354"/>
                <a:gd name="T2" fmla="*/ 39 w 216"/>
                <a:gd name="T3" fmla="*/ 47 h 354"/>
                <a:gd name="T4" fmla="*/ 0 w 216"/>
                <a:gd name="T5" fmla="*/ 152 h 354"/>
                <a:gd name="T6" fmla="*/ 3 w 216"/>
                <a:gd name="T7" fmla="*/ 226 h 354"/>
                <a:gd name="T8" fmla="*/ 30 w 216"/>
                <a:gd name="T9" fmla="*/ 284 h 354"/>
                <a:gd name="T10" fmla="*/ 57 w 216"/>
                <a:gd name="T11" fmla="*/ 354 h 354"/>
                <a:gd name="T12" fmla="*/ 45 w 216"/>
                <a:gd name="T13" fmla="*/ 269 h 354"/>
                <a:gd name="T14" fmla="*/ 102 w 216"/>
                <a:gd name="T15" fmla="*/ 202 h 354"/>
                <a:gd name="T16" fmla="*/ 141 w 216"/>
                <a:gd name="T17" fmla="*/ 191 h 354"/>
                <a:gd name="T18" fmla="*/ 174 w 216"/>
                <a:gd name="T19" fmla="*/ 178 h 354"/>
                <a:gd name="T20" fmla="*/ 197 w 216"/>
                <a:gd name="T21" fmla="*/ 161 h 354"/>
                <a:gd name="T22" fmla="*/ 211 w 216"/>
                <a:gd name="T23" fmla="*/ 140 h 354"/>
                <a:gd name="T24" fmla="*/ 216 w 216"/>
                <a:gd name="T25" fmla="*/ 115 h 354"/>
                <a:gd name="T26" fmla="*/ 212 w 216"/>
                <a:gd name="T27" fmla="*/ 84 h 354"/>
                <a:gd name="T28" fmla="*/ 198 w 216"/>
                <a:gd name="T29" fmla="*/ 46 h 354"/>
                <a:gd name="T30" fmla="*/ 175 w 216"/>
                <a:gd name="T31" fmla="*/ 0 h 354"/>
                <a:gd name="T32" fmla="*/ 173 w 216"/>
                <a:gd name="T33" fmla="*/ 0 h 354"/>
                <a:gd name="T34" fmla="*/ 165 w 216"/>
                <a:gd name="T35" fmla="*/ 1 h 354"/>
                <a:gd name="T36" fmla="*/ 154 w 216"/>
                <a:gd name="T37" fmla="*/ 2 h 354"/>
                <a:gd name="T38" fmla="*/ 143 w 216"/>
                <a:gd name="T39" fmla="*/ 4 h 354"/>
                <a:gd name="T40" fmla="*/ 131 w 216"/>
                <a:gd name="T41" fmla="*/ 5 h 354"/>
                <a:gd name="T42" fmla="*/ 120 w 216"/>
                <a:gd name="T43" fmla="*/ 5 h 354"/>
                <a:gd name="T44" fmla="*/ 112 w 216"/>
                <a:gd name="T45" fmla="*/ 6 h 354"/>
                <a:gd name="T46" fmla="*/ 108 w 216"/>
                <a:gd name="T47" fmla="*/ 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354">
                  <a:moveTo>
                    <a:pt x="108" y="5"/>
                  </a:moveTo>
                  <a:lnTo>
                    <a:pt x="39" y="47"/>
                  </a:lnTo>
                  <a:lnTo>
                    <a:pt x="0" y="152"/>
                  </a:lnTo>
                  <a:lnTo>
                    <a:pt x="3" y="226"/>
                  </a:lnTo>
                  <a:lnTo>
                    <a:pt x="30" y="284"/>
                  </a:lnTo>
                  <a:lnTo>
                    <a:pt x="57" y="354"/>
                  </a:lnTo>
                  <a:lnTo>
                    <a:pt x="45" y="269"/>
                  </a:lnTo>
                  <a:lnTo>
                    <a:pt x="102" y="202"/>
                  </a:lnTo>
                  <a:lnTo>
                    <a:pt x="141" y="191"/>
                  </a:lnTo>
                  <a:lnTo>
                    <a:pt x="174" y="178"/>
                  </a:lnTo>
                  <a:lnTo>
                    <a:pt x="197" y="161"/>
                  </a:lnTo>
                  <a:lnTo>
                    <a:pt x="211" y="140"/>
                  </a:lnTo>
                  <a:lnTo>
                    <a:pt x="216" y="115"/>
                  </a:lnTo>
                  <a:lnTo>
                    <a:pt x="212" y="84"/>
                  </a:lnTo>
                  <a:lnTo>
                    <a:pt x="198" y="46"/>
                  </a:lnTo>
                  <a:lnTo>
                    <a:pt x="175" y="0"/>
                  </a:lnTo>
                  <a:lnTo>
                    <a:pt x="173" y="0"/>
                  </a:lnTo>
                  <a:lnTo>
                    <a:pt x="165" y="1"/>
                  </a:lnTo>
                  <a:lnTo>
                    <a:pt x="154" y="2"/>
                  </a:lnTo>
                  <a:lnTo>
                    <a:pt x="143" y="4"/>
                  </a:lnTo>
                  <a:lnTo>
                    <a:pt x="131" y="5"/>
                  </a:lnTo>
                  <a:lnTo>
                    <a:pt x="120" y="5"/>
                  </a:lnTo>
                  <a:lnTo>
                    <a:pt x="112" y="6"/>
                  </a:lnTo>
                  <a:lnTo>
                    <a:pt x="108" y="5"/>
                  </a:lnTo>
                  <a:close/>
                </a:path>
              </a:pathLst>
            </a:custGeom>
            <a:solidFill>
              <a:srgbClr val="00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5" name="Freeform 156"/>
            <p:cNvSpPr>
              <a:spLocks/>
            </p:cNvSpPr>
            <p:nvPr/>
          </p:nvSpPr>
          <p:spPr bwMode="auto">
            <a:xfrm>
              <a:off x="2649" y="2503"/>
              <a:ext cx="64" cy="126"/>
            </a:xfrm>
            <a:custGeom>
              <a:avLst/>
              <a:gdLst>
                <a:gd name="T0" fmla="*/ 33 w 126"/>
                <a:gd name="T1" fmla="*/ 20 h 254"/>
                <a:gd name="T2" fmla="*/ 0 w 126"/>
                <a:gd name="T3" fmla="*/ 99 h 254"/>
                <a:gd name="T4" fmla="*/ 0 w 126"/>
                <a:gd name="T5" fmla="*/ 153 h 254"/>
                <a:gd name="T6" fmla="*/ 9 w 126"/>
                <a:gd name="T7" fmla="*/ 205 h 254"/>
                <a:gd name="T8" fmla="*/ 39 w 126"/>
                <a:gd name="T9" fmla="*/ 254 h 254"/>
                <a:gd name="T10" fmla="*/ 30 w 126"/>
                <a:gd name="T11" fmla="*/ 163 h 254"/>
                <a:gd name="T12" fmla="*/ 126 w 126"/>
                <a:gd name="T13" fmla="*/ 92 h 254"/>
                <a:gd name="T14" fmla="*/ 126 w 126"/>
                <a:gd name="T15" fmla="*/ 65 h 254"/>
                <a:gd name="T16" fmla="*/ 124 w 126"/>
                <a:gd name="T17" fmla="*/ 40 h 254"/>
                <a:gd name="T18" fmla="*/ 121 w 126"/>
                <a:gd name="T19" fmla="*/ 21 h 254"/>
                <a:gd name="T20" fmla="*/ 113 w 126"/>
                <a:gd name="T21" fmla="*/ 8 h 254"/>
                <a:gd name="T22" fmla="*/ 101 w 126"/>
                <a:gd name="T23" fmla="*/ 0 h 254"/>
                <a:gd name="T24" fmla="*/ 85 w 126"/>
                <a:gd name="T25" fmla="*/ 0 h 254"/>
                <a:gd name="T26" fmla="*/ 63 w 126"/>
                <a:gd name="T27" fmla="*/ 6 h 254"/>
                <a:gd name="T28" fmla="*/ 33 w 126"/>
                <a:gd name="T29" fmla="*/ 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254">
                  <a:moveTo>
                    <a:pt x="33" y="20"/>
                  </a:moveTo>
                  <a:lnTo>
                    <a:pt x="0" y="99"/>
                  </a:lnTo>
                  <a:lnTo>
                    <a:pt x="0" y="153"/>
                  </a:lnTo>
                  <a:lnTo>
                    <a:pt x="9" y="205"/>
                  </a:lnTo>
                  <a:lnTo>
                    <a:pt x="39" y="254"/>
                  </a:lnTo>
                  <a:lnTo>
                    <a:pt x="30" y="163"/>
                  </a:lnTo>
                  <a:lnTo>
                    <a:pt x="126" y="92"/>
                  </a:lnTo>
                  <a:lnTo>
                    <a:pt x="126" y="65"/>
                  </a:lnTo>
                  <a:lnTo>
                    <a:pt x="124" y="40"/>
                  </a:lnTo>
                  <a:lnTo>
                    <a:pt x="121" y="21"/>
                  </a:lnTo>
                  <a:lnTo>
                    <a:pt x="113" y="8"/>
                  </a:lnTo>
                  <a:lnTo>
                    <a:pt x="101" y="0"/>
                  </a:lnTo>
                  <a:lnTo>
                    <a:pt x="85" y="0"/>
                  </a:lnTo>
                  <a:lnTo>
                    <a:pt x="63" y="6"/>
                  </a:lnTo>
                  <a:lnTo>
                    <a:pt x="33" y="20"/>
                  </a:lnTo>
                  <a:close/>
                </a:path>
              </a:pathLst>
            </a:custGeom>
            <a:solidFill>
              <a:srgbClr val="11773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6" name="Freeform 157"/>
            <p:cNvSpPr>
              <a:spLocks/>
            </p:cNvSpPr>
            <p:nvPr/>
          </p:nvSpPr>
          <p:spPr bwMode="auto">
            <a:xfrm>
              <a:off x="2651" y="2535"/>
              <a:ext cx="18" cy="63"/>
            </a:xfrm>
            <a:custGeom>
              <a:avLst/>
              <a:gdLst>
                <a:gd name="T0" fmla="*/ 0 w 36"/>
                <a:gd name="T1" fmla="*/ 26 h 124"/>
                <a:gd name="T2" fmla="*/ 0 w 36"/>
                <a:gd name="T3" fmla="*/ 75 h 124"/>
                <a:gd name="T4" fmla="*/ 4 w 36"/>
                <a:gd name="T5" fmla="*/ 124 h 124"/>
                <a:gd name="T6" fmla="*/ 15 w 36"/>
                <a:gd name="T7" fmla="*/ 57 h 124"/>
                <a:gd name="T8" fmla="*/ 36 w 36"/>
                <a:gd name="T9" fmla="*/ 0 h 124"/>
                <a:gd name="T10" fmla="*/ 0 w 36"/>
                <a:gd name="T11" fmla="*/ 26 h 124"/>
              </a:gdLst>
              <a:ahLst/>
              <a:cxnLst>
                <a:cxn ang="0">
                  <a:pos x="T0" y="T1"/>
                </a:cxn>
                <a:cxn ang="0">
                  <a:pos x="T2" y="T3"/>
                </a:cxn>
                <a:cxn ang="0">
                  <a:pos x="T4" y="T5"/>
                </a:cxn>
                <a:cxn ang="0">
                  <a:pos x="T6" y="T7"/>
                </a:cxn>
                <a:cxn ang="0">
                  <a:pos x="T8" y="T9"/>
                </a:cxn>
                <a:cxn ang="0">
                  <a:pos x="T10" y="T11"/>
                </a:cxn>
              </a:cxnLst>
              <a:rect l="0" t="0" r="r" b="b"/>
              <a:pathLst>
                <a:path w="36" h="124">
                  <a:moveTo>
                    <a:pt x="0" y="26"/>
                  </a:moveTo>
                  <a:lnTo>
                    <a:pt x="0" y="75"/>
                  </a:lnTo>
                  <a:lnTo>
                    <a:pt x="4" y="124"/>
                  </a:lnTo>
                  <a:lnTo>
                    <a:pt x="15" y="57"/>
                  </a:lnTo>
                  <a:lnTo>
                    <a:pt x="36" y="0"/>
                  </a:lnTo>
                  <a:lnTo>
                    <a:pt x="0" y="2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7" name="Freeform 158"/>
            <p:cNvSpPr>
              <a:spLocks/>
            </p:cNvSpPr>
            <p:nvPr/>
          </p:nvSpPr>
          <p:spPr bwMode="auto">
            <a:xfrm>
              <a:off x="2909" y="2455"/>
              <a:ext cx="130" cy="149"/>
            </a:xfrm>
            <a:custGeom>
              <a:avLst/>
              <a:gdLst>
                <a:gd name="T0" fmla="*/ 55 w 261"/>
                <a:gd name="T1" fmla="*/ 131 h 298"/>
                <a:gd name="T2" fmla="*/ 6 w 261"/>
                <a:gd name="T3" fmla="*/ 78 h 298"/>
                <a:gd name="T4" fmla="*/ 0 w 261"/>
                <a:gd name="T5" fmla="*/ 5 h 298"/>
                <a:gd name="T6" fmla="*/ 75 w 261"/>
                <a:gd name="T7" fmla="*/ 0 h 298"/>
                <a:gd name="T8" fmla="*/ 159 w 261"/>
                <a:gd name="T9" fmla="*/ 55 h 298"/>
                <a:gd name="T10" fmla="*/ 221 w 261"/>
                <a:gd name="T11" fmla="*/ 222 h 298"/>
                <a:gd name="T12" fmla="*/ 261 w 261"/>
                <a:gd name="T13" fmla="*/ 298 h 298"/>
                <a:gd name="T14" fmla="*/ 96 w 261"/>
                <a:gd name="T15" fmla="*/ 171 h 298"/>
                <a:gd name="T16" fmla="*/ 55 w 261"/>
                <a:gd name="T17" fmla="*/ 13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98">
                  <a:moveTo>
                    <a:pt x="55" y="131"/>
                  </a:moveTo>
                  <a:lnTo>
                    <a:pt x="6" y="78"/>
                  </a:lnTo>
                  <a:lnTo>
                    <a:pt x="0" y="5"/>
                  </a:lnTo>
                  <a:lnTo>
                    <a:pt x="75" y="0"/>
                  </a:lnTo>
                  <a:lnTo>
                    <a:pt x="159" y="55"/>
                  </a:lnTo>
                  <a:lnTo>
                    <a:pt x="221" y="222"/>
                  </a:lnTo>
                  <a:lnTo>
                    <a:pt x="261" y="298"/>
                  </a:lnTo>
                  <a:lnTo>
                    <a:pt x="96" y="171"/>
                  </a:lnTo>
                  <a:lnTo>
                    <a:pt x="55" y="131"/>
                  </a:lnTo>
                  <a:close/>
                </a:path>
              </a:pathLst>
            </a:custGeom>
            <a:solidFill>
              <a:srgbClr val="11773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8" name="Freeform 159"/>
            <p:cNvSpPr>
              <a:spLocks/>
            </p:cNvSpPr>
            <p:nvPr/>
          </p:nvSpPr>
          <p:spPr bwMode="auto">
            <a:xfrm>
              <a:off x="2950" y="2508"/>
              <a:ext cx="82" cy="89"/>
            </a:xfrm>
            <a:custGeom>
              <a:avLst/>
              <a:gdLst>
                <a:gd name="T0" fmla="*/ 69 w 165"/>
                <a:gd name="T1" fmla="*/ 0 h 179"/>
                <a:gd name="T2" fmla="*/ 107 w 165"/>
                <a:gd name="T3" fmla="*/ 59 h 179"/>
                <a:gd name="T4" fmla="*/ 165 w 165"/>
                <a:gd name="T5" fmla="*/ 179 h 179"/>
                <a:gd name="T6" fmla="*/ 90 w 165"/>
                <a:gd name="T7" fmla="*/ 94 h 179"/>
                <a:gd name="T8" fmla="*/ 29 w 165"/>
                <a:gd name="T9" fmla="*/ 59 h 179"/>
                <a:gd name="T10" fmla="*/ 0 w 165"/>
                <a:gd name="T11" fmla="*/ 4 h 179"/>
                <a:gd name="T12" fmla="*/ 35 w 165"/>
                <a:gd name="T13" fmla="*/ 0 h 179"/>
                <a:gd name="T14" fmla="*/ 69 w 165"/>
                <a:gd name="T15" fmla="*/ 0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79">
                  <a:moveTo>
                    <a:pt x="69" y="0"/>
                  </a:moveTo>
                  <a:lnTo>
                    <a:pt x="107" y="59"/>
                  </a:lnTo>
                  <a:lnTo>
                    <a:pt x="165" y="179"/>
                  </a:lnTo>
                  <a:lnTo>
                    <a:pt x="90" y="94"/>
                  </a:lnTo>
                  <a:lnTo>
                    <a:pt x="29" y="59"/>
                  </a:lnTo>
                  <a:lnTo>
                    <a:pt x="0" y="4"/>
                  </a:lnTo>
                  <a:lnTo>
                    <a:pt x="35" y="0"/>
                  </a:lnTo>
                  <a:lnTo>
                    <a:pt x="69" y="0"/>
                  </a:lnTo>
                  <a:close/>
                </a:path>
              </a:pathLst>
            </a:custGeom>
            <a:solidFill>
              <a:srgbClr val="3F9E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39" name="Freeform 160"/>
            <p:cNvSpPr>
              <a:spLocks/>
            </p:cNvSpPr>
            <p:nvPr/>
          </p:nvSpPr>
          <p:spPr bwMode="auto">
            <a:xfrm>
              <a:off x="2085" y="2538"/>
              <a:ext cx="194" cy="154"/>
            </a:xfrm>
            <a:custGeom>
              <a:avLst/>
              <a:gdLst>
                <a:gd name="T0" fmla="*/ 335 w 388"/>
                <a:gd name="T1" fmla="*/ 0 h 307"/>
                <a:gd name="T2" fmla="*/ 209 w 388"/>
                <a:gd name="T3" fmla="*/ 42 h 307"/>
                <a:gd name="T4" fmla="*/ 94 w 388"/>
                <a:gd name="T5" fmla="*/ 170 h 307"/>
                <a:gd name="T6" fmla="*/ 0 w 388"/>
                <a:gd name="T7" fmla="*/ 307 h 307"/>
                <a:gd name="T8" fmla="*/ 104 w 388"/>
                <a:gd name="T9" fmla="*/ 254 h 307"/>
                <a:gd name="T10" fmla="*/ 199 w 388"/>
                <a:gd name="T11" fmla="*/ 233 h 307"/>
                <a:gd name="T12" fmla="*/ 220 w 388"/>
                <a:gd name="T13" fmla="*/ 117 h 307"/>
                <a:gd name="T14" fmla="*/ 273 w 388"/>
                <a:gd name="T15" fmla="*/ 158 h 307"/>
                <a:gd name="T16" fmla="*/ 345 w 388"/>
                <a:gd name="T17" fmla="*/ 117 h 307"/>
                <a:gd name="T18" fmla="*/ 388 w 388"/>
                <a:gd name="T19" fmla="*/ 42 h 307"/>
                <a:gd name="T20" fmla="*/ 335 w 388"/>
                <a:gd name="T2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07">
                  <a:moveTo>
                    <a:pt x="335" y="0"/>
                  </a:moveTo>
                  <a:lnTo>
                    <a:pt x="209" y="42"/>
                  </a:lnTo>
                  <a:lnTo>
                    <a:pt x="94" y="170"/>
                  </a:lnTo>
                  <a:lnTo>
                    <a:pt x="0" y="307"/>
                  </a:lnTo>
                  <a:lnTo>
                    <a:pt x="104" y="254"/>
                  </a:lnTo>
                  <a:lnTo>
                    <a:pt x="199" y="233"/>
                  </a:lnTo>
                  <a:lnTo>
                    <a:pt x="220" y="117"/>
                  </a:lnTo>
                  <a:lnTo>
                    <a:pt x="273" y="158"/>
                  </a:lnTo>
                  <a:lnTo>
                    <a:pt x="345" y="117"/>
                  </a:lnTo>
                  <a:lnTo>
                    <a:pt x="388" y="42"/>
                  </a:lnTo>
                  <a:lnTo>
                    <a:pt x="335" y="0"/>
                  </a:lnTo>
                  <a:close/>
                </a:path>
              </a:pathLst>
            </a:custGeom>
            <a:solidFill>
              <a:srgbClr val="356B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40" name="Freeform 161"/>
            <p:cNvSpPr>
              <a:spLocks/>
            </p:cNvSpPr>
            <p:nvPr/>
          </p:nvSpPr>
          <p:spPr bwMode="auto">
            <a:xfrm>
              <a:off x="2104" y="2571"/>
              <a:ext cx="114" cy="103"/>
            </a:xfrm>
            <a:custGeom>
              <a:avLst/>
              <a:gdLst>
                <a:gd name="T0" fmla="*/ 227 w 227"/>
                <a:gd name="T1" fmla="*/ 0 h 205"/>
                <a:gd name="T2" fmla="*/ 148 w 227"/>
                <a:gd name="T3" fmla="*/ 44 h 205"/>
                <a:gd name="T4" fmla="*/ 0 w 227"/>
                <a:gd name="T5" fmla="*/ 205 h 205"/>
                <a:gd name="T6" fmla="*/ 124 w 227"/>
                <a:gd name="T7" fmla="*/ 161 h 205"/>
                <a:gd name="T8" fmla="*/ 156 w 227"/>
                <a:gd name="T9" fmla="*/ 79 h 205"/>
                <a:gd name="T10" fmla="*/ 227 w 227"/>
                <a:gd name="T11" fmla="*/ 28 h 205"/>
                <a:gd name="T12" fmla="*/ 227 w 22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227" h="205">
                  <a:moveTo>
                    <a:pt x="227" y="0"/>
                  </a:moveTo>
                  <a:lnTo>
                    <a:pt x="148" y="44"/>
                  </a:lnTo>
                  <a:lnTo>
                    <a:pt x="0" y="205"/>
                  </a:lnTo>
                  <a:lnTo>
                    <a:pt x="124" y="161"/>
                  </a:lnTo>
                  <a:lnTo>
                    <a:pt x="156" y="79"/>
                  </a:lnTo>
                  <a:lnTo>
                    <a:pt x="227" y="28"/>
                  </a:lnTo>
                  <a:lnTo>
                    <a:pt x="227" y="0"/>
                  </a:lnTo>
                  <a:close/>
                </a:path>
              </a:pathLst>
            </a:custGeom>
            <a:solidFill>
              <a:srgbClr val="147A0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41" name="Freeform 162"/>
            <p:cNvSpPr>
              <a:spLocks/>
            </p:cNvSpPr>
            <p:nvPr/>
          </p:nvSpPr>
          <p:spPr bwMode="auto">
            <a:xfrm>
              <a:off x="2122" y="2613"/>
              <a:ext cx="39" cy="43"/>
            </a:xfrm>
            <a:custGeom>
              <a:avLst/>
              <a:gdLst>
                <a:gd name="T0" fmla="*/ 79 w 79"/>
                <a:gd name="T1" fmla="*/ 0 h 87"/>
                <a:gd name="T2" fmla="*/ 0 w 79"/>
                <a:gd name="T3" fmla="*/ 87 h 87"/>
                <a:gd name="T4" fmla="*/ 67 w 79"/>
                <a:gd name="T5" fmla="*/ 75 h 87"/>
                <a:gd name="T6" fmla="*/ 79 w 79"/>
                <a:gd name="T7" fmla="*/ 0 h 87"/>
              </a:gdLst>
              <a:ahLst/>
              <a:cxnLst>
                <a:cxn ang="0">
                  <a:pos x="T0" y="T1"/>
                </a:cxn>
                <a:cxn ang="0">
                  <a:pos x="T2" y="T3"/>
                </a:cxn>
                <a:cxn ang="0">
                  <a:pos x="T4" y="T5"/>
                </a:cxn>
                <a:cxn ang="0">
                  <a:pos x="T6" y="T7"/>
                </a:cxn>
              </a:cxnLst>
              <a:rect l="0" t="0" r="r" b="b"/>
              <a:pathLst>
                <a:path w="79" h="87">
                  <a:moveTo>
                    <a:pt x="79" y="0"/>
                  </a:moveTo>
                  <a:lnTo>
                    <a:pt x="0" y="87"/>
                  </a:lnTo>
                  <a:lnTo>
                    <a:pt x="67" y="75"/>
                  </a:lnTo>
                  <a:lnTo>
                    <a:pt x="79" y="0"/>
                  </a:lnTo>
                  <a:close/>
                </a:path>
              </a:pathLst>
            </a:custGeom>
            <a:solidFill>
              <a:srgbClr val="0F7F6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42" name="Freeform 163"/>
            <p:cNvSpPr>
              <a:spLocks/>
            </p:cNvSpPr>
            <p:nvPr/>
          </p:nvSpPr>
          <p:spPr bwMode="auto">
            <a:xfrm>
              <a:off x="2362" y="2557"/>
              <a:ext cx="87" cy="119"/>
            </a:xfrm>
            <a:custGeom>
              <a:avLst/>
              <a:gdLst>
                <a:gd name="T0" fmla="*/ 8 w 173"/>
                <a:gd name="T1" fmla="*/ 0 h 237"/>
                <a:gd name="T2" fmla="*/ 91 w 173"/>
                <a:gd name="T3" fmla="*/ 47 h 237"/>
                <a:gd name="T4" fmla="*/ 111 w 173"/>
                <a:gd name="T5" fmla="*/ 91 h 237"/>
                <a:gd name="T6" fmla="*/ 153 w 173"/>
                <a:gd name="T7" fmla="*/ 149 h 237"/>
                <a:gd name="T8" fmla="*/ 169 w 173"/>
                <a:gd name="T9" fmla="*/ 205 h 237"/>
                <a:gd name="T10" fmla="*/ 173 w 173"/>
                <a:gd name="T11" fmla="*/ 237 h 237"/>
                <a:gd name="T12" fmla="*/ 125 w 173"/>
                <a:gd name="T13" fmla="*/ 209 h 237"/>
                <a:gd name="T14" fmla="*/ 125 w 173"/>
                <a:gd name="T15" fmla="*/ 154 h 237"/>
                <a:gd name="T16" fmla="*/ 75 w 173"/>
                <a:gd name="T17" fmla="*/ 197 h 237"/>
                <a:gd name="T18" fmla="*/ 55 w 173"/>
                <a:gd name="T19" fmla="*/ 157 h 237"/>
                <a:gd name="T20" fmla="*/ 63 w 173"/>
                <a:gd name="T21" fmla="*/ 86 h 237"/>
                <a:gd name="T22" fmla="*/ 32 w 173"/>
                <a:gd name="T23" fmla="*/ 102 h 237"/>
                <a:gd name="T24" fmla="*/ 0 w 173"/>
                <a:gd name="T25" fmla="*/ 50 h 237"/>
                <a:gd name="T26" fmla="*/ 8 w 173"/>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37">
                  <a:moveTo>
                    <a:pt x="8" y="0"/>
                  </a:moveTo>
                  <a:lnTo>
                    <a:pt x="91" y="47"/>
                  </a:lnTo>
                  <a:lnTo>
                    <a:pt x="111" y="91"/>
                  </a:lnTo>
                  <a:lnTo>
                    <a:pt x="153" y="149"/>
                  </a:lnTo>
                  <a:lnTo>
                    <a:pt x="169" y="205"/>
                  </a:lnTo>
                  <a:lnTo>
                    <a:pt x="173" y="237"/>
                  </a:lnTo>
                  <a:lnTo>
                    <a:pt x="125" y="209"/>
                  </a:lnTo>
                  <a:lnTo>
                    <a:pt x="125" y="154"/>
                  </a:lnTo>
                  <a:lnTo>
                    <a:pt x="75" y="197"/>
                  </a:lnTo>
                  <a:lnTo>
                    <a:pt x="55" y="157"/>
                  </a:lnTo>
                  <a:lnTo>
                    <a:pt x="63" y="86"/>
                  </a:lnTo>
                  <a:lnTo>
                    <a:pt x="32" y="102"/>
                  </a:lnTo>
                  <a:lnTo>
                    <a:pt x="0" y="50"/>
                  </a:lnTo>
                  <a:lnTo>
                    <a:pt x="8" y="0"/>
                  </a:lnTo>
                  <a:close/>
                </a:path>
              </a:pathLst>
            </a:custGeom>
            <a:solidFill>
              <a:srgbClr val="356B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643" name="Freeform 164"/>
            <p:cNvSpPr>
              <a:spLocks/>
            </p:cNvSpPr>
            <p:nvPr/>
          </p:nvSpPr>
          <p:spPr bwMode="auto">
            <a:xfrm>
              <a:off x="2203" y="1788"/>
              <a:ext cx="206" cy="115"/>
            </a:xfrm>
            <a:custGeom>
              <a:avLst/>
              <a:gdLst>
                <a:gd name="T0" fmla="*/ 391 w 412"/>
                <a:gd name="T1" fmla="*/ 53 h 231"/>
                <a:gd name="T2" fmla="*/ 334 w 412"/>
                <a:gd name="T3" fmla="*/ 83 h 231"/>
                <a:gd name="T4" fmla="*/ 321 w 412"/>
                <a:gd name="T5" fmla="*/ 106 h 231"/>
                <a:gd name="T6" fmla="*/ 309 w 412"/>
                <a:gd name="T7" fmla="*/ 125 h 231"/>
                <a:gd name="T8" fmla="*/ 296 w 412"/>
                <a:gd name="T9" fmla="*/ 141 h 231"/>
                <a:gd name="T10" fmla="*/ 281 w 412"/>
                <a:gd name="T11" fmla="*/ 154 h 231"/>
                <a:gd name="T12" fmla="*/ 267 w 412"/>
                <a:gd name="T13" fmla="*/ 163 h 231"/>
                <a:gd name="T14" fmla="*/ 252 w 412"/>
                <a:gd name="T15" fmla="*/ 170 h 231"/>
                <a:gd name="T16" fmla="*/ 237 w 412"/>
                <a:gd name="T17" fmla="*/ 173 h 231"/>
                <a:gd name="T18" fmla="*/ 222 w 412"/>
                <a:gd name="T19" fmla="*/ 173 h 231"/>
                <a:gd name="T20" fmla="*/ 207 w 412"/>
                <a:gd name="T21" fmla="*/ 171 h 231"/>
                <a:gd name="T22" fmla="*/ 192 w 412"/>
                <a:gd name="T23" fmla="*/ 165 h 231"/>
                <a:gd name="T24" fmla="*/ 177 w 412"/>
                <a:gd name="T25" fmla="*/ 157 h 231"/>
                <a:gd name="T26" fmla="*/ 162 w 412"/>
                <a:gd name="T27" fmla="*/ 147 h 231"/>
                <a:gd name="T28" fmla="*/ 147 w 412"/>
                <a:gd name="T29" fmla="*/ 134 h 231"/>
                <a:gd name="T30" fmla="*/ 132 w 412"/>
                <a:gd name="T31" fmla="*/ 118 h 231"/>
                <a:gd name="T32" fmla="*/ 118 w 412"/>
                <a:gd name="T33" fmla="*/ 101 h 231"/>
                <a:gd name="T34" fmla="*/ 105 w 412"/>
                <a:gd name="T35" fmla="*/ 80 h 231"/>
                <a:gd name="T36" fmla="*/ 0 w 412"/>
                <a:gd name="T37" fmla="*/ 0 h 231"/>
                <a:gd name="T38" fmla="*/ 121 w 412"/>
                <a:gd name="T39" fmla="*/ 174 h 231"/>
                <a:gd name="T40" fmla="*/ 131 w 412"/>
                <a:gd name="T41" fmla="*/ 180 h 231"/>
                <a:gd name="T42" fmla="*/ 141 w 412"/>
                <a:gd name="T43" fmla="*/ 187 h 231"/>
                <a:gd name="T44" fmla="*/ 152 w 412"/>
                <a:gd name="T45" fmla="*/ 195 h 231"/>
                <a:gd name="T46" fmla="*/ 161 w 412"/>
                <a:gd name="T47" fmla="*/ 202 h 231"/>
                <a:gd name="T48" fmla="*/ 171 w 412"/>
                <a:gd name="T49" fmla="*/ 210 h 231"/>
                <a:gd name="T50" fmla="*/ 182 w 412"/>
                <a:gd name="T51" fmla="*/ 217 h 231"/>
                <a:gd name="T52" fmla="*/ 192 w 412"/>
                <a:gd name="T53" fmla="*/ 223 h 231"/>
                <a:gd name="T54" fmla="*/ 205 w 412"/>
                <a:gd name="T55" fmla="*/ 227 h 231"/>
                <a:gd name="T56" fmla="*/ 217 w 412"/>
                <a:gd name="T57" fmla="*/ 231 h 231"/>
                <a:gd name="T58" fmla="*/ 232 w 412"/>
                <a:gd name="T59" fmla="*/ 231 h 231"/>
                <a:gd name="T60" fmla="*/ 250 w 412"/>
                <a:gd name="T61" fmla="*/ 229 h 231"/>
                <a:gd name="T62" fmla="*/ 268 w 412"/>
                <a:gd name="T63" fmla="*/ 224 h 231"/>
                <a:gd name="T64" fmla="*/ 290 w 412"/>
                <a:gd name="T65" fmla="*/ 215 h 231"/>
                <a:gd name="T66" fmla="*/ 314 w 412"/>
                <a:gd name="T67" fmla="*/ 202 h 231"/>
                <a:gd name="T68" fmla="*/ 341 w 412"/>
                <a:gd name="T69" fmla="*/ 186 h 231"/>
                <a:gd name="T70" fmla="*/ 371 w 412"/>
                <a:gd name="T71" fmla="*/ 164 h 231"/>
                <a:gd name="T72" fmla="*/ 412 w 412"/>
                <a:gd name="T73" fmla="*/ 83 h 231"/>
                <a:gd name="T74" fmla="*/ 391 w 412"/>
                <a:gd name="T75" fmla="*/ 5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2" h="231">
                  <a:moveTo>
                    <a:pt x="391" y="53"/>
                  </a:moveTo>
                  <a:lnTo>
                    <a:pt x="334" y="83"/>
                  </a:lnTo>
                  <a:lnTo>
                    <a:pt x="321" y="106"/>
                  </a:lnTo>
                  <a:lnTo>
                    <a:pt x="309" y="125"/>
                  </a:lnTo>
                  <a:lnTo>
                    <a:pt x="296" y="141"/>
                  </a:lnTo>
                  <a:lnTo>
                    <a:pt x="281" y="154"/>
                  </a:lnTo>
                  <a:lnTo>
                    <a:pt x="267" y="163"/>
                  </a:lnTo>
                  <a:lnTo>
                    <a:pt x="252" y="170"/>
                  </a:lnTo>
                  <a:lnTo>
                    <a:pt x="237" y="173"/>
                  </a:lnTo>
                  <a:lnTo>
                    <a:pt x="222" y="173"/>
                  </a:lnTo>
                  <a:lnTo>
                    <a:pt x="207" y="171"/>
                  </a:lnTo>
                  <a:lnTo>
                    <a:pt x="192" y="165"/>
                  </a:lnTo>
                  <a:lnTo>
                    <a:pt x="177" y="157"/>
                  </a:lnTo>
                  <a:lnTo>
                    <a:pt x="162" y="147"/>
                  </a:lnTo>
                  <a:lnTo>
                    <a:pt x="147" y="134"/>
                  </a:lnTo>
                  <a:lnTo>
                    <a:pt x="132" y="118"/>
                  </a:lnTo>
                  <a:lnTo>
                    <a:pt x="118" y="101"/>
                  </a:lnTo>
                  <a:lnTo>
                    <a:pt x="105" y="80"/>
                  </a:lnTo>
                  <a:lnTo>
                    <a:pt x="0" y="0"/>
                  </a:lnTo>
                  <a:lnTo>
                    <a:pt x="121" y="174"/>
                  </a:lnTo>
                  <a:lnTo>
                    <a:pt x="131" y="180"/>
                  </a:lnTo>
                  <a:lnTo>
                    <a:pt x="141" y="187"/>
                  </a:lnTo>
                  <a:lnTo>
                    <a:pt x="152" y="195"/>
                  </a:lnTo>
                  <a:lnTo>
                    <a:pt x="161" y="202"/>
                  </a:lnTo>
                  <a:lnTo>
                    <a:pt x="171" y="210"/>
                  </a:lnTo>
                  <a:lnTo>
                    <a:pt x="182" y="217"/>
                  </a:lnTo>
                  <a:lnTo>
                    <a:pt x="192" y="223"/>
                  </a:lnTo>
                  <a:lnTo>
                    <a:pt x="205" y="227"/>
                  </a:lnTo>
                  <a:lnTo>
                    <a:pt x="217" y="231"/>
                  </a:lnTo>
                  <a:lnTo>
                    <a:pt x="232" y="231"/>
                  </a:lnTo>
                  <a:lnTo>
                    <a:pt x="250" y="229"/>
                  </a:lnTo>
                  <a:lnTo>
                    <a:pt x="268" y="224"/>
                  </a:lnTo>
                  <a:lnTo>
                    <a:pt x="290" y="215"/>
                  </a:lnTo>
                  <a:lnTo>
                    <a:pt x="314" y="202"/>
                  </a:lnTo>
                  <a:lnTo>
                    <a:pt x="341" y="186"/>
                  </a:lnTo>
                  <a:lnTo>
                    <a:pt x="371" y="164"/>
                  </a:lnTo>
                  <a:lnTo>
                    <a:pt x="412" y="83"/>
                  </a:lnTo>
                  <a:lnTo>
                    <a:pt x="391" y="53"/>
                  </a:lnTo>
                  <a:close/>
                </a:path>
              </a:pathLst>
            </a:custGeom>
            <a:solidFill>
              <a:srgbClr val="0F7F6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153672"/>
          </a:xfrm>
        </p:spPr>
        <p:txBody>
          <a:bodyPr>
            <a:normAutofit/>
          </a:bodyPr>
          <a:lstStyle/>
          <a:p>
            <a:r>
              <a:rPr lang="kk-KZ" dirty="0" smtClean="0">
                <a:latin typeface="Times New Roman" pitchFamily="18" charset="0"/>
                <a:cs typeface="Times New Roman" pitchFamily="18" charset="0"/>
              </a:rPr>
              <a:t>Тапсырма№1</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Контур картаға Сарыарқа физ-географиялық  аймағының территориясын  сызып көрсет?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Picture 4" descr="Природные зоны (Карта)"/>
          <p:cNvPicPr>
            <a:picLocks noChangeAspect="1" noChangeArrowheads="1"/>
          </p:cNvPicPr>
          <p:nvPr/>
        </p:nvPicPr>
        <p:blipFill>
          <a:blip r:embed="rId2"/>
          <a:srcRect/>
          <a:stretch>
            <a:fillRect/>
          </a:stretch>
        </p:blipFill>
        <p:spPr bwMode="auto">
          <a:xfrm>
            <a:off x="33338" y="452438"/>
            <a:ext cx="9077325" cy="5953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305800" cy="2704368"/>
          </a:xfrm>
        </p:spPr>
        <p:txBody>
          <a:bodyPr>
            <a:normAutofit fontScale="90000"/>
          </a:bodyPr>
          <a:lstStyle/>
          <a:p>
            <a:r>
              <a:rPr lang="kk-KZ" dirty="0" smtClean="0"/>
              <a:t/>
            </a:r>
            <a:br>
              <a:rPr lang="kk-KZ" dirty="0" smtClean="0"/>
            </a:br>
            <a:r>
              <a:rPr lang="kk-KZ" dirty="0" smtClean="0"/>
              <a:t/>
            </a:r>
            <a:br>
              <a:rPr lang="kk-KZ" dirty="0" smtClean="0"/>
            </a:br>
            <a:r>
              <a:rPr lang="kk-KZ" dirty="0" smtClean="0"/>
              <a:t/>
            </a:r>
            <a:br>
              <a:rPr lang="kk-KZ" dirty="0" smtClean="0"/>
            </a:br>
            <a:r>
              <a:rPr lang="kk-KZ" dirty="0" smtClean="0"/>
              <a:t/>
            </a:r>
            <a:br>
              <a:rPr lang="kk-KZ" dirty="0" smtClean="0"/>
            </a:br>
            <a:r>
              <a:rPr lang="kk-KZ" dirty="0" smtClean="0"/>
              <a:t/>
            </a:r>
            <a:br>
              <a:rPr lang="kk-KZ" dirty="0" smtClean="0"/>
            </a:br>
            <a:r>
              <a:rPr lang="kk-KZ" dirty="0" smtClean="0">
                <a:latin typeface="Times New Roman" pitchFamily="18" charset="0"/>
                <a:cs typeface="Times New Roman" pitchFamily="18" charset="0"/>
              </a:rPr>
              <a:t>Сарыарқа аймағына жататын   тауларды ата?</a:t>
            </a:r>
            <a:r>
              <a:rPr lang="kk-KZ" dirty="0" smtClean="0"/>
              <a:t/>
            </a:r>
            <a:br>
              <a:rPr lang="kk-KZ" dirty="0" smtClean="0"/>
            </a:br>
            <a:endParaRPr lang="ru-RU" dirty="0"/>
          </a:p>
        </p:txBody>
      </p:sp>
      <p:sp>
        <p:nvSpPr>
          <p:cNvPr id="3" name="Заголовок 1"/>
          <p:cNvSpPr txBox="1">
            <a:spLocks/>
          </p:cNvSpPr>
          <p:nvPr/>
        </p:nvSpPr>
        <p:spPr bwMode="auto">
          <a:xfrm>
            <a:off x="428596" y="2571744"/>
            <a:ext cx="8358246" cy="4000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kk-KZ" sz="13300" b="1" dirty="0" smtClean="0">
              <a:solidFill>
                <a:schemeClr val="tx2"/>
              </a:solidFill>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kk-KZ" sz="13300" b="1" dirty="0" smtClean="0">
              <a:solidFill>
                <a:schemeClr val="tx2"/>
              </a:solidFill>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kk-KZ" sz="13300" b="1" dirty="0" smtClean="0">
              <a:solidFill>
                <a:schemeClr val="tx2"/>
              </a:solidFill>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Кент</a:t>
            </a:r>
          </a:p>
          <a:p>
            <a:pPr marL="0" marR="0" lvl="0" indent="0" algn="l" defTabSz="914400" rtl="0" eaLnBrk="0" fontAlgn="base" latinLnBrk="0" hangingPunct="0">
              <a:lnSpc>
                <a:spcPct val="100000"/>
              </a:lnSpc>
              <a:spcBef>
                <a:spcPct val="0"/>
              </a:spcBef>
              <a:spcAft>
                <a:spcPct val="0"/>
              </a:spcAft>
              <a:buClrTx/>
              <a:buSzTx/>
              <a:buFontTx/>
              <a:buNone/>
              <a:tabLst/>
              <a:defRPr/>
            </a:pPr>
            <a:r>
              <a:rPr lang="kk-KZ" sz="13300" b="1" dirty="0" smtClean="0">
                <a:solidFill>
                  <a:schemeClr val="tx2"/>
                </a:solidFill>
                <a:latin typeface="Times New Roman" pitchFamily="18" charset="0"/>
                <a:ea typeface="+mj-ea"/>
                <a:cs typeface="Times New Roman" pitchFamily="18" charset="0"/>
              </a:rPr>
              <a:t>Қарқаралы</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Манас</a:t>
            </a:r>
          </a:p>
          <a:p>
            <a:pPr marL="0" marR="0" lvl="0" indent="0" algn="l" defTabSz="914400" rtl="0" eaLnBrk="0" fontAlgn="base" latinLnBrk="0" hangingPunct="0">
              <a:lnSpc>
                <a:spcPct val="100000"/>
              </a:lnSpc>
              <a:spcBef>
                <a:spcPct val="0"/>
              </a:spcBef>
              <a:spcAft>
                <a:spcPct val="0"/>
              </a:spcAft>
              <a:buClrTx/>
              <a:buSzTx/>
              <a:buFontTx/>
              <a:buNone/>
              <a:tabLst/>
              <a:defRPr/>
            </a:pPr>
            <a:r>
              <a:rPr lang="kk-KZ" sz="13300" b="1" dirty="0" smtClean="0">
                <a:solidFill>
                  <a:schemeClr val="tx2"/>
                </a:solidFill>
                <a:latin typeface="Times New Roman" pitchFamily="18" charset="0"/>
                <a:ea typeface="+mj-ea"/>
                <a:cs typeface="Times New Roman" pitchFamily="18" charset="0"/>
              </a:rPr>
              <a:t>Талас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k-KZ" sz="133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Қырғыз алатауы</a:t>
            </a:r>
          </a:p>
          <a:p>
            <a:pPr marL="0" marR="0" lvl="0" indent="0" algn="l" defTabSz="914400" rtl="0" eaLnBrk="0" fontAlgn="base" latinLnBrk="0" hangingPunct="0">
              <a:lnSpc>
                <a:spcPct val="100000"/>
              </a:lnSpc>
              <a:spcBef>
                <a:spcPct val="0"/>
              </a:spcBef>
              <a:spcAft>
                <a:spcPct val="0"/>
              </a:spcAft>
              <a:buClrTx/>
              <a:buSzTx/>
              <a:buFontTx/>
              <a:buNone/>
              <a:tabLst/>
              <a:defRPr/>
            </a:pPr>
            <a:r>
              <a:rPr lang="kk-KZ" sz="13300" b="1" dirty="0" smtClean="0">
                <a:solidFill>
                  <a:schemeClr val="tx2"/>
                </a:solidFill>
                <a:latin typeface="Times New Roman" pitchFamily="18" charset="0"/>
                <a:ea typeface="+mj-ea"/>
                <a:cs typeface="Times New Roman" pitchFamily="18" charset="0"/>
              </a:rPr>
              <a:t>Баянауыл</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k-KZ" sz="13300" b="1" i="0" u="none" strike="noStrike" kern="1200" cap="none" spc="0" normalizeH="0" noProof="0" dirty="0" smtClean="0">
                <a:ln>
                  <a:noFill/>
                </a:ln>
                <a:solidFill>
                  <a:schemeClr val="tx2"/>
                </a:solidFill>
                <a:effectLst/>
                <a:uLnTx/>
                <a:uFillTx/>
                <a:latin typeface="Times New Roman" pitchFamily="18" charset="0"/>
                <a:ea typeface="+mj-ea"/>
                <a:cs typeface="Times New Roman" pitchFamily="18" charset="0"/>
              </a:rPr>
              <a:t>Қазығұрт</a:t>
            </a:r>
            <a:endParaRPr kumimoji="0" lang="kk-KZ" sz="13300" b="1" i="0" u="none" strike="noStrike" kern="1200" cap="none" spc="0" normalizeH="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kk-KZ" sz="13300" b="1" baseline="0" dirty="0" smtClean="0">
                <a:solidFill>
                  <a:schemeClr val="tx2"/>
                </a:solidFill>
                <a:latin typeface="Times New Roman" pitchFamily="18" charset="0"/>
                <a:ea typeface="+mj-ea"/>
                <a:cs typeface="Times New Roman" pitchFamily="18" charset="0"/>
              </a:rPr>
              <a:t>Боралдай</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k-KZ" sz="13300" b="1" i="0" u="none" strike="noStrike" kern="1200" cap="none" spc="0" normalizeH="0" noProof="0" dirty="0" smtClean="0">
                <a:ln>
                  <a:noFill/>
                </a:ln>
                <a:solidFill>
                  <a:schemeClr val="tx2"/>
                </a:solidFill>
                <a:effectLst/>
                <a:uLnTx/>
                <a:uFillTx/>
                <a:latin typeface="Times New Roman" pitchFamily="18" charset="0"/>
                <a:ea typeface="+mj-ea"/>
                <a:cs typeface="Times New Roman" pitchFamily="18" charset="0"/>
              </a:rPr>
              <a:t>Ақсораң</a:t>
            </a:r>
            <a:r>
              <a:rPr kumimoji="0" lang="kk-KZ" sz="5000" b="0" i="0" u="none" strike="noStrike" kern="1200" cap="none" spc="0" normalizeH="0" baseline="0" noProof="0" dirty="0" smtClean="0">
                <a:ln>
                  <a:noFill/>
                </a:ln>
                <a:solidFill>
                  <a:schemeClr val="tx2"/>
                </a:solidFill>
                <a:effectLst/>
                <a:uLnTx/>
                <a:uFillTx/>
                <a:latin typeface="+mj-lt"/>
                <a:ea typeface="+mj-ea"/>
                <a:cs typeface="+mj-cs"/>
              </a:rPr>
              <a:t/>
            </a:r>
            <a:br>
              <a:rPr kumimoji="0" lang="kk-KZ" sz="5000" b="0" i="0" u="none" strike="noStrike" kern="1200" cap="none" spc="0" normalizeH="0" baseline="0" noProof="0" dirty="0" smtClean="0">
                <a:ln>
                  <a:noFill/>
                </a:ln>
                <a:solidFill>
                  <a:schemeClr val="tx2"/>
                </a:solidFill>
                <a:effectLst/>
                <a:uLnTx/>
                <a:uFillTx/>
                <a:latin typeface="+mj-lt"/>
                <a:ea typeface="+mj-ea"/>
                <a:cs typeface="+mj-cs"/>
              </a:rPr>
            </a:br>
            <a:endParaRPr kumimoji="0" lang="ru-RU"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Прямоугольник 3"/>
          <p:cNvSpPr/>
          <p:nvPr/>
        </p:nvSpPr>
        <p:spPr>
          <a:xfrm>
            <a:off x="4500562" y="3429000"/>
            <a:ext cx="3939348" cy="923330"/>
          </a:xfrm>
          <a:prstGeom prst="rect">
            <a:avLst/>
          </a:prstGeom>
          <a:noFill/>
        </p:spPr>
        <p:txBody>
          <a:bodyPr wrap="none" lIns="91440" tIns="45720" rIns="91440" bIns="45720">
            <a:spAutoFit/>
          </a:bodyPr>
          <a:lstStyle/>
          <a:p>
            <a:pPr algn="ctr"/>
            <a:r>
              <a:rPr lang="ru-RU"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Сарыарқа</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428604"/>
            <a:ext cx="8305800" cy="928694"/>
          </a:xfrm>
        </p:spPr>
        <p:txBody>
          <a:bodyPr>
            <a:normAutofit/>
          </a:bodyPr>
          <a:lstStyle/>
          <a:p>
            <a:r>
              <a:rPr lang="kk-KZ" sz="4400" b="1" dirty="0">
                <a:solidFill>
                  <a:schemeClr val="tx1"/>
                </a:solidFill>
                <a:latin typeface="Times New Roman" pitchFamily="18" charset="0"/>
                <a:cs typeface="Times New Roman" pitchFamily="18" charset="0"/>
              </a:rPr>
              <a:t>Мына кестені толтыр:</a:t>
            </a:r>
            <a:endParaRPr lang="ru-RU" sz="4400" b="1" dirty="0">
              <a:solidFill>
                <a:schemeClr val="tx1"/>
              </a:solidFill>
              <a:latin typeface="Times New Roman" pitchFamily="18" charset="0"/>
              <a:cs typeface="Times New Roman" pitchFamily="18" charset="0"/>
            </a:endParaRPr>
          </a:p>
        </p:txBody>
      </p:sp>
      <p:graphicFrame>
        <p:nvGraphicFramePr>
          <p:cNvPr id="2050" name="Organization Chart 2"/>
          <p:cNvGraphicFramePr>
            <a:graphicFrameLocks/>
          </p:cNvGraphicFramePr>
          <p:nvPr/>
        </p:nvGraphicFramePr>
        <p:xfrm>
          <a:off x="685800" y="1828800"/>
          <a:ext cx="7696200" cy="3657600"/>
        </p:xfrm>
        <a:graphic>
          <a:graphicData uri="http://schemas.openxmlformats.org/drawingml/2006/compatibility">
            <com:legacyDrawing xmlns:com="http://schemas.openxmlformats.org/drawingml/2006/compatibility" spid="_x0000_s2050"/>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071809"/>
            <a:ext cx="8358246" cy="2286017"/>
          </a:xfrm>
          <a:ln>
            <a:miter lim="800000"/>
            <a:headEnd/>
            <a:tailEnd/>
          </a:ln>
        </p:spPr>
        <p:txBody>
          <a:bodyPr>
            <a:normAutofit fontScale="90000"/>
          </a:bodyPr>
          <a:lstStyle/>
          <a:p>
            <a:pPr algn="ctr" eaLnBrk="1" fontAlgn="auto" hangingPunct="1">
              <a:spcAft>
                <a:spcPts val="0"/>
              </a:spcAft>
              <a:defRPr/>
            </a:pPr>
            <a:r>
              <a:rPr lang="kk-KZ" i="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Bookman Old Style" pitchFamily="18" charset="0"/>
              </a:rPr>
              <a:t/>
            </a:r>
            <a:br>
              <a:rPr lang="kk-KZ" i="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Bookman Old Style" pitchFamily="18" charset="0"/>
              </a:rPr>
            </a:br>
            <a:r>
              <a:rPr lang="kk-KZ" sz="4900" i="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ookman Old Style" pitchFamily="18" charset="0"/>
              </a:rPr>
              <a:t>Сабақтың тақырыбы:</a:t>
            </a:r>
            <a:br>
              <a:rPr lang="kk-KZ" sz="4900" i="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ookman Old Style" pitchFamily="18" charset="0"/>
              </a:rPr>
            </a:br>
            <a:r>
              <a:rPr lang="kk-KZ" sz="4900" i="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Bookman Old Style" pitchFamily="18" charset="0"/>
              </a:rPr>
              <a:t>Орал тауының физгеографиялық аймағы.</a:t>
            </a:r>
            <a:endParaRPr lang="ru-RU" sz="4900"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Bookman Old Style" pitchFamily="18" charset="0"/>
            </a:endParaRPr>
          </a:p>
        </p:txBody>
      </p:sp>
      <p:sp>
        <p:nvSpPr>
          <p:cNvPr id="5" name="Заголовок 1"/>
          <p:cNvSpPr txBox="1">
            <a:spLocks/>
          </p:cNvSpPr>
          <p:nvPr/>
        </p:nvSpPr>
        <p:spPr bwMode="auto">
          <a:xfrm>
            <a:off x="652434" y="1795451"/>
            <a:ext cx="8358246" cy="3071834"/>
          </a:xfrm>
          <a:prstGeom prst="rect">
            <a:avLst/>
          </a:prstGeom>
          <a:noFill/>
          <a:ln>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18288" bIns="0" numCol="1" anchor="b"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600" b="1" i="1"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Bookman Old Style" pitchFamily="18" charset="0"/>
              <a:ea typeface="+mj-ea"/>
              <a:cs typeface="+mj-cs"/>
            </a:endParaRPr>
          </a:p>
        </p:txBody>
      </p:sp>
      <p:sp>
        <p:nvSpPr>
          <p:cNvPr id="7" name="Прямоугольник 6"/>
          <p:cNvSpPr/>
          <p:nvPr/>
        </p:nvSpPr>
        <p:spPr>
          <a:xfrm>
            <a:off x="2643174" y="0"/>
            <a:ext cx="3908185" cy="2585323"/>
          </a:xfrm>
          <a:prstGeom prst="rect">
            <a:avLst/>
          </a:prstGeom>
          <a:noFill/>
        </p:spPr>
        <p:txBody>
          <a:bodyPr wrap="none" lIns="91440" tIns="45720" rIns="91440" bIns="45720">
            <a:spAutoFit/>
          </a:bodyPr>
          <a:lstStyle/>
          <a:p>
            <a:pPr algn="ctr" fontAlgn="auto">
              <a:spcAft>
                <a:spcPts val="0"/>
              </a:spcAft>
              <a:defRPr/>
            </a:pPr>
            <a:r>
              <a:rPr kumimoji="0" lang="kk-KZ" sz="5400" b="1" i="1" u="none" strike="noStrike" kern="1200" cap="none" spc="0" normalizeH="0" baseline="0" noProof="0" dirty="0" smtClean="0">
                <a:ln w="10541" cmpd="sng">
                  <a:solidFill>
                    <a:schemeClr val="accent1">
                      <a:shade val="88000"/>
                      <a:satMod val="110000"/>
                    </a:schemeClr>
                  </a:solidFill>
                  <a:prstDash val="solid"/>
                </a:ln>
                <a:solidFill>
                  <a:srgbClr val="FF0000"/>
                </a:solidFill>
                <a:effectLst/>
                <a:uLnTx/>
                <a:uFillTx/>
                <a:latin typeface="Times New Roman" pitchFamily="18" charset="0"/>
                <a:ea typeface="+mj-ea"/>
                <a:cs typeface="Times New Roman" pitchFamily="18" charset="0"/>
              </a:rPr>
              <a:t>03. 0</a:t>
            </a:r>
            <a:r>
              <a:rPr lang="kk-KZ" sz="5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4.</a:t>
            </a:r>
            <a:endParaRPr lang="ru-RU" sz="5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5400" b="1" i="1" u="none" strike="noStrike" kern="1200" cap="none" spc="0" normalizeH="0" baseline="0" noProof="0" dirty="0" smtClean="0">
                <a:ln w="10541" cmpd="sng">
                  <a:solidFill>
                    <a:schemeClr val="accent1">
                      <a:shade val="88000"/>
                      <a:satMod val="110000"/>
                    </a:schemeClr>
                  </a:solidFill>
                  <a:prstDash val="solid"/>
                </a:ln>
                <a:solidFill>
                  <a:srgbClr val="FF0000"/>
                </a:solidFill>
                <a:effectLst/>
                <a:uLnTx/>
                <a:uFillTx/>
                <a:latin typeface="Times New Roman" pitchFamily="18" charset="0"/>
                <a:ea typeface="+mj-ea"/>
                <a:cs typeface="Times New Roman" pitchFamily="18" charset="0"/>
              </a:rPr>
              <a:t>8 сынып</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5400" b="1" i="1" u="none" strike="noStrike" kern="1200" cap="none" spc="0" normalizeH="0" baseline="0" noProof="0" dirty="0" smtClean="0">
                <a:ln w="10541" cmpd="sng">
                  <a:solidFill>
                    <a:schemeClr val="accent1">
                      <a:shade val="88000"/>
                      <a:satMod val="110000"/>
                    </a:schemeClr>
                  </a:solidFill>
                  <a:prstDash val="solid"/>
                </a:ln>
                <a:solidFill>
                  <a:srgbClr val="FF0000"/>
                </a:solidFill>
                <a:effectLst/>
                <a:uLnTx/>
                <a:uFillTx/>
                <a:latin typeface="Times New Roman" pitchFamily="18" charset="0"/>
                <a:ea typeface="+mj-ea"/>
                <a:cs typeface="Times New Roman" pitchFamily="18" charset="0"/>
              </a:rPr>
              <a:t>Ашық сабақ</a:t>
            </a:r>
            <a:endParaRPr lang="ru-RU" sz="54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357188"/>
            <a:ext cx="8229600" cy="1000125"/>
          </a:xfrm>
        </p:spPr>
        <p:txBody>
          <a:bodyPr/>
          <a:lstStyle/>
          <a:p>
            <a:pPr algn="ctr" eaLnBrk="1" hangingPunct="1"/>
            <a:r>
              <a:rPr lang="kk-KZ" smtClean="0">
                <a:latin typeface="Bookman Old Style" pitchFamily="18" charset="0"/>
              </a:rPr>
              <a:t>Сабақтың мақсаты</a:t>
            </a:r>
            <a:endParaRPr lang="ru-RU" smtClean="0">
              <a:latin typeface="Bookman Old Style" pitchFamily="18" charset="0"/>
            </a:endParaRPr>
          </a:p>
        </p:txBody>
      </p:sp>
      <p:sp>
        <p:nvSpPr>
          <p:cNvPr id="5" name="Горизонтальный свиток 4"/>
          <p:cNvSpPr/>
          <p:nvPr/>
        </p:nvSpPr>
        <p:spPr>
          <a:xfrm>
            <a:off x="642910" y="1500174"/>
            <a:ext cx="7715304" cy="4714908"/>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kk-KZ" sz="2400" dirty="0">
                <a:solidFill>
                  <a:schemeClr val="tx1"/>
                </a:solidFill>
                <a:latin typeface="Times New Roman" pitchFamily="18" charset="0"/>
                <a:cs typeface="Times New Roman" pitchFamily="18" charset="0"/>
              </a:rPr>
              <a:t>Орал физикалық-географиялық аймақтың негізгі ерекшелігі мен оған кіретін негізгі таулар мен бастау алатын өзендерді анықтау.</a:t>
            </a:r>
            <a:r>
              <a:rPr lang="kk-KZ" sz="2400" b="1" i="1" dirty="0">
                <a:solidFill>
                  <a:schemeClr val="tx1"/>
                </a:solidFill>
                <a:latin typeface="Times New Roman" pitchFamily="18" charset="0"/>
                <a:cs typeface="Times New Roman" pitchFamily="18" charset="0"/>
              </a:rPr>
              <a:t> </a:t>
            </a:r>
            <a:r>
              <a:rPr lang="kk-KZ" sz="2400" dirty="0">
                <a:solidFill>
                  <a:schemeClr val="tx1"/>
                </a:solidFill>
                <a:latin typeface="Times New Roman" pitchFamily="18" charset="0"/>
                <a:cs typeface="Times New Roman" pitchFamily="18" charset="0"/>
              </a:rPr>
              <a:t>Оқушылардың шығармашылық қиялын дамыту, қызмет көрсету саласына үйрету және пәнге деген қызығушылығын арттыру, тапсырмалар беріп, оқушылардың даму қабілетін дамыту.</a:t>
            </a:r>
            <a:endParaRPr lang="ru-RU" sz="2400" dirty="0">
              <a:solidFill>
                <a:schemeClr val="tx1"/>
              </a:solidFill>
              <a:latin typeface="Times New Roman" pitchFamily="18" charset="0"/>
              <a:cs typeface="Times New Roman" pitchFamily="18" charset="0"/>
            </a:endParaRPr>
          </a:p>
          <a:p>
            <a:pPr>
              <a:defRPr/>
            </a:pPr>
            <a:endParaRPr lang="ru-RU" dirty="0"/>
          </a:p>
        </p:txBody>
      </p:sp>
    </p:spTree>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Solstice</Template>
  <TotalTime>455</TotalTime>
  <Words>1271</Words>
  <Application>Microsoft Office PowerPoint</Application>
  <PresentationFormat>Экран (4:3)</PresentationFormat>
  <Paragraphs>173</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Ұйымдастыру кезеңі Үй тапсырмасын сұрау А) Сарыарқа географиялық орнын көрсет. Ә) Көршілес шекараларын ата?  </vt:lpstr>
      <vt:lpstr>   Сарыарқа физикалық-географиялық аймағы тақырыбы бойынша сұрақтар: </vt:lpstr>
      <vt:lpstr>Б) Ой толғау</vt:lpstr>
      <vt:lpstr>Тапсырма№1 Контур картаға Сарыарқа физ-географиялық  аймағының территориясын  сызып көрсет? </vt:lpstr>
      <vt:lpstr>Слайд 5</vt:lpstr>
      <vt:lpstr>     Сарыарқа аймағына жататын   тауларды ата? </vt:lpstr>
      <vt:lpstr>Мына кестені толтыр:</vt:lpstr>
      <vt:lpstr> Сабақтың тақырыбы: Орал тауының физгеографиялық аймағы.</vt:lpstr>
      <vt:lpstr>Сабақтың мақсаты</vt:lpstr>
      <vt:lpstr>Слайд 10</vt:lpstr>
      <vt:lpstr>Слайд 11</vt:lpstr>
      <vt:lpstr>Слайд 12</vt:lpstr>
      <vt:lpstr>Қазақстанның 9 физгеографиялық аймақтары</vt:lpstr>
      <vt:lpstr>Слайд 14</vt:lpstr>
      <vt:lpstr>І.  Орал тауына физгеографиялық сипаттама </vt:lpstr>
      <vt:lpstr>Орал тау жүйесі</vt:lpstr>
      <vt:lpstr>Пайдалы қазбалары</vt:lpstr>
      <vt:lpstr>Слайд 18</vt:lpstr>
      <vt:lpstr>Слайд 19</vt:lpstr>
      <vt:lpstr>Слайд 20</vt:lpstr>
      <vt:lpstr>Слайд 21</vt:lpstr>
      <vt:lpstr>Орал тауының бөліктері</vt:lpstr>
      <vt:lpstr>Слайд 23</vt:lpstr>
      <vt:lpstr>Слайд 24</vt:lpstr>
      <vt:lpstr>Слайд 25</vt:lpstr>
      <vt:lpstr>Слайд 26</vt:lpstr>
      <vt:lpstr>Слайд 27</vt:lpstr>
      <vt:lpstr>Жем(Ембі) </vt:lpstr>
      <vt:lpstr>Қайнар</vt:lpstr>
      <vt:lpstr>Ойыл</vt:lpstr>
      <vt:lpstr>Елек, Елік </vt:lpstr>
      <vt:lpstr> Ор </vt:lpstr>
      <vt:lpstr>Қорыту мен бекіту сұрақтары </vt:lpstr>
      <vt:lpstr>Слайд 34</vt:lpstr>
      <vt:lpstr>Слайд 35</vt:lpstr>
      <vt:lpstr>Слайд 36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серикбол</cp:lastModifiedBy>
  <cp:revision>62</cp:revision>
  <dcterms:created xsi:type="dcterms:W3CDTF">2011-11-13T08:18:46Z</dcterms:created>
  <dcterms:modified xsi:type="dcterms:W3CDTF">2001-12-31T19:41:16Z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667103</vt:lpwstr>
  </property>
  <property fmtid="{D5CDD505-2E9C-101B-9397-08002B2CF9AE}" pid="3" name="NXPowerLiteSettings">
    <vt:lpwstr>F7000400038000</vt:lpwstr>
  </property>
  <property fmtid="{D5CDD505-2E9C-101B-9397-08002B2CF9AE}" pid="4" name="NXPowerLiteVersion">
    <vt:lpwstr>D5.0.5</vt:lpwstr>
  </property>
</Properties>
</file>