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85" r:id="rId4"/>
  </p:sldMasterIdLst>
  <p:notesMasterIdLst>
    <p:notesMasterId r:id="rId21"/>
  </p:notesMasterIdLst>
  <p:sldIdLst>
    <p:sldId id="256" r:id="rId5"/>
    <p:sldId id="257" r:id="rId6"/>
    <p:sldId id="269" r:id="rId7"/>
    <p:sldId id="272" r:id="rId8"/>
    <p:sldId id="273" r:id="rId9"/>
    <p:sldId id="270" r:id="rId10"/>
    <p:sldId id="258" r:id="rId11"/>
    <p:sldId id="260" r:id="rId12"/>
    <p:sldId id="265" r:id="rId13"/>
    <p:sldId id="266" r:id="rId14"/>
    <p:sldId id="262" r:id="rId15"/>
    <p:sldId id="263" r:id="rId16"/>
    <p:sldId id="268" r:id="rId17"/>
    <p:sldId id="264" r:id="rId18"/>
    <p:sldId id="259" r:id="rId19"/>
    <p:sldId id="261"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33"/>
    <a:srgbClr val="FF0000"/>
    <a:srgbClr val="FF33CC"/>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02" autoAdjust="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3E0A80F-35C8-474D-B174-7F9E4F74C6D7}" type="datetimeFigureOut">
              <a:rPr lang="ru-RU"/>
              <a:pPr>
                <a:defRPr/>
              </a:pPr>
              <a:t>19.04.2013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A4B596D-D770-4CCE-8AC9-B9DBB330BE30}" type="slidenum">
              <a:rPr lang="ru-RU"/>
              <a:pPr>
                <a:defRPr/>
              </a:pPr>
              <a:t>‹#›</a:t>
            </a:fld>
            <a:endParaRPr lang="ru-RU"/>
          </a:p>
        </p:txBody>
      </p:sp>
    </p:spTree>
    <p:extLst>
      <p:ext uri="{BB962C8B-B14F-4D97-AF65-F5344CB8AC3E}">
        <p14:creationId xmlns:p14="http://schemas.microsoft.com/office/powerpoint/2010/main" xmlns="" val="1808034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
        <p:nvSpPr>
          <p:cNvPr id="28676"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8F2F30-3E48-48BA-81CC-74BC6902A7E1}" type="slidenum">
              <a:rPr lang="ru-RU" smtClean="0"/>
              <a:pPr eaLnBrk="1" hangingPunct="1"/>
              <a:t>6</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29700"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02CB8E-B3D6-4FB6-97A9-8F5236A7C9CF}" type="slidenum">
              <a:rPr lang="ru-RU" smtClean="0"/>
              <a:pPr eaLnBrk="1" hangingPunct="1"/>
              <a:t>12</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23"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30724"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57B106-9879-4A67-88F8-B4DB09FA4CA3}" type="slidenum">
              <a:rPr lang="ru-RU" smtClean="0"/>
              <a:pPr eaLnBrk="1" hangingPunct="1"/>
              <a:t>13</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31748"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B83C02-AFB8-4D2F-ABDB-134F2E572DAC}" type="slidenum">
              <a:rPr lang="ru-RU" smtClean="0"/>
              <a:pPr eaLnBrk="1" hangingPunct="1"/>
              <a:t>16</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Титульный слайд">
    <p:spTree>
      <p:nvGrpSpPr>
        <p:cNvPr id="1" name=""/>
        <p:cNvGrpSpPr/>
        <p:nvPr/>
      </p:nvGrpSpPr>
      <p:grpSpPr>
        <a:xfrm>
          <a:off x="0" y="0"/>
          <a:ext cx="0" cy="0"/>
          <a:chOff x="0" y="0"/>
          <a:chExt cx="0" cy="0"/>
        </a:xfrm>
      </p:grpSpPr>
      <p:grpSp>
        <p:nvGrpSpPr>
          <p:cNvPr id="4" name="Group 5"/>
          <p:cNvGrpSpPr>
            <a:grpSpLocks/>
          </p:cNvGrpSpPr>
          <p:nvPr/>
        </p:nvGrpSpPr>
        <p:grpSpPr bwMode="auto">
          <a:xfrm>
            <a:off x="0" y="0"/>
            <a:ext cx="1557338" cy="6878638"/>
            <a:chOff x="0" y="-6"/>
            <a:chExt cx="981" cy="4333"/>
          </a:xfrm>
        </p:grpSpPr>
        <p:sp>
          <p:nvSpPr>
            <p:cNvPr id="5" name="Rectangle 6"/>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6" name="Rectangle 7"/>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7" name="Rectangle 8"/>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8" name="Rectangle 9"/>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9" name="Freeform 10"/>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0" name="Freeform 11"/>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1" name="Freeform 12"/>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2" name="Freeform 13"/>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3" name="Freeform 14"/>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4" name="Freeform 15"/>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5" name="Freeform 16"/>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6" name="Freeform 17"/>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7" name="Rectangle 18"/>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18" name="Rectangle 19"/>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9" name="Rectangle 20"/>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20" name="Rectangle 21"/>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21" name="Freeform 22"/>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2" name="Freeform 23"/>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3" name="Freeform 24"/>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4" name="Freeform 25"/>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5" name="Freeform 26"/>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6" name="Freeform 27"/>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7" name="Freeform 28"/>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8" name="Freeform 29"/>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9" name="Freeform 30"/>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0" name="Freeform 31"/>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1" name="Rectangle 32"/>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a:defRPr/>
              </a:pPr>
              <a:endParaRPr lang="ru-RU"/>
            </a:p>
          </p:txBody>
        </p:sp>
        <p:sp>
          <p:nvSpPr>
            <p:cNvPr id="32" name="Line 33"/>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sp>
          <p:nvSpPr>
            <p:cNvPr id="33" name="Line 34"/>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grpSp>
      <p:grpSp>
        <p:nvGrpSpPr>
          <p:cNvPr id="34" name="Group 35"/>
          <p:cNvGrpSpPr>
            <a:grpSpLocks/>
          </p:cNvGrpSpPr>
          <p:nvPr/>
        </p:nvGrpSpPr>
        <p:grpSpPr bwMode="auto">
          <a:xfrm>
            <a:off x="523875" y="1428750"/>
            <a:ext cx="2095500" cy="2095500"/>
            <a:chOff x="330" y="900"/>
            <a:chExt cx="1320" cy="1320"/>
          </a:xfrm>
        </p:grpSpPr>
        <p:sp>
          <p:nvSpPr>
            <p:cNvPr id="35" name="Rectangle 36"/>
            <p:cNvSpPr>
              <a:spLocks noChangeArrowheads="1"/>
            </p:cNvSpPr>
            <p:nvPr/>
          </p:nvSpPr>
          <p:spPr bwMode="auto">
            <a:xfrm>
              <a:off x="975" y="900"/>
              <a:ext cx="675" cy="1320"/>
            </a:xfrm>
            <a:prstGeom prst="rect">
              <a:avLst/>
            </a:prstGeom>
            <a:gradFill rotWithShape="0">
              <a:gsLst>
                <a:gs pos="0">
                  <a:schemeClr val="bg1">
                    <a:gamma/>
                    <a:shade val="46275"/>
                    <a:invGamma/>
                  </a:schemeClr>
                </a:gs>
                <a:gs pos="100000">
                  <a:schemeClr val="bg1"/>
                </a:gs>
              </a:gsLst>
              <a:path path="shape">
                <a:fillToRect l="50000" t="50000" r="50000" b="50000"/>
              </a:path>
            </a:gradFill>
            <a:ln w="9525">
              <a:noFill/>
              <a:miter lim="800000"/>
              <a:headEnd/>
              <a:tailEnd/>
            </a:ln>
            <a:effectLst/>
          </p:spPr>
          <p:txBody>
            <a:bodyPr/>
            <a:lstStyle/>
            <a:p>
              <a:pPr>
                <a:defRPr/>
              </a:pPr>
              <a:endParaRPr lang="ru-RU"/>
            </a:p>
          </p:txBody>
        </p:sp>
        <p:grpSp>
          <p:nvGrpSpPr>
            <p:cNvPr id="36" name="Group 37"/>
            <p:cNvGrpSpPr>
              <a:grpSpLocks/>
            </p:cNvGrpSpPr>
            <p:nvPr/>
          </p:nvGrpSpPr>
          <p:grpSpPr bwMode="auto">
            <a:xfrm>
              <a:off x="330" y="1015"/>
              <a:ext cx="1079" cy="1060"/>
              <a:chOff x="330" y="1015"/>
              <a:chExt cx="1079" cy="1060"/>
            </a:xfrm>
          </p:grpSpPr>
          <p:grpSp>
            <p:nvGrpSpPr>
              <p:cNvPr id="37" name="Group 38"/>
              <p:cNvGrpSpPr>
                <a:grpSpLocks/>
              </p:cNvGrpSpPr>
              <p:nvPr/>
            </p:nvGrpSpPr>
            <p:grpSpPr bwMode="auto">
              <a:xfrm>
                <a:off x="330" y="1015"/>
                <a:ext cx="1079" cy="1060"/>
                <a:chOff x="330" y="1015"/>
                <a:chExt cx="1079" cy="1060"/>
              </a:xfrm>
            </p:grpSpPr>
            <p:grpSp>
              <p:nvGrpSpPr>
                <p:cNvPr id="45" name="Group 39"/>
                <p:cNvGrpSpPr>
                  <a:grpSpLocks/>
                </p:cNvGrpSpPr>
                <p:nvPr/>
              </p:nvGrpSpPr>
              <p:grpSpPr bwMode="auto">
                <a:xfrm>
                  <a:off x="330" y="1015"/>
                  <a:ext cx="1079" cy="1060"/>
                  <a:chOff x="330" y="1015"/>
                  <a:chExt cx="1079" cy="1060"/>
                </a:xfrm>
              </p:grpSpPr>
              <p:sp>
                <p:nvSpPr>
                  <p:cNvPr id="50" name="Rectangle 40"/>
                  <p:cNvSpPr>
                    <a:spLocks noChangeArrowheads="1"/>
                  </p:cNvSpPr>
                  <p:nvPr/>
                </p:nvSpPr>
                <p:spPr bwMode="auto">
                  <a:xfrm>
                    <a:off x="333" y="1910"/>
                    <a:ext cx="1074" cy="165"/>
                  </a:xfrm>
                  <a:prstGeom prst="rect">
                    <a:avLst/>
                  </a:prstGeom>
                  <a:gradFill rotWithShape="0">
                    <a:gsLst>
                      <a:gs pos="0">
                        <a:schemeClr val="accent1"/>
                      </a:gs>
                      <a:gs pos="100000">
                        <a:schemeClr val="accent1">
                          <a:gamma/>
                          <a:shade val="46275"/>
                          <a:invGamma/>
                        </a:schemeClr>
                      </a:gs>
                    </a:gsLst>
                    <a:lin ang="5400000" scaled="1"/>
                  </a:gradFill>
                  <a:ln w="9525">
                    <a:noFill/>
                    <a:miter lim="800000"/>
                    <a:headEnd/>
                    <a:tailEnd/>
                  </a:ln>
                  <a:effectLst/>
                </p:spPr>
                <p:txBody>
                  <a:bodyPr/>
                  <a:lstStyle/>
                  <a:p>
                    <a:pPr>
                      <a:defRPr/>
                    </a:pPr>
                    <a:endParaRPr lang="ru-RU"/>
                  </a:p>
                </p:txBody>
              </p:sp>
              <p:sp>
                <p:nvSpPr>
                  <p:cNvPr id="51" name="Rectangle 41"/>
                  <p:cNvSpPr>
                    <a:spLocks noChangeArrowheads="1"/>
                  </p:cNvSpPr>
                  <p:nvPr/>
                </p:nvSpPr>
                <p:spPr bwMode="auto">
                  <a:xfrm>
                    <a:off x="333" y="1015"/>
                    <a:ext cx="1074" cy="165"/>
                  </a:xfrm>
                  <a:prstGeom prst="rect">
                    <a:avLst/>
                  </a:prstGeom>
                  <a:gradFill rotWithShape="0">
                    <a:gsLst>
                      <a:gs pos="0">
                        <a:schemeClr val="accent1">
                          <a:gamma/>
                          <a:shade val="46275"/>
                          <a:invGamma/>
                        </a:schemeClr>
                      </a:gs>
                      <a:gs pos="100000">
                        <a:schemeClr val="accent1"/>
                      </a:gs>
                    </a:gsLst>
                    <a:lin ang="5400000" scaled="1"/>
                  </a:gradFill>
                  <a:ln w="9525">
                    <a:noFill/>
                    <a:miter lim="800000"/>
                    <a:headEnd/>
                    <a:tailEnd/>
                  </a:ln>
                  <a:effectLst/>
                </p:spPr>
                <p:txBody>
                  <a:bodyPr/>
                  <a:lstStyle/>
                  <a:p>
                    <a:pPr>
                      <a:defRPr/>
                    </a:pPr>
                    <a:endParaRPr lang="ru-RU"/>
                  </a:p>
                </p:txBody>
              </p:sp>
              <p:sp>
                <p:nvSpPr>
                  <p:cNvPr id="52" name="AutoShape 42"/>
                  <p:cNvSpPr>
                    <a:spLocks noChangeArrowheads="1"/>
                  </p:cNvSpPr>
                  <p:nvPr/>
                </p:nvSpPr>
                <p:spPr bwMode="auto">
                  <a:xfrm rot="5400000" flipV="1">
                    <a:off x="-91" y="144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53" name="AutoShape 43"/>
                  <p:cNvSpPr>
                    <a:spLocks noChangeArrowheads="1"/>
                  </p:cNvSpPr>
                  <p:nvPr/>
                </p:nvSpPr>
                <p:spPr bwMode="auto">
                  <a:xfrm rot="-5400000" flipH="1" flipV="1">
                    <a:off x="802" y="143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grpSp>
            <p:sp>
              <p:nvSpPr>
                <p:cNvPr id="46" name="Rectangle 44"/>
                <p:cNvSpPr>
                  <a:spLocks noChangeArrowheads="1"/>
                </p:cNvSpPr>
                <p:nvPr/>
              </p:nvSpPr>
              <p:spPr bwMode="auto">
                <a:xfrm>
                  <a:off x="433" y="1111"/>
                  <a:ext cx="874" cy="868"/>
                </a:xfrm>
                <a:prstGeom prst="rect">
                  <a:avLst/>
                </a:prstGeom>
                <a:gradFill rotWithShape="0">
                  <a:gsLst>
                    <a:gs pos="0">
                      <a:schemeClr val="accent1">
                        <a:gamma/>
                        <a:shade val="46275"/>
                        <a:invGamma/>
                      </a:schemeClr>
                    </a:gs>
                    <a:gs pos="100000">
                      <a:schemeClr val="accent1"/>
                    </a:gs>
                  </a:gsLst>
                  <a:path path="shape">
                    <a:fillToRect l="50000" t="50000" r="50000" b="50000"/>
                  </a:path>
                </a:gradFill>
                <a:ln w="9525">
                  <a:noFill/>
                  <a:miter lim="800000"/>
                  <a:headEnd/>
                  <a:tailEnd/>
                </a:ln>
                <a:effectLst/>
              </p:spPr>
              <p:txBody>
                <a:bodyPr/>
                <a:lstStyle/>
                <a:p>
                  <a:pPr>
                    <a:defRPr/>
                  </a:pPr>
                  <a:endParaRPr lang="ru-RU"/>
                </a:p>
              </p:txBody>
            </p:sp>
            <p:sp>
              <p:nvSpPr>
                <p:cNvPr id="47" name="Oval 45"/>
                <p:cNvSpPr>
                  <a:spLocks noChangeArrowheads="1"/>
                </p:cNvSpPr>
                <p:nvPr/>
              </p:nvSpPr>
              <p:spPr bwMode="auto">
                <a:xfrm>
                  <a:off x="484" y="1170"/>
                  <a:ext cx="772" cy="750"/>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8" name="Oval 46"/>
                <p:cNvSpPr>
                  <a:spLocks noChangeArrowheads="1"/>
                </p:cNvSpPr>
                <p:nvPr/>
              </p:nvSpPr>
              <p:spPr bwMode="auto">
                <a:xfrm>
                  <a:off x="559" y="1241"/>
                  <a:ext cx="622" cy="608"/>
                </a:xfrm>
                <a:prstGeom prst="ellipse">
                  <a:avLst/>
                </a:prstGeom>
                <a:gradFill rotWithShape="0">
                  <a:gsLst>
                    <a:gs pos="0">
                      <a:schemeClr val="accent1">
                        <a:gamma/>
                        <a:shade val="46275"/>
                        <a:invGamma/>
                      </a:schemeClr>
                    </a:gs>
                    <a:gs pos="100000">
                      <a:schemeClr val="accent1"/>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9" name="Oval 47"/>
                <p:cNvSpPr>
                  <a:spLocks noChangeArrowheads="1"/>
                </p:cNvSpPr>
                <p:nvPr/>
              </p:nvSpPr>
              <p:spPr bwMode="auto">
                <a:xfrm>
                  <a:off x="624" y="1303"/>
                  <a:ext cx="492" cy="484"/>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nvGrpSpPr>
              <p:cNvPr id="38" name="Group 48"/>
              <p:cNvGrpSpPr>
                <a:grpSpLocks/>
              </p:cNvGrpSpPr>
              <p:nvPr/>
            </p:nvGrpSpPr>
            <p:grpSpPr bwMode="auto">
              <a:xfrm>
                <a:off x="634" y="1345"/>
                <a:ext cx="447" cy="402"/>
                <a:chOff x="634" y="1345"/>
                <a:chExt cx="447" cy="402"/>
              </a:xfrm>
            </p:grpSpPr>
            <p:sp>
              <p:nvSpPr>
                <p:cNvPr id="39" name="Arc 49"/>
                <p:cNvSpPr>
                  <a:spLocks/>
                </p:cNvSpPr>
                <p:nvPr/>
              </p:nvSpPr>
              <p:spPr bwMode="auto">
                <a:xfrm>
                  <a:off x="856" y="1409"/>
                  <a:ext cx="34" cy="288"/>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0" name="Arc 50"/>
                <p:cNvSpPr>
                  <a:spLocks/>
                </p:cNvSpPr>
                <p:nvPr/>
              </p:nvSpPr>
              <p:spPr bwMode="auto">
                <a:xfrm>
                  <a:off x="827" y="1409"/>
                  <a:ext cx="34" cy="288"/>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accent1">
                        <a:gamma/>
                        <a:shade val="46275"/>
                        <a:invGamma/>
                      </a:schemeClr>
                    </a:gs>
                    <a:gs pos="100000">
                      <a:schemeClr val="accent1"/>
                    </a:gs>
                  </a:gsLst>
                  <a:lin ang="0" scaled="1"/>
                </a:gradFill>
                <a:ln w="9525">
                  <a:noFill/>
                  <a:round/>
                  <a:headEnd type="none" w="sm" len="sm"/>
                  <a:tailEnd type="none" w="sm" len="sm"/>
                </a:ln>
                <a:effectLst/>
              </p:spPr>
              <p:txBody>
                <a:bodyPr/>
                <a:lstStyle/>
                <a:p>
                  <a:pPr>
                    <a:defRPr/>
                  </a:pPr>
                  <a:endParaRPr lang="ru-RU"/>
                </a:p>
              </p:txBody>
            </p:sp>
            <p:sp>
              <p:nvSpPr>
                <p:cNvPr id="41" name="AutoShape 51"/>
                <p:cNvSpPr>
                  <a:spLocks noChangeArrowheads="1"/>
                </p:cNvSpPr>
                <p:nvPr/>
              </p:nvSpPr>
              <p:spPr bwMode="auto">
                <a:xfrm>
                  <a:off x="798" y="1694"/>
                  <a:ext cx="122" cy="53"/>
                </a:xfrm>
                <a:prstGeom prst="roundRect">
                  <a:avLst>
                    <a:gd name="adj" fmla="val 49995"/>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a:tailEnd/>
                </a:ln>
                <a:effectLst/>
              </p:spPr>
              <p:txBody>
                <a:bodyPr/>
                <a:lstStyle/>
                <a:p>
                  <a:pPr>
                    <a:defRPr/>
                  </a:pPr>
                  <a:endParaRPr lang="ru-RU"/>
                </a:p>
              </p:txBody>
            </p:sp>
            <p:sp>
              <p:nvSpPr>
                <p:cNvPr id="42" name="Freeform 52"/>
                <p:cNvSpPr>
                  <a:spLocks/>
                </p:cNvSpPr>
                <p:nvPr/>
              </p:nvSpPr>
              <p:spPr bwMode="auto">
                <a:xfrm>
                  <a:off x="634" y="1467"/>
                  <a:ext cx="221" cy="230"/>
                </a:xfrm>
                <a:custGeom>
                  <a:avLst/>
                  <a:gdLst/>
                  <a:ahLst/>
                  <a:cxnLst>
                    <a:cxn ang="0">
                      <a:pos x="212" y="204"/>
                    </a:cxn>
                    <a:cxn ang="0">
                      <a:pos x="194" y="158"/>
                    </a:cxn>
                    <a:cxn ang="0">
                      <a:pos x="188" y="111"/>
                    </a:cxn>
                    <a:cxn ang="0">
                      <a:pos x="183" y="72"/>
                    </a:cxn>
                    <a:cxn ang="0">
                      <a:pos x="178" y="52"/>
                    </a:cxn>
                    <a:cxn ang="0">
                      <a:pos x="169" y="37"/>
                    </a:cxn>
                    <a:cxn ang="0">
                      <a:pos x="157" y="24"/>
                    </a:cxn>
                    <a:cxn ang="0">
                      <a:pos x="143" y="13"/>
                    </a:cxn>
                    <a:cxn ang="0">
                      <a:pos x="124" y="5"/>
                    </a:cxn>
                    <a:cxn ang="0">
                      <a:pos x="100" y="0"/>
                    </a:cxn>
                    <a:cxn ang="0">
                      <a:pos x="76" y="0"/>
                    </a:cxn>
                    <a:cxn ang="0">
                      <a:pos x="54" y="7"/>
                    </a:cxn>
                    <a:cxn ang="0">
                      <a:pos x="35" y="16"/>
                    </a:cxn>
                    <a:cxn ang="0">
                      <a:pos x="18" y="31"/>
                    </a:cxn>
                    <a:cxn ang="0">
                      <a:pos x="5" y="51"/>
                    </a:cxn>
                    <a:cxn ang="0">
                      <a:pos x="0" y="73"/>
                    </a:cxn>
                    <a:cxn ang="0">
                      <a:pos x="3" y="72"/>
                    </a:cxn>
                    <a:cxn ang="0">
                      <a:pos x="15" y="64"/>
                    </a:cxn>
                    <a:cxn ang="0">
                      <a:pos x="35" y="58"/>
                    </a:cxn>
                    <a:cxn ang="0">
                      <a:pos x="56" y="57"/>
                    </a:cxn>
                    <a:cxn ang="0">
                      <a:pos x="74" y="63"/>
                    </a:cxn>
                    <a:cxn ang="0">
                      <a:pos x="87" y="73"/>
                    </a:cxn>
                    <a:cxn ang="0">
                      <a:pos x="93" y="85"/>
                    </a:cxn>
                    <a:cxn ang="0">
                      <a:pos x="96" y="102"/>
                    </a:cxn>
                    <a:cxn ang="0">
                      <a:pos x="100" y="124"/>
                    </a:cxn>
                    <a:cxn ang="0">
                      <a:pos x="106" y="147"/>
                    </a:cxn>
                    <a:cxn ang="0">
                      <a:pos x="116" y="168"/>
                    </a:cxn>
                    <a:cxn ang="0">
                      <a:pos x="131" y="190"/>
                    </a:cxn>
                    <a:cxn ang="0">
                      <a:pos x="150" y="207"/>
                    </a:cxn>
                    <a:cxn ang="0">
                      <a:pos x="172" y="219"/>
                    </a:cxn>
                    <a:cxn ang="0">
                      <a:pos x="194" y="226"/>
                    </a:cxn>
                    <a:cxn ang="0">
                      <a:pos x="220" y="229"/>
                    </a:cxn>
                  </a:cxnLst>
                  <a:rect l="0" t="0" r="r" b="b"/>
                  <a:pathLst>
                    <a:path w="221" h="230">
                      <a:moveTo>
                        <a:pt x="220" y="229"/>
                      </a:moveTo>
                      <a:lnTo>
                        <a:pt x="212" y="204"/>
                      </a:lnTo>
                      <a:lnTo>
                        <a:pt x="202" y="180"/>
                      </a:lnTo>
                      <a:lnTo>
                        <a:pt x="194" y="158"/>
                      </a:lnTo>
                      <a:lnTo>
                        <a:pt x="190" y="136"/>
                      </a:lnTo>
                      <a:lnTo>
                        <a:pt x="188" y="111"/>
                      </a:lnTo>
                      <a:lnTo>
                        <a:pt x="185" y="85"/>
                      </a:lnTo>
                      <a:lnTo>
                        <a:pt x="183" y="72"/>
                      </a:lnTo>
                      <a:lnTo>
                        <a:pt x="181" y="61"/>
                      </a:lnTo>
                      <a:lnTo>
                        <a:pt x="178" y="52"/>
                      </a:lnTo>
                      <a:lnTo>
                        <a:pt x="173" y="43"/>
                      </a:lnTo>
                      <a:lnTo>
                        <a:pt x="169" y="37"/>
                      </a:lnTo>
                      <a:lnTo>
                        <a:pt x="164" y="30"/>
                      </a:lnTo>
                      <a:lnTo>
                        <a:pt x="157" y="24"/>
                      </a:lnTo>
                      <a:lnTo>
                        <a:pt x="150" y="18"/>
                      </a:lnTo>
                      <a:lnTo>
                        <a:pt x="143" y="13"/>
                      </a:lnTo>
                      <a:lnTo>
                        <a:pt x="134" y="9"/>
                      </a:lnTo>
                      <a:lnTo>
                        <a:pt x="124" y="5"/>
                      </a:lnTo>
                      <a:lnTo>
                        <a:pt x="112" y="2"/>
                      </a:lnTo>
                      <a:lnTo>
                        <a:pt x="100" y="0"/>
                      </a:lnTo>
                      <a:lnTo>
                        <a:pt x="88" y="0"/>
                      </a:lnTo>
                      <a:lnTo>
                        <a:pt x="76" y="0"/>
                      </a:lnTo>
                      <a:lnTo>
                        <a:pt x="65" y="2"/>
                      </a:lnTo>
                      <a:lnTo>
                        <a:pt x="54" y="7"/>
                      </a:lnTo>
                      <a:lnTo>
                        <a:pt x="45" y="10"/>
                      </a:lnTo>
                      <a:lnTo>
                        <a:pt x="35" y="16"/>
                      </a:lnTo>
                      <a:lnTo>
                        <a:pt x="25" y="24"/>
                      </a:lnTo>
                      <a:lnTo>
                        <a:pt x="18" y="31"/>
                      </a:lnTo>
                      <a:lnTo>
                        <a:pt x="11" y="41"/>
                      </a:lnTo>
                      <a:lnTo>
                        <a:pt x="5" y="51"/>
                      </a:lnTo>
                      <a:lnTo>
                        <a:pt x="1" y="63"/>
                      </a:lnTo>
                      <a:lnTo>
                        <a:pt x="0" y="73"/>
                      </a:lnTo>
                      <a:lnTo>
                        <a:pt x="0" y="79"/>
                      </a:lnTo>
                      <a:lnTo>
                        <a:pt x="3" y="72"/>
                      </a:lnTo>
                      <a:lnTo>
                        <a:pt x="8" y="67"/>
                      </a:lnTo>
                      <a:lnTo>
                        <a:pt x="15" y="64"/>
                      </a:lnTo>
                      <a:lnTo>
                        <a:pt x="25" y="60"/>
                      </a:lnTo>
                      <a:lnTo>
                        <a:pt x="35" y="58"/>
                      </a:lnTo>
                      <a:lnTo>
                        <a:pt x="46" y="57"/>
                      </a:lnTo>
                      <a:lnTo>
                        <a:pt x="56" y="57"/>
                      </a:lnTo>
                      <a:lnTo>
                        <a:pt x="67" y="60"/>
                      </a:lnTo>
                      <a:lnTo>
                        <a:pt x="74" y="63"/>
                      </a:lnTo>
                      <a:lnTo>
                        <a:pt x="81" y="67"/>
                      </a:lnTo>
                      <a:lnTo>
                        <a:pt x="87" y="73"/>
                      </a:lnTo>
                      <a:lnTo>
                        <a:pt x="91" y="78"/>
                      </a:lnTo>
                      <a:lnTo>
                        <a:pt x="93" y="85"/>
                      </a:lnTo>
                      <a:lnTo>
                        <a:pt x="95" y="92"/>
                      </a:lnTo>
                      <a:lnTo>
                        <a:pt x="96" y="102"/>
                      </a:lnTo>
                      <a:lnTo>
                        <a:pt x="98" y="112"/>
                      </a:lnTo>
                      <a:lnTo>
                        <a:pt x="100" y="124"/>
                      </a:lnTo>
                      <a:lnTo>
                        <a:pt x="103" y="135"/>
                      </a:lnTo>
                      <a:lnTo>
                        <a:pt x="106" y="147"/>
                      </a:lnTo>
                      <a:lnTo>
                        <a:pt x="111" y="158"/>
                      </a:lnTo>
                      <a:lnTo>
                        <a:pt x="116" y="168"/>
                      </a:lnTo>
                      <a:lnTo>
                        <a:pt x="123" y="180"/>
                      </a:lnTo>
                      <a:lnTo>
                        <a:pt x="131" y="190"/>
                      </a:lnTo>
                      <a:lnTo>
                        <a:pt x="140" y="199"/>
                      </a:lnTo>
                      <a:lnTo>
                        <a:pt x="150" y="207"/>
                      </a:lnTo>
                      <a:lnTo>
                        <a:pt x="163" y="215"/>
                      </a:lnTo>
                      <a:lnTo>
                        <a:pt x="172" y="219"/>
                      </a:lnTo>
                      <a:lnTo>
                        <a:pt x="183" y="223"/>
                      </a:lnTo>
                      <a:lnTo>
                        <a:pt x="194" y="226"/>
                      </a:lnTo>
                      <a:lnTo>
                        <a:pt x="207" y="228"/>
                      </a:lnTo>
                      <a:lnTo>
                        <a:pt x="22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3" name="Freeform 53"/>
                <p:cNvSpPr>
                  <a:spLocks/>
                </p:cNvSpPr>
                <p:nvPr/>
              </p:nvSpPr>
              <p:spPr bwMode="auto">
                <a:xfrm>
                  <a:off x="859" y="1467"/>
                  <a:ext cx="222" cy="230"/>
                </a:xfrm>
                <a:custGeom>
                  <a:avLst/>
                  <a:gdLst/>
                  <a:ahLst/>
                  <a:cxnLst>
                    <a:cxn ang="0">
                      <a:pos x="7" y="204"/>
                    </a:cxn>
                    <a:cxn ang="0">
                      <a:pos x="25" y="158"/>
                    </a:cxn>
                    <a:cxn ang="0">
                      <a:pos x="31" y="111"/>
                    </a:cxn>
                    <a:cxn ang="0">
                      <a:pos x="36" y="72"/>
                    </a:cxn>
                    <a:cxn ang="0">
                      <a:pos x="41" y="52"/>
                    </a:cxn>
                    <a:cxn ang="0">
                      <a:pos x="50" y="37"/>
                    </a:cxn>
                    <a:cxn ang="0">
                      <a:pos x="62" y="24"/>
                    </a:cxn>
                    <a:cxn ang="0">
                      <a:pos x="77" y="13"/>
                    </a:cxn>
                    <a:cxn ang="0">
                      <a:pos x="96" y="5"/>
                    </a:cxn>
                    <a:cxn ang="0">
                      <a:pos x="120" y="0"/>
                    </a:cxn>
                    <a:cxn ang="0">
                      <a:pos x="143" y="0"/>
                    </a:cxn>
                    <a:cxn ang="0">
                      <a:pos x="165" y="7"/>
                    </a:cxn>
                    <a:cxn ang="0">
                      <a:pos x="184" y="16"/>
                    </a:cxn>
                    <a:cxn ang="0">
                      <a:pos x="201" y="31"/>
                    </a:cxn>
                    <a:cxn ang="0">
                      <a:pos x="215" y="51"/>
                    </a:cxn>
                    <a:cxn ang="0">
                      <a:pos x="221" y="73"/>
                    </a:cxn>
                    <a:cxn ang="0">
                      <a:pos x="217" y="72"/>
                    </a:cxn>
                    <a:cxn ang="0">
                      <a:pos x="205" y="64"/>
                    </a:cxn>
                    <a:cxn ang="0">
                      <a:pos x="184" y="58"/>
                    </a:cxn>
                    <a:cxn ang="0">
                      <a:pos x="164" y="57"/>
                    </a:cxn>
                    <a:cxn ang="0">
                      <a:pos x="145" y="63"/>
                    </a:cxn>
                    <a:cxn ang="0">
                      <a:pos x="132" y="73"/>
                    </a:cxn>
                    <a:cxn ang="0">
                      <a:pos x="127" y="85"/>
                    </a:cxn>
                    <a:cxn ang="0">
                      <a:pos x="123" y="102"/>
                    </a:cxn>
                    <a:cxn ang="0">
                      <a:pos x="120" y="124"/>
                    </a:cxn>
                    <a:cxn ang="0">
                      <a:pos x="113" y="147"/>
                    </a:cxn>
                    <a:cxn ang="0">
                      <a:pos x="104" y="168"/>
                    </a:cxn>
                    <a:cxn ang="0">
                      <a:pos x="89" y="190"/>
                    </a:cxn>
                    <a:cxn ang="0">
                      <a:pos x="69" y="207"/>
                    </a:cxn>
                    <a:cxn ang="0">
                      <a:pos x="47" y="219"/>
                    </a:cxn>
                    <a:cxn ang="0">
                      <a:pos x="25" y="226"/>
                    </a:cxn>
                    <a:cxn ang="0">
                      <a:pos x="0" y="229"/>
                    </a:cxn>
                  </a:cxnLst>
                  <a:rect l="0" t="0" r="r" b="b"/>
                  <a:pathLst>
                    <a:path w="222" h="230">
                      <a:moveTo>
                        <a:pt x="0" y="229"/>
                      </a:moveTo>
                      <a:lnTo>
                        <a:pt x="7" y="204"/>
                      </a:lnTo>
                      <a:lnTo>
                        <a:pt x="17" y="180"/>
                      </a:lnTo>
                      <a:lnTo>
                        <a:pt x="25" y="158"/>
                      </a:lnTo>
                      <a:lnTo>
                        <a:pt x="29" y="136"/>
                      </a:lnTo>
                      <a:lnTo>
                        <a:pt x="31" y="111"/>
                      </a:lnTo>
                      <a:lnTo>
                        <a:pt x="34" y="85"/>
                      </a:lnTo>
                      <a:lnTo>
                        <a:pt x="36" y="72"/>
                      </a:lnTo>
                      <a:lnTo>
                        <a:pt x="38" y="61"/>
                      </a:lnTo>
                      <a:lnTo>
                        <a:pt x="41" y="52"/>
                      </a:lnTo>
                      <a:lnTo>
                        <a:pt x="46" y="43"/>
                      </a:lnTo>
                      <a:lnTo>
                        <a:pt x="50" y="37"/>
                      </a:lnTo>
                      <a:lnTo>
                        <a:pt x="56" y="30"/>
                      </a:lnTo>
                      <a:lnTo>
                        <a:pt x="62" y="24"/>
                      </a:lnTo>
                      <a:lnTo>
                        <a:pt x="69" y="18"/>
                      </a:lnTo>
                      <a:lnTo>
                        <a:pt x="77" y="13"/>
                      </a:lnTo>
                      <a:lnTo>
                        <a:pt x="86" y="9"/>
                      </a:lnTo>
                      <a:lnTo>
                        <a:pt x="96" y="5"/>
                      </a:lnTo>
                      <a:lnTo>
                        <a:pt x="108" y="2"/>
                      </a:lnTo>
                      <a:lnTo>
                        <a:pt x="120" y="0"/>
                      </a:lnTo>
                      <a:lnTo>
                        <a:pt x="132" y="0"/>
                      </a:lnTo>
                      <a:lnTo>
                        <a:pt x="143" y="0"/>
                      </a:lnTo>
                      <a:lnTo>
                        <a:pt x="155" y="2"/>
                      </a:lnTo>
                      <a:lnTo>
                        <a:pt x="165" y="7"/>
                      </a:lnTo>
                      <a:lnTo>
                        <a:pt x="175" y="10"/>
                      </a:lnTo>
                      <a:lnTo>
                        <a:pt x="184" y="16"/>
                      </a:lnTo>
                      <a:lnTo>
                        <a:pt x="195" y="24"/>
                      </a:lnTo>
                      <a:lnTo>
                        <a:pt x="201" y="31"/>
                      </a:lnTo>
                      <a:lnTo>
                        <a:pt x="209" y="41"/>
                      </a:lnTo>
                      <a:lnTo>
                        <a:pt x="215" y="51"/>
                      </a:lnTo>
                      <a:lnTo>
                        <a:pt x="219" y="63"/>
                      </a:lnTo>
                      <a:lnTo>
                        <a:pt x="221" y="73"/>
                      </a:lnTo>
                      <a:lnTo>
                        <a:pt x="220" y="79"/>
                      </a:lnTo>
                      <a:lnTo>
                        <a:pt x="217" y="72"/>
                      </a:lnTo>
                      <a:lnTo>
                        <a:pt x="212" y="67"/>
                      </a:lnTo>
                      <a:lnTo>
                        <a:pt x="205" y="64"/>
                      </a:lnTo>
                      <a:lnTo>
                        <a:pt x="195" y="60"/>
                      </a:lnTo>
                      <a:lnTo>
                        <a:pt x="184" y="58"/>
                      </a:lnTo>
                      <a:lnTo>
                        <a:pt x="174" y="57"/>
                      </a:lnTo>
                      <a:lnTo>
                        <a:pt x="164" y="57"/>
                      </a:lnTo>
                      <a:lnTo>
                        <a:pt x="153" y="60"/>
                      </a:lnTo>
                      <a:lnTo>
                        <a:pt x="145" y="63"/>
                      </a:lnTo>
                      <a:lnTo>
                        <a:pt x="139" y="67"/>
                      </a:lnTo>
                      <a:lnTo>
                        <a:pt x="132" y="73"/>
                      </a:lnTo>
                      <a:lnTo>
                        <a:pt x="129" y="78"/>
                      </a:lnTo>
                      <a:lnTo>
                        <a:pt x="127" y="85"/>
                      </a:lnTo>
                      <a:lnTo>
                        <a:pt x="125" y="92"/>
                      </a:lnTo>
                      <a:lnTo>
                        <a:pt x="123" y="102"/>
                      </a:lnTo>
                      <a:lnTo>
                        <a:pt x="122" y="112"/>
                      </a:lnTo>
                      <a:lnTo>
                        <a:pt x="120" y="124"/>
                      </a:lnTo>
                      <a:lnTo>
                        <a:pt x="117" y="135"/>
                      </a:lnTo>
                      <a:lnTo>
                        <a:pt x="113" y="147"/>
                      </a:lnTo>
                      <a:lnTo>
                        <a:pt x="109" y="158"/>
                      </a:lnTo>
                      <a:lnTo>
                        <a:pt x="104" y="168"/>
                      </a:lnTo>
                      <a:lnTo>
                        <a:pt x="97" y="180"/>
                      </a:lnTo>
                      <a:lnTo>
                        <a:pt x="89" y="190"/>
                      </a:lnTo>
                      <a:lnTo>
                        <a:pt x="79" y="199"/>
                      </a:lnTo>
                      <a:lnTo>
                        <a:pt x="69" y="207"/>
                      </a:lnTo>
                      <a:lnTo>
                        <a:pt x="57" y="215"/>
                      </a:lnTo>
                      <a:lnTo>
                        <a:pt x="47" y="219"/>
                      </a:lnTo>
                      <a:lnTo>
                        <a:pt x="37" y="223"/>
                      </a:lnTo>
                      <a:lnTo>
                        <a:pt x="25" y="226"/>
                      </a:lnTo>
                      <a:lnTo>
                        <a:pt x="12" y="228"/>
                      </a:lnTo>
                      <a:lnTo>
                        <a:pt x="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4" name="Oval 54"/>
                <p:cNvSpPr>
                  <a:spLocks noChangeArrowheads="1"/>
                </p:cNvSpPr>
                <p:nvPr/>
              </p:nvSpPr>
              <p:spPr bwMode="auto">
                <a:xfrm>
                  <a:off x="829" y="1345"/>
                  <a:ext cx="56" cy="52"/>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grpSp>
      <p:sp>
        <p:nvSpPr>
          <p:cNvPr id="33794" name="Rectangle 2"/>
          <p:cNvSpPr>
            <a:spLocks noGrp="1" noChangeArrowheads="1"/>
          </p:cNvSpPr>
          <p:nvPr>
            <p:ph type="ctrTitle" sz="quarter"/>
          </p:nvPr>
        </p:nvSpPr>
        <p:spPr>
          <a:xfrm>
            <a:off x="2738438" y="1381125"/>
            <a:ext cx="6253162" cy="2333625"/>
          </a:xfrm>
        </p:spPr>
        <p:txBody>
          <a:bodyPr/>
          <a:lstStyle>
            <a:lvl1pPr>
              <a:defRPr/>
            </a:lvl1pPr>
          </a:lstStyle>
          <a:p>
            <a:r>
              <a:rPr lang="ru-RU" smtClean="0"/>
              <a:t>Образец заголовка</a:t>
            </a:r>
            <a:endParaRPr lang="ru-RU"/>
          </a:p>
        </p:txBody>
      </p:sp>
      <p:sp>
        <p:nvSpPr>
          <p:cNvPr id="33795" name="Rectangle 3"/>
          <p:cNvSpPr>
            <a:spLocks noGrp="1" noChangeArrowheads="1"/>
          </p:cNvSpPr>
          <p:nvPr>
            <p:ph type="subTitle" sz="quarter" idx="1"/>
          </p:nvPr>
        </p:nvSpPr>
        <p:spPr>
          <a:xfrm>
            <a:off x="2741613" y="4124325"/>
            <a:ext cx="6249987" cy="1285875"/>
          </a:xfrm>
        </p:spPr>
        <p:txBody>
          <a:bodyPr/>
          <a:lstStyle>
            <a:lvl1pPr marL="0" indent="0">
              <a:buFont typeface="Wingdings" pitchFamily="2" charset="2"/>
              <a:buNone/>
              <a:defRPr/>
            </a:lvl1pPr>
          </a:lstStyle>
          <a:p>
            <a:r>
              <a:rPr lang="ru-RU" smtClean="0"/>
              <a:t>Образец подзаголовка</a:t>
            </a:r>
            <a:endParaRPr lang="ru-RU"/>
          </a:p>
        </p:txBody>
      </p:sp>
      <p:sp>
        <p:nvSpPr>
          <p:cNvPr id="54" name="Rectangle 4"/>
          <p:cNvSpPr>
            <a:spLocks noGrp="1" noChangeArrowheads="1"/>
          </p:cNvSpPr>
          <p:nvPr>
            <p:ph type="dt" sz="quarter" idx="10"/>
          </p:nvPr>
        </p:nvSpPr>
        <p:spPr>
          <a:xfrm>
            <a:off x="2743200" y="5410200"/>
            <a:ext cx="6248400" cy="457200"/>
          </a:xfrm>
        </p:spPr>
        <p:txBody>
          <a:bodyPr wrap="none"/>
          <a:lstStyle>
            <a:lvl1pPr>
              <a:defRPr sz="3200" b="1">
                <a:latin typeface="+mn-lt"/>
              </a:defRPr>
            </a:lvl1pPr>
          </a:lstStyle>
          <a:p>
            <a:pPr>
              <a:defRPr/>
            </a:pPr>
            <a:fld id="{882C2A22-2501-42F3-B527-DE39F4D238ED}" type="datetimeFigureOut">
              <a:rPr lang="ru-RU"/>
              <a:pPr>
                <a:defRPr/>
              </a:pPr>
              <a:t>19.04.2013</a:t>
            </a:fld>
            <a:endParaRPr lang="ru-RU"/>
          </a:p>
        </p:txBody>
      </p:sp>
      <p:sp>
        <p:nvSpPr>
          <p:cNvPr id="55" name="Rectangle 55"/>
          <p:cNvSpPr>
            <a:spLocks noGrp="1" noChangeArrowheads="1"/>
          </p:cNvSpPr>
          <p:nvPr>
            <p:ph type="ftr" sz="quarter" idx="11"/>
          </p:nvPr>
        </p:nvSpPr>
        <p:spPr/>
        <p:txBody>
          <a:bodyPr/>
          <a:lstStyle>
            <a:lvl1pPr>
              <a:defRPr/>
            </a:lvl1pPr>
          </a:lstStyle>
          <a:p>
            <a:pPr>
              <a:defRPr/>
            </a:pPr>
            <a:endParaRPr lang="ru-RU"/>
          </a:p>
        </p:txBody>
      </p:sp>
      <p:sp>
        <p:nvSpPr>
          <p:cNvPr id="56" name="Rectangle 56"/>
          <p:cNvSpPr>
            <a:spLocks noGrp="1" noChangeArrowheads="1"/>
          </p:cNvSpPr>
          <p:nvPr>
            <p:ph type="sldNum" sz="quarter" idx="12"/>
          </p:nvPr>
        </p:nvSpPr>
        <p:spPr/>
        <p:txBody>
          <a:bodyPr/>
          <a:lstStyle>
            <a:lvl1pPr>
              <a:defRPr/>
            </a:lvl1pPr>
          </a:lstStyle>
          <a:p>
            <a:pPr>
              <a:defRPr/>
            </a:pPr>
            <a:fld id="{6BDAAB7C-FAB5-4155-B77A-9EB980FF80C7}" type="slidenum">
              <a:rPr lang="ru-RU"/>
              <a:pPr>
                <a:defRPr/>
              </a:pPr>
              <a:t>‹#›</a:t>
            </a:fld>
            <a:endParaRPr lang="ru-RU"/>
          </a:p>
        </p:txBody>
      </p:sp>
    </p:spTree>
    <p:extLst>
      <p:ext uri="{BB962C8B-B14F-4D97-AF65-F5344CB8AC3E}">
        <p14:creationId xmlns:p14="http://schemas.microsoft.com/office/powerpoint/2010/main" xmlns="" val="364355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EA32B0E-3CD5-49B1-BC34-935214D3EB68}" type="datetimeFigureOut">
              <a:rPr lang="ru-RU"/>
              <a:pPr>
                <a:defRPr/>
              </a:pPr>
              <a:t>19.04.2013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5B13A29-CF41-4B8D-9B42-68377638B774}" type="slidenum">
              <a:rPr lang="ru-RU"/>
              <a:pPr>
                <a:defRPr/>
              </a:pPr>
              <a:t>‹#›</a:t>
            </a:fld>
            <a:endParaRPr lang="ru-RU"/>
          </a:p>
        </p:txBody>
      </p:sp>
    </p:spTree>
    <p:extLst>
      <p:ext uri="{BB962C8B-B14F-4D97-AF65-F5344CB8AC3E}">
        <p14:creationId xmlns:p14="http://schemas.microsoft.com/office/powerpoint/2010/main" xmlns="" val="366636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FFF2F43-7082-47AA-AB7B-A5B0F5D50570}" type="datetimeFigureOut">
              <a:rPr lang="ru-RU"/>
              <a:pPr>
                <a:defRPr/>
              </a:pPr>
              <a:t>19.04.2013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CE601F7-8522-4D96-BC14-C0F28281E78E}" type="slidenum">
              <a:rPr lang="ru-RU"/>
              <a:pPr>
                <a:defRPr/>
              </a:pPr>
              <a:t>‹#›</a:t>
            </a:fld>
            <a:endParaRPr lang="ru-RU"/>
          </a:p>
        </p:txBody>
      </p:sp>
    </p:spTree>
    <p:extLst>
      <p:ext uri="{BB962C8B-B14F-4D97-AF65-F5344CB8AC3E}">
        <p14:creationId xmlns:p14="http://schemas.microsoft.com/office/powerpoint/2010/main" xmlns="" val="2574387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p:txBody>
          <a:bodyPr/>
          <a:lstStyle>
            <a:lvl1pPr>
              <a:defRPr/>
            </a:lvl1pPr>
          </a:lstStyle>
          <a:p>
            <a:pPr>
              <a:defRPr/>
            </a:pPr>
            <a:fld id="{B2D6C1F3-5A70-4BBF-94BA-FF0CBA5F9725}" type="slidenum">
              <a:rPr lang="ru-RU"/>
              <a:pPr>
                <a:defRPr/>
              </a:pPr>
              <a:t>‹#›</a:t>
            </a:fld>
            <a:endParaRPr lang="ru-RU"/>
          </a:p>
        </p:txBody>
      </p:sp>
    </p:spTree>
    <p:extLst>
      <p:ext uri="{BB962C8B-B14F-4D97-AF65-F5344CB8AC3E}">
        <p14:creationId xmlns:p14="http://schemas.microsoft.com/office/powerpoint/2010/main" xmlns="" val="1830567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C47D2AD-98E2-4C94-8DBA-B5BE94BA4B6F}" type="datetimeFigureOut">
              <a:rPr lang="ru-RU"/>
              <a:pPr>
                <a:defRPr/>
              </a:pPr>
              <a:t>19.04.2013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C04F927-BA34-43A3-9AC9-7997373F4848}" type="slidenum">
              <a:rPr lang="ru-RU"/>
              <a:pPr>
                <a:defRPr/>
              </a:pPr>
              <a:t>‹#›</a:t>
            </a:fld>
            <a:endParaRPr lang="ru-RU"/>
          </a:p>
        </p:txBody>
      </p:sp>
    </p:spTree>
    <p:extLst>
      <p:ext uri="{BB962C8B-B14F-4D97-AF65-F5344CB8AC3E}">
        <p14:creationId xmlns:p14="http://schemas.microsoft.com/office/powerpoint/2010/main" xmlns="" val="4256755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D16EEE6-A713-4408-8A4E-5CF105F87B7B}" type="datetimeFigureOut">
              <a:rPr lang="ru-RU"/>
              <a:pPr>
                <a:defRPr/>
              </a:pPr>
              <a:t>19.04.2013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0673B8C-6C9B-4805-952C-B4B84B6C9285}" type="slidenum">
              <a:rPr lang="ru-RU"/>
              <a:pPr>
                <a:defRPr/>
              </a:pPr>
              <a:t>‹#›</a:t>
            </a:fld>
            <a:endParaRPr lang="ru-RU"/>
          </a:p>
        </p:txBody>
      </p:sp>
    </p:spTree>
    <p:extLst>
      <p:ext uri="{BB962C8B-B14F-4D97-AF65-F5344CB8AC3E}">
        <p14:creationId xmlns:p14="http://schemas.microsoft.com/office/powerpoint/2010/main" xmlns="" val="360609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9D1B084-0E8B-480E-8458-CC9C72189F16}"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55BD6F6-876F-43ED-A127-71DE627F71EE}" type="slidenum">
              <a:rPr lang="ru-RU"/>
              <a:pPr>
                <a:defRPr/>
              </a:pPr>
              <a:t>‹#›</a:t>
            </a:fld>
            <a:endParaRPr lang="ru-RU"/>
          </a:p>
        </p:txBody>
      </p:sp>
    </p:spTree>
    <p:extLst>
      <p:ext uri="{BB962C8B-B14F-4D97-AF65-F5344CB8AC3E}">
        <p14:creationId xmlns:p14="http://schemas.microsoft.com/office/powerpoint/2010/main" xmlns="" val="2400607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A9AF1B4-A8BA-4947-B8D9-082FB354A97A}"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4020A22-2B44-43CD-8E5A-A17CC73AE469}" type="slidenum">
              <a:rPr lang="ru-RU"/>
              <a:pPr>
                <a:defRPr/>
              </a:pPr>
              <a:t>‹#›</a:t>
            </a:fld>
            <a:endParaRPr lang="ru-RU"/>
          </a:p>
        </p:txBody>
      </p:sp>
    </p:spTree>
    <p:extLst>
      <p:ext uri="{BB962C8B-B14F-4D97-AF65-F5344CB8AC3E}">
        <p14:creationId xmlns:p14="http://schemas.microsoft.com/office/powerpoint/2010/main" xmlns="" val="392542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115"/>
          <p:cNvSpPr>
            <a:spLocks noGrp="1" noChangeArrowheads="1"/>
          </p:cNvSpPr>
          <p:nvPr>
            <p:ph type="dt" sz="half" idx="10"/>
          </p:nvPr>
        </p:nvSpPr>
        <p:spPr/>
        <p:txBody>
          <a:bodyPr/>
          <a:lstStyle>
            <a:lvl1pPr>
              <a:defRPr/>
            </a:lvl1pPr>
          </a:lstStyle>
          <a:p>
            <a:pPr>
              <a:defRPr/>
            </a:pPr>
            <a:endParaRPr lang="ru-RU"/>
          </a:p>
        </p:txBody>
      </p:sp>
      <p:sp>
        <p:nvSpPr>
          <p:cNvPr id="3" name="Rectangle 116"/>
          <p:cNvSpPr>
            <a:spLocks noGrp="1" noChangeArrowheads="1"/>
          </p:cNvSpPr>
          <p:nvPr>
            <p:ph type="ftr" sz="quarter" idx="11"/>
          </p:nvPr>
        </p:nvSpPr>
        <p:spPr/>
        <p:txBody>
          <a:bodyPr/>
          <a:lstStyle>
            <a:lvl1pPr>
              <a:defRPr/>
            </a:lvl1pPr>
          </a:lstStyle>
          <a:p>
            <a:pPr>
              <a:defRPr/>
            </a:pPr>
            <a:endParaRPr lang="ru-RU"/>
          </a:p>
        </p:txBody>
      </p:sp>
      <p:sp>
        <p:nvSpPr>
          <p:cNvPr id="4" name="Rectangle 117"/>
          <p:cNvSpPr>
            <a:spLocks noGrp="1" noChangeArrowheads="1"/>
          </p:cNvSpPr>
          <p:nvPr>
            <p:ph type="sldNum" sz="quarter" idx="12"/>
          </p:nvPr>
        </p:nvSpPr>
        <p:spPr/>
        <p:txBody>
          <a:bodyPr/>
          <a:lstStyle>
            <a:lvl1pPr>
              <a:defRPr/>
            </a:lvl1pPr>
          </a:lstStyle>
          <a:p>
            <a:pPr>
              <a:defRPr/>
            </a:pPr>
            <a:fld id="{E5B13181-E0D5-498F-BC5C-0061D7F5F384}" type="slidenum">
              <a:rPr lang="ru-RU"/>
              <a:pPr>
                <a:defRPr/>
              </a:pPr>
              <a:t>‹#›</a:t>
            </a:fld>
            <a:endParaRPr lang="ru-RU"/>
          </a:p>
        </p:txBody>
      </p:sp>
    </p:spTree>
    <p:extLst>
      <p:ext uri="{BB962C8B-B14F-4D97-AF65-F5344CB8AC3E}">
        <p14:creationId xmlns:p14="http://schemas.microsoft.com/office/powerpoint/2010/main" xmlns="" val="25690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7D12F14-EF18-481A-8F35-5EA4F4B06194}"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93D6F0-85F4-40D7-A665-26598B014ABE}" type="slidenum">
              <a:rPr lang="ru-RU"/>
              <a:pPr>
                <a:defRPr/>
              </a:pPr>
              <a:t>‹#›</a:t>
            </a:fld>
            <a:endParaRPr lang="ru-RU"/>
          </a:p>
        </p:txBody>
      </p:sp>
    </p:spTree>
    <p:extLst>
      <p:ext uri="{BB962C8B-B14F-4D97-AF65-F5344CB8AC3E}">
        <p14:creationId xmlns:p14="http://schemas.microsoft.com/office/powerpoint/2010/main" xmlns="" val="29094416"/>
      </p:ext>
    </p:extLst>
  </p:cSld>
  <p:clrMapOvr>
    <a:masterClrMapping/>
  </p:clrMapOvr>
  <p:transition>
    <p:wheel spokes="8"/>
    <p:sndAc>
      <p:stSnd>
        <p:snd r:embed="rId1" name="drumroll.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48B4E46-4E59-465D-A24B-F750F62AE99C}" type="slidenum">
              <a:rPr lang="ru-RU"/>
              <a:pPr>
                <a:defRPr/>
              </a:pPr>
              <a:t>‹#›</a:t>
            </a:fld>
            <a:endParaRPr lang="ru-RU"/>
          </a:p>
        </p:txBody>
      </p:sp>
    </p:spTree>
    <p:extLst>
      <p:ext uri="{BB962C8B-B14F-4D97-AF65-F5344CB8AC3E}">
        <p14:creationId xmlns:p14="http://schemas.microsoft.com/office/powerpoint/2010/main" xmlns="" val="997641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2D70B6F6-7C98-4A08-AAA0-65FAFD7AB970}"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fld id="{85DBEBE9-87B6-4CDE-B517-F388F2996B66}" type="datetimeFigureOut">
              <a:rPr lang="ru-RU"/>
              <a:pPr>
                <a:defRPr/>
              </a:pPr>
              <a:t>19.04.2013</a:t>
            </a:fld>
            <a:endParaRPr lang="ru-RU"/>
          </a:p>
        </p:txBody>
      </p:sp>
    </p:spTree>
    <p:extLst>
      <p:ext uri="{BB962C8B-B14F-4D97-AF65-F5344CB8AC3E}">
        <p14:creationId xmlns:p14="http://schemas.microsoft.com/office/powerpoint/2010/main" xmlns="" val="186158728"/>
      </p:ext>
    </p:extLst>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B38D9C2-D8C2-4692-8F94-B8B53993565A}"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4BE5B9E-161F-4BBD-9995-C4696058C294}" type="slidenum">
              <a:rPr lang="ru-RU"/>
              <a:pPr>
                <a:defRPr/>
              </a:pPr>
              <a:t>‹#›</a:t>
            </a:fld>
            <a:endParaRPr lang="ru-RU"/>
          </a:p>
        </p:txBody>
      </p:sp>
    </p:spTree>
    <p:extLst>
      <p:ext uri="{BB962C8B-B14F-4D97-AF65-F5344CB8AC3E}">
        <p14:creationId xmlns:p14="http://schemas.microsoft.com/office/powerpoint/2010/main" xmlns="" val="34678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68D97B2-4879-402A-8E3F-049447D61FA4}"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A14762-9BA4-4D2E-90BE-AF48975E865E}" type="slidenum">
              <a:rPr lang="ru-RU"/>
              <a:pPr>
                <a:defRPr/>
              </a:pPr>
              <a:t>‹#›</a:t>
            </a:fld>
            <a:endParaRPr lang="ru-RU"/>
          </a:p>
        </p:txBody>
      </p:sp>
    </p:spTree>
    <p:extLst>
      <p:ext uri="{BB962C8B-B14F-4D97-AF65-F5344CB8AC3E}">
        <p14:creationId xmlns:p14="http://schemas.microsoft.com/office/powerpoint/2010/main" xmlns="" val="3790024610"/>
      </p:ext>
    </p:extLst>
  </p:cSld>
  <p:clrMapOvr>
    <a:masterClrMapping/>
  </p:clrMapOvr>
  <p:transition>
    <p:wheel spokes="8"/>
    <p:sndAc>
      <p:stSnd>
        <p:snd r:embed="rId1" name="drumroll.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493CEC-CC37-4E59-AA26-1DF7C38B9902}" type="datetimeFigureOut">
              <a:rPr lang="ru-RU"/>
              <a:pPr>
                <a:defRPr/>
              </a:pPr>
              <a:t>19.04.2013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60D3EA-1E30-41A5-B5B9-B70879FDB8D2}" type="slidenum">
              <a:rPr lang="ru-RU"/>
              <a:pPr>
                <a:defRPr/>
              </a:pPr>
              <a:t>‹#›</a:t>
            </a:fld>
            <a:endParaRPr lang="ru-RU"/>
          </a:p>
        </p:txBody>
      </p:sp>
    </p:spTree>
    <p:extLst>
      <p:ext uri="{BB962C8B-B14F-4D97-AF65-F5344CB8AC3E}">
        <p14:creationId xmlns:p14="http://schemas.microsoft.com/office/powerpoint/2010/main" xmlns="" val="243297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DB270E-E83C-4F7C-8DC9-973A0EC47E23}" type="datetimeFigureOut">
              <a:rPr lang="ru-RU"/>
              <a:pPr>
                <a:defRPr/>
              </a:pPr>
              <a:t>19.04.2013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680ED2D-FAED-4FC8-B4B2-9D02B89CF3DD}" type="slidenum">
              <a:rPr lang="ru-RU"/>
              <a:pPr>
                <a:defRPr/>
              </a:pPr>
              <a:t>‹#›</a:t>
            </a:fld>
            <a:endParaRPr lang="ru-RU"/>
          </a:p>
        </p:txBody>
      </p:sp>
    </p:spTree>
    <p:extLst>
      <p:ext uri="{BB962C8B-B14F-4D97-AF65-F5344CB8AC3E}">
        <p14:creationId xmlns:p14="http://schemas.microsoft.com/office/powerpoint/2010/main" xmlns="" val="160690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9525"/>
            <a:ext cx="1557338" cy="6878638"/>
            <a:chOff x="0" y="-6"/>
            <a:chExt cx="981" cy="4333"/>
          </a:xfrm>
        </p:grpSpPr>
        <p:sp>
          <p:nvSpPr>
            <p:cNvPr id="32771" name="Rectangle 3"/>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32772" name="Rectangle 4"/>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73" name="Rectangle 5"/>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32774" name="Rectangle 6"/>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75" name="Freeform 7"/>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6" name="Freeform 8"/>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7" name="Freeform 9"/>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8" name="Freeform 10"/>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9" name="Freeform 11"/>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0" name="Freeform 12"/>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1" name="Freeform 13"/>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2" name="Freeform 14"/>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3" name="Rectangle 15"/>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32784" name="Rectangle 16"/>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85" name="Rectangle 17"/>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32786" name="Rectangle 18"/>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87" name="Freeform 19"/>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8" name="Freeform 20"/>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9" name="Freeform 21"/>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0" name="Freeform 22"/>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1" name="Freeform 23"/>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2" name="Freeform 24"/>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3" name="Freeform 25"/>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4" name="Freeform 26"/>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5" name="Freeform 27"/>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6" name="Freeform 28"/>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7" name="Rectangle 29"/>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a:defRPr/>
              </a:pPr>
              <a:endParaRPr lang="ru-RU"/>
            </a:p>
          </p:txBody>
        </p:sp>
        <p:sp>
          <p:nvSpPr>
            <p:cNvPr id="32798" name="Line 30"/>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sp>
          <p:nvSpPr>
            <p:cNvPr id="32799" name="Line 31"/>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grpSp>
      <p:sp>
        <p:nvSpPr>
          <p:cNvPr id="1027" name="Rectangle 32"/>
          <p:cNvSpPr>
            <a:spLocks noGrp="1" noChangeArrowheads="1"/>
          </p:cNvSpPr>
          <p:nvPr>
            <p:ph type="title"/>
          </p:nvPr>
        </p:nvSpPr>
        <p:spPr bwMode="auto">
          <a:xfrm>
            <a:off x="1500188" y="228600"/>
            <a:ext cx="7491412"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28" name="Rectangle 33"/>
          <p:cNvSpPr>
            <a:spLocks noGrp="1" noChangeArrowheads="1"/>
          </p:cNvSpPr>
          <p:nvPr>
            <p:ph type="body" idx="1"/>
          </p:nvPr>
        </p:nvSpPr>
        <p:spPr bwMode="auto">
          <a:xfrm>
            <a:off x="1500188" y="1524000"/>
            <a:ext cx="7491412" cy="4714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2802" name="Rectangle 34"/>
          <p:cNvSpPr>
            <a:spLocks noGrp="1" noChangeArrowheads="1"/>
          </p:cNvSpPr>
          <p:nvPr>
            <p:ph type="dt" sz="half" idx="2"/>
          </p:nvPr>
        </p:nvSpPr>
        <p:spPr bwMode="auto">
          <a:xfrm>
            <a:off x="1447800" y="6324600"/>
            <a:ext cx="1409700" cy="49053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fld id="{107505FE-0670-4696-AAD1-21B9C28B9212}" type="datetimeFigureOut">
              <a:rPr lang="ru-RU"/>
              <a:pPr>
                <a:defRPr/>
              </a:pPr>
              <a:t>19.04.2013</a:t>
            </a:fld>
            <a:endParaRPr lang="ru-RU"/>
          </a:p>
        </p:txBody>
      </p:sp>
      <p:sp>
        <p:nvSpPr>
          <p:cNvPr id="32803" name="Rectangle 35"/>
          <p:cNvSpPr>
            <a:spLocks noGrp="1" noChangeArrowheads="1"/>
          </p:cNvSpPr>
          <p:nvPr>
            <p:ph type="ftr" sz="quarter" idx="3"/>
          </p:nvPr>
        </p:nvSpPr>
        <p:spPr bwMode="auto">
          <a:xfrm>
            <a:off x="37338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endParaRPr lang="ru-RU"/>
          </a:p>
        </p:txBody>
      </p:sp>
      <p:sp>
        <p:nvSpPr>
          <p:cNvPr id="32804" name="Rectangle 36"/>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ED422EAA-6AF8-483B-8D3D-26702D97728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b="1">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b="1">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b="1">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b="1">
          <a:solidFill>
            <a:schemeClr val="tx1"/>
          </a:solidFill>
          <a:latin typeface="+mn-lt"/>
        </a:defRPr>
      </a:lvl5pPr>
      <a:lvl6pPr marL="2514600" indent="-228600" algn="l" rtl="0" eaLnBrk="1" fontAlgn="base" hangingPunct="1">
        <a:spcBef>
          <a:spcPct val="20000"/>
        </a:spcBef>
        <a:spcAft>
          <a:spcPct val="0"/>
        </a:spcAft>
        <a:buClr>
          <a:schemeClr val="hlink"/>
        </a:buClr>
        <a:buChar char="•"/>
        <a:defRPr sz="2000" b="1">
          <a:solidFill>
            <a:schemeClr val="tx1"/>
          </a:solidFill>
          <a:latin typeface="+mn-lt"/>
        </a:defRPr>
      </a:lvl6pPr>
      <a:lvl7pPr marL="2971800" indent="-228600" algn="l" rtl="0" eaLnBrk="1" fontAlgn="base" hangingPunct="1">
        <a:spcBef>
          <a:spcPct val="20000"/>
        </a:spcBef>
        <a:spcAft>
          <a:spcPct val="0"/>
        </a:spcAft>
        <a:buClr>
          <a:schemeClr val="hlink"/>
        </a:buClr>
        <a:buChar char="•"/>
        <a:defRPr sz="2000" b="1">
          <a:solidFill>
            <a:schemeClr val="tx1"/>
          </a:solidFill>
          <a:latin typeface="+mn-lt"/>
        </a:defRPr>
      </a:lvl7pPr>
      <a:lvl8pPr marL="3429000" indent="-228600" algn="l" rtl="0" eaLnBrk="1" fontAlgn="base" hangingPunct="1">
        <a:spcBef>
          <a:spcPct val="20000"/>
        </a:spcBef>
        <a:spcAft>
          <a:spcPct val="0"/>
        </a:spcAft>
        <a:buClr>
          <a:schemeClr val="hlink"/>
        </a:buClr>
        <a:buChar char="•"/>
        <a:defRPr sz="2000" b="1">
          <a:solidFill>
            <a:schemeClr val="tx1"/>
          </a:solidFill>
          <a:latin typeface="+mn-lt"/>
        </a:defRPr>
      </a:lvl8pPr>
      <a:lvl9pPr marL="3886200" indent="-228600" algn="l" rtl="0" eaLnBrk="1" fontAlgn="base" hangingPunct="1">
        <a:spcBef>
          <a:spcPct val="20000"/>
        </a:spcBef>
        <a:spcAft>
          <a:spcPct val="0"/>
        </a:spcAft>
        <a:buClr>
          <a:schemeClr val="hlink"/>
        </a:buClr>
        <a:buChar char="•"/>
        <a:defRPr sz="20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9B9986F-EE76-4EE5-A86A-A23041B6EEB7}" type="datetimeFigureOut">
              <a:rPr lang="ru-RU"/>
              <a:pPr>
                <a:defRPr/>
              </a:pPr>
              <a:t>19.04.2013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AB0486F-CC03-4F31-94C1-B4EE060142C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82"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59875" cy="6858000"/>
            <a:chOff x="0" y="0"/>
            <a:chExt cx="5770" cy="4320"/>
          </a:xfrm>
        </p:grpSpPr>
        <p:sp>
          <p:nvSpPr>
            <p:cNvPr id="5837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9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fontAlgn="auto">
                <a:spcBef>
                  <a:spcPts val="0"/>
                </a:spcBef>
                <a:spcAft>
                  <a:spcPts val="0"/>
                </a:spcAft>
                <a:defRPr/>
              </a:pPr>
              <a:endParaRPr lang="ru-RU">
                <a:latin typeface="+mn-lt"/>
              </a:endParaRPr>
            </a:p>
          </p:txBody>
        </p:sp>
        <p:sp>
          <p:nvSpPr>
            <p:cNvPr id="5839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fontAlgn="auto">
                <a:spcBef>
                  <a:spcPts val="0"/>
                </a:spcBef>
                <a:spcAft>
                  <a:spcPts val="0"/>
                </a:spcAft>
                <a:defRPr/>
              </a:pPr>
              <a:endParaRPr lang="ru-RU">
                <a:latin typeface="+mn-lt"/>
              </a:endParaRPr>
            </a:p>
          </p:txBody>
        </p:sp>
      </p:grpSp>
      <p:sp>
        <p:nvSpPr>
          <p:cNvPr id="5839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5839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839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effectLst>
                  <a:outerShdw blurRad="38100" dist="38100" dir="2700000" algn="tl">
                    <a:srgbClr val="000000"/>
                  </a:outerShdw>
                </a:effectLst>
                <a:latin typeface="+mn-lt"/>
                <a:cs typeface="+mn-cs"/>
              </a:defRPr>
            </a:lvl1pPr>
          </a:lstStyle>
          <a:p>
            <a:pPr>
              <a:defRPr/>
            </a:pPr>
            <a:endParaRPr lang="ru-RU"/>
          </a:p>
        </p:txBody>
      </p:sp>
      <p:sp>
        <p:nvSpPr>
          <p:cNvPr id="5839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000">
                <a:effectLst>
                  <a:outerShdw blurRad="38100" dist="38100" dir="2700000" algn="tl">
                    <a:srgbClr val="000000"/>
                  </a:outerShdw>
                </a:effectLst>
                <a:latin typeface="+mn-lt"/>
                <a:cs typeface="+mn-cs"/>
              </a:defRPr>
            </a:lvl1pPr>
          </a:lstStyle>
          <a:p>
            <a:pPr>
              <a:defRPr/>
            </a:pPr>
            <a:fld id="{EAB8F012-B993-4CEB-9575-FF9AB77AA919}" type="slidenum">
              <a:rPr lang="ru-RU"/>
              <a:pPr>
                <a:defRPr/>
              </a:pPr>
              <a:t>‹#›</a:t>
            </a:fld>
            <a:endParaRPr lang="ru-RU"/>
          </a:p>
        </p:txBody>
      </p:sp>
      <p:sp>
        <p:nvSpPr>
          <p:cNvPr id="5839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a:effectLst>
                  <a:outerShdw blurRad="38100" dist="38100" dir="2700000" algn="tl">
                    <a:srgbClr val="000000"/>
                  </a:outerShdw>
                </a:effectLst>
                <a:latin typeface="+mn-lt"/>
                <a:cs typeface="+mn-cs"/>
              </a:defRPr>
            </a:lvl1pPr>
          </a:lstStyle>
          <a:p>
            <a:pPr>
              <a:defRPr/>
            </a:pPr>
            <a:fld id="{22E8BB17-E159-4602-A637-42A5188211A0}" type="datetimeFigureOut">
              <a:rPr lang="ru-RU"/>
              <a:pPr>
                <a:defRPr/>
              </a:pPr>
              <a:t>19.04.2013</a:t>
            </a:fld>
            <a:endParaRPr lang="ru-RU"/>
          </a:p>
        </p:txBody>
      </p:sp>
    </p:spTree>
  </p:cSld>
  <p:clrMap bg1="dk2" tx1="lt1" bg2="dk1" tx2="lt2" accent1="accent1" accent2="accent2" accent3="accent3" accent4="accent4" accent5="accent5" accent6="accent6" hlink="hlink" folHlink="folHlink"/>
  <p:sldLayoutIdLst>
    <p:sldLayoutId id="2147483769" r:id="rId1"/>
  </p:sldLayoutIdLst>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8392"/>
                                        </p:tgtEl>
                                        <p:attrNameLst>
                                          <p:attrName>style.visibility</p:attrName>
                                        </p:attrNameLst>
                                      </p:cBhvr>
                                      <p:to>
                                        <p:strVal val="visible"/>
                                      </p:to>
                                    </p:set>
                                    <p:anim calcmode="lin" valueType="num">
                                      <p:cBhvr>
                                        <p:cTn id="7" dur="1000" fill="hold"/>
                                        <p:tgtEl>
                                          <p:spTgt spid="58392"/>
                                        </p:tgtEl>
                                        <p:attrNameLst>
                                          <p:attrName>ppt_w</p:attrName>
                                        </p:attrNameLst>
                                      </p:cBhvr>
                                      <p:tavLst>
                                        <p:tav tm="0">
                                          <p:val>
                                            <p:strVal val="#ppt_w+.3"/>
                                          </p:val>
                                        </p:tav>
                                        <p:tav tm="100000">
                                          <p:val>
                                            <p:strVal val="#ppt_w"/>
                                          </p:val>
                                        </p:tav>
                                      </p:tavLst>
                                    </p:anim>
                                    <p:anim calcmode="lin" valueType="num">
                                      <p:cBhvr>
                                        <p:cTn id="8" dur="1000" fill="hold"/>
                                        <p:tgtEl>
                                          <p:spTgt spid="58392"/>
                                        </p:tgtEl>
                                        <p:attrNameLst>
                                          <p:attrName>ppt_h</p:attrName>
                                        </p:attrNameLst>
                                      </p:cBhvr>
                                      <p:tavLst>
                                        <p:tav tm="0">
                                          <p:val>
                                            <p:strVal val="#ppt_h"/>
                                          </p:val>
                                        </p:tav>
                                        <p:tav tm="100000">
                                          <p:val>
                                            <p:strVal val="#ppt_h"/>
                                          </p:val>
                                        </p:tav>
                                      </p:tavLst>
                                    </p:anim>
                                    <p:animEffect transition="in" filter="fade">
                                      <p:cBhvr>
                                        <p:cTn id="9" dur="1000"/>
                                        <p:tgtEl>
                                          <p:spTgt spid="583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8393">
                                            <p:txEl>
                                              <p:pRg st="0" end="0"/>
                                            </p:txEl>
                                          </p:spTgt>
                                        </p:tgtEl>
                                        <p:attrNameLst>
                                          <p:attrName>style.visibility</p:attrName>
                                        </p:attrNameLst>
                                      </p:cBhvr>
                                      <p:to>
                                        <p:strVal val="visible"/>
                                      </p:to>
                                    </p:set>
                                    <p:anim calcmode="lin" valueType="num">
                                      <p:cBhvr>
                                        <p:cTn id="14" dur="1000" fill="hold"/>
                                        <p:tgtEl>
                                          <p:spTgt spid="5839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839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839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58393">
                                            <p:txEl>
                                              <p:pRg st="1" end="1"/>
                                            </p:txEl>
                                          </p:spTgt>
                                        </p:tgtEl>
                                        <p:attrNameLst>
                                          <p:attrName>style.visibility</p:attrName>
                                        </p:attrNameLst>
                                      </p:cBhvr>
                                      <p:to>
                                        <p:strVal val="visible"/>
                                      </p:to>
                                    </p:set>
                                    <p:anim calcmode="lin" valueType="num">
                                      <p:cBhvr>
                                        <p:cTn id="19" dur="1000" fill="hold"/>
                                        <p:tgtEl>
                                          <p:spTgt spid="5839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5839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5839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58393">
                                            <p:txEl>
                                              <p:pRg st="2" end="2"/>
                                            </p:txEl>
                                          </p:spTgt>
                                        </p:tgtEl>
                                        <p:attrNameLst>
                                          <p:attrName>style.visibility</p:attrName>
                                        </p:attrNameLst>
                                      </p:cBhvr>
                                      <p:to>
                                        <p:strVal val="visible"/>
                                      </p:to>
                                    </p:set>
                                    <p:anim calcmode="lin" valueType="num">
                                      <p:cBhvr>
                                        <p:cTn id="24" dur="1000" fill="hold"/>
                                        <p:tgtEl>
                                          <p:spTgt spid="5839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5839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5839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58393">
                                            <p:txEl>
                                              <p:pRg st="3" end="3"/>
                                            </p:txEl>
                                          </p:spTgt>
                                        </p:tgtEl>
                                        <p:attrNameLst>
                                          <p:attrName>style.visibility</p:attrName>
                                        </p:attrNameLst>
                                      </p:cBhvr>
                                      <p:to>
                                        <p:strVal val="visible"/>
                                      </p:to>
                                    </p:set>
                                    <p:anim calcmode="lin" valueType="num">
                                      <p:cBhvr>
                                        <p:cTn id="29" dur="1000" fill="hold"/>
                                        <p:tgtEl>
                                          <p:spTgt spid="5839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5839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58393">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58393">
                                            <p:txEl>
                                              <p:pRg st="4" end="4"/>
                                            </p:txEl>
                                          </p:spTgt>
                                        </p:tgtEl>
                                        <p:attrNameLst>
                                          <p:attrName>style.visibility</p:attrName>
                                        </p:attrNameLst>
                                      </p:cBhvr>
                                      <p:to>
                                        <p:strVal val="visible"/>
                                      </p:to>
                                    </p:set>
                                    <p:anim calcmode="lin" valueType="num">
                                      <p:cBhvr>
                                        <p:cTn id="34" dur="1000" fill="hold"/>
                                        <p:tgtEl>
                                          <p:spTgt spid="58393">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5839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583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92" grpId="0"/>
      <p:bldP spid="58393" grpId="0" build="p">
        <p:tmplLst>
          <p:tmpl lvl="1">
            <p:tnLst>
              <p:par>
                <p:cTn presetID="50" presetClass="entr" presetSubtype="0" decel="100000" fill="hold" nodeType="click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Lst>
      </p:bldP>
    </p:bldLst>
  </p:timing>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099"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D6B06D0-6315-4101-BF10-689F05570293}" type="datetimeFigureOut">
              <a:rPr lang="ru-RU"/>
              <a:pPr>
                <a:defRPr/>
              </a:pPr>
              <a:t>19.04.2013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1731195-8E54-4E4B-B19F-A94B06C4BA9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0" r:id="rId1"/>
    <p:sldLayoutId id="2147483783" r:id="rId2"/>
    <p:sldLayoutId id="2147483771" r:id="rId3"/>
    <p:sldLayoutId id="2147483772" r:id="rId4"/>
    <p:sldLayoutId id="2147483773" r:id="rId5"/>
    <p:sldLayoutId id="2147483774" r:id="rId6"/>
    <p:sldLayoutId id="2147483784" r:id="rId7"/>
    <p:sldLayoutId id="2147483775" r:id="rId8"/>
    <p:sldLayoutId id="2147483776" r:id="rId9"/>
    <p:sldLayoutId id="2147483777" r:id="rId10"/>
    <p:sldLayoutId id="214748377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kz/imgres?imgurl=http://upload.wikimedia.org/wikipedia/commons/thumb/4/4a/Musrepov.jpg/200px-Musrepov.jpg&amp;imgrefurl=http://kk.wikipedia.org/wiki/%D2%92%D0%B0%D0%B1%D0%B8%D1%82_%D0%9C%D0%B0%D1%85%D0%BC%D2%B1%D1%82%D2%B1%D0%BB%D1%8B_%D0%9C%D2%AF%D1%81%D1%96%D1%80%D0%B5%D0%BF%D0%BE%D0%B2&amp;h=165&amp;w=200&amp;sz=15&amp;tbnid=gvmfetVaasWjHM:&amp;tbnh=86&amp;tbnw=104&amp;prev=/search?q=%D2%92.+%D0%9C%D2%AF%D1%81%D1%96%D1%80%D0%B5%D0%BF%D0%BE%D0%B2&amp;tbm=isch&amp;tbo=u&amp;zoom=1&amp;q=%D2%92.+%D0%9C%D2%AF%D1%81%D1%96%D1%80%D0%B5%D0%BF%D0%BE%D0%B2&amp;hl=kk&amp;usg=__78zIG5Ec2qhAiNRJ4GE5HiLnYOM=&amp;sa=X&amp;ei=J0seT625LZSQ4gS49Y35Dg&amp;ved=0CB8Q9QEwBw"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kz/imgres?imgurl=http://gdb.rferl.org/2C4E0694-097D-400B-B39B-9BC20CF0ED9F_mw800_s.jpg&amp;imgrefurl=http://www.azattyq.org/content/Kazakhstan_writer_gabit_musirepov_gabiden_mustafin/1933451.html&amp;usg=__w-ZxwE-CITEsfM-RAilS-dD-63Y=&amp;h=600&amp;w=800&amp;sz=49&amp;hl=kk&amp;start=26&amp;zoom=1&amp;tbnid=xw-so9yyo7cVqM:&amp;tbnh=107&amp;tbnw=143&amp;ei=hls5T6OmFMa0tAa2ntXUAQ&amp;prev=/images?q=%D2%92%D0%B0%D0%B1%D0%B5%D2%A3+%D0%B6%D0%B0%D0%B7%D1%83%D1%88%D1%8B%D0%BB%D0%B0%D1%80+%D0%B0%D1%80%D0%B0%D1%81%D1%8B%D0%BD%D0%B4%D0%B0&amp;start=21&amp;hl=kk&amp;sa=N&amp;gbv=2&amp;tbm=isch&amp;itbs=1"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kz/imgres?imgurl=http://ardaktylar.kz/images/sized/images/gallery/2010-07-16/musrepov-240x360.jpg&amp;imgrefurl=http://ardaktylar.kz/gallery/person/356/&amp;usg=__McVvMMxFR8k67z3_VzUQr2cYd3M=&amp;h=360&amp;w=240&amp;sz=52&amp;hl=kk&amp;start=51&amp;zoom=1&amp;tbnid=2MKvNdxznVw32M:&amp;tbnh=121&amp;tbnw=81&amp;ei=aFc5T9vMGsTSsgaUto2YDA&amp;prev=/images?q=%D2%92.+%D0%9C%D2%AF%D1%81%D1%96%D1%80%D0%B5%D0%BF%D0%BE%D0%B2+%D1%81%D1%83%D1%80%D0%B5%D1%82%D1%96&amp;start=42&amp;hl=kk&amp;sa=N&amp;gbv=2&amp;tbm=isch&amp;prmd=ivns&amp;itbs=1" TargetMode="External"/><Relationship Id="rId1" Type="http://schemas.openxmlformats.org/officeDocument/2006/relationships/slideLayout" Target="../slideLayouts/slideLayout11.xml"/><Relationship Id="rId5" Type="http://schemas.openxmlformats.org/officeDocument/2006/relationships/image" Target="../media/image12.jpeg"/><Relationship Id="rId4" Type="http://schemas.openxmlformats.org/officeDocument/2006/relationships/hyperlink" Target="http://www.google.kz/imgres?imgurl=http://www.arzu.kz/files/images/news/281_4z3co.jpg&amp;imgrefurl=http://www.arzu.kz/news/281/&amp;usg=__9ID1_H2owjDCB58tdmEWgtCsbRc=&amp;h=636&amp;w=850&amp;sz=70&amp;hl=kk&amp;start=17&amp;zoom=1&amp;tbnid=D4v1fX4b9-1yAM:&amp;tbnh=108&amp;tbnw=145&amp;ei=3V05T6O8D4XptQa0ob2sDA&amp;prev=/images?q=%D2%92%D0%B0%D0%B1%D0%B8%D1%82+%D0%9C%D2%AF%D1%81%D1%96%D1%80%D0%B5%D0%BF%D0%BE%D0%B2&amp;hl=kk&amp;sa=N&amp;gbv=2&amp;tbm=isch&amp;itbs=1"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kz/imgres?imgurl=http://gdb.rferl.org/15EB91CA-1F30-43D4-97DE-62BE0D4545E8_mw800_s.jpg&amp;imgrefurl=http://www.azattyq.org/content/Kazakhstan_vladimir_ni_funeral_almaty/2155658.html&amp;usg=__Mddl4dF4ddX8e3_Py56zLNqZxZ8=&amp;h=600&amp;w=800&amp;sz=66&amp;hl=kk&amp;start=30&amp;zoom=1&amp;tbnid=-BKvlyQKUMQiSM:&amp;tbnh=107&amp;tbnw=143&amp;ei=5F45T7uSNYzGswbImN27DA&amp;prev=/images?q=%D2%92%D0%B0%D0%B1%D0%B8%D1%82+%D0%9C%D2%AF%D1%81%D1%96%D1%80%D0%B5%D0%BF%D0%BE%D0%B2&amp;start=21&amp;hl=kk&amp;sa=N&amp;gbv=2&amp;tbm=isch&amp;itbs=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4.jpeg"/><Relationship Id="rId4" Type="http://schemas.openxmlformats.org/officeDocument/2006/relationships/hyperlink" Target="http://ecard.skif.net/catalog.php?cat=flowers&amp;ofs=9&amp;is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google.kz/imgres?imgurl=http://www.atamura.kz/books/Musrepov.jpg&amp;imgrefurl=http://www.atamura.kz/catalog.php?act=catalog&amp;id=7&amp;usg=__5IH1FAoAaL5Qg_wCJ6NuombUVJ0=&amp;h=403&amp;w=250&amp;sz=15&amp;hl=kk&amp;start=11&amp;zoom=1&amp;tbnid=clV5EKtUY2vCeM:&amp;tbnh=124&amp;tbnw=77&amp;ei=3V05T6O8D4XptQa0ob2sDA&amp;prev=/images?q=%D2%92%D0%B0%D0%B1%D0%B8%D1%82+%D0%9C%D2%AF%D1%81%D1%96%D1%80%D0%B5%D0%BF%D0%BE%D0%B2&amp;hl=kk&amp;sa=N&amp;gbv=2&amp;tbm=isch&amp;itbs=1" TargetMode="External"/><Relationship Id="rId1" Type="http://schemas.openxmlformats.org/officeDocument/2006/relationships/slideLayout" Target="../slideLayouts/slideLayout11.xml"/><Relationship Id="rId6" Type="http://schemas.openxmlformats.org/officeDocument/2006/relationships/hyperlink" Target="http://www.google.kz/imgres?imgurl=http://classic.nlrk.kz/result/ebook_1016/img/Cover.jpg&amp;imgrefurl=http://classic.nlrk.kz/result/ebook_1016/index.html&amp;usg=__oEGYChj_B2j2-q80w2k5txwZsJg=&amp;h=159&amp;w=100&amp;sz=4&amp;hl=kk&amp;start=129&amp;zoom=1&amp;tbnid=gYVn_ueUkpOSfM:&amp;tbnh=97&amp;tbnw=61&amp;ei=BWE5T6rKINCVswacr5DSDA&amp;prev=/images?q=%D2%92%D0%B0%D0%B1%D0%B8%D1%82+%D0%9C%D2%AF%D1%81%D1%96%D1%80%D0%B5%D0%BF%D0%BE%D0%B2&amp;start=126&amp;hl=kk&amp;sa=N&amp;gbv=2&amp;tbm=isch&amp;itbs=1" TargetMode="External"/><Relationship Id="rId5" Type="http://schemas.openxmlformats.org/officeDocument/2006/relationships/image" Target="../media/image4.jpeg"/><Relationship Id="rId4" Type="http://schemas.openxmlformats.org/officeDocument/2006/relationships/hyperlink" Target="http://www.google.kz/imgres?imgurl=http://writers.kz/medialibrary/images//79800_1714892969_Musirepov.jpg&amp;imgrefurl=http://writers.kz/anaris/?ID=1698&amp;usg=__vo547oXc_t1vdK5y0fV8Wtg4J-k=&amp;h=260&amp;w=198&amp;sz=31&amp;hl=kk&amp;start=28&amp;zoom=1&amp;tbnid=tg8pIh3z4qFhfM:&amp;tbnh=112&amp;tbnw=85&amp;ei=5F45T7uSNYzGswbImN27DA&amp;prev=/images?q=%D2%92%D0%B0%D0%B1%D0%B8%D1%82+%D0%9C%D2%AF%D1%81%D1%96%D1%80%D0%B5%D0%BF%D0%BE%D0%B2&amp;start=21&amp;hl=kk&amp;sa=N&amp;gbv=2&amp;tbm=isch&amp;itbs=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kz/imgres?imgurl=http://photoload.ru/data/1a/92/08/1a9208152ed08d8268713b13ae9fd192.jpg&amp;imgrefurl=http://qalamger.idhost.kz/&amp;usg=__MrJsgAfH7HqptcabCItJcaej0uk=&amp;h=211&amp;w=211&amp;sz=14&amp;hl=kk&amp;start=13&amp;zoom=1&amp;tbnid=Se15HltUQwUpoM:&amp;tbnh=106&amp;tbnw=106&amp;ei=ZF85T-G8D43FtAam8K2hDA&amp;prev=/images?q=%D2%92%D0%B0%D0%B1%D0%B8%D1%82+%D0%9C%D2%AF%D1%81%D1%96%D1%80%D0%B5%D0%BF%D0%BE%D0%B2+%D1%82%D1%83%D1%80%D0%B0%D0%BB%D1%8B+%D3%A9%D0%BB%D0%B5%D2%A3%D0%B4%D0%B5%D1%80&amp;hl=kk&amp;sa=N&amp;gbv=2&amp;tbm=isch&amp;itbs=1" TargetMode="Externa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GUESTAN"/>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57813" y="4643438"/>
            <a:ext cx="3500437" cy="2808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Прямоугольник 4"/>
          <p:cNvSpPr/>
          <p:nvPr/>
        </p:nvSpPr>
        <p:spPr>
          <a:xfrm>
            <a:off x="1357290" y="142852"/>
            <a:ext cx="7643867" cy="4524315"/>
          </a:xfrm>
          <a:prstGeom prst="rect">
            <a:avLst/>
          </a:prstGeom>
          <a:noFill/>
          <a:effectLst/>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kk-KZ" sz="9600" b="1" i="1" spc="50" dirty="0" smtClean="0">
              <a:ln w="28575">
                <a:noFill/>
              </a:ln>
              <a:solidFill>
                <a:srgbClr val="0000FF"/>
              </a:solidFill>
              <a:effectLst>
                <a:outerShdw blurRad="60007" dist="310007" dir="7680000" sy="30000" kx="1300200" algn="ctr" rotWithShape="0">
                  <a:prstClr val="black">
                    <a:alpha val="32000"/>
                  </a:prstClr>
                </a:outerShdw>
              </a:effectLst>
              <a:latin typeface="+mj-lt"/>
            </a:endParaRPr>
          </a:p>
          <a:p>
            <a:pPr algn="ctr">
              <a:defRPr/>
            </a:pPr>
            <a:r>
              <a:rPr lang="kk-KZ" sz="9600" b="1" i="1" spc="50" dirty="0" smtClean="0">
                <a:ln w="28575">
                  <a:noFill/>
                </a:ln>
                <a:solidFill>
                  <a:srgbClr val="0000FF"/>
                </a:solidFill>
                <a:effectLst>
                  <a:outerShdw blurRad="60007" dist="310007" dir="7680000" sy="30000" kx="1300200" algn="ctr" rotWithShape="0">
                    <a:prstClr val="black">
                      <a:alpha val="32000"/>
                    </a:prstClr>
                  </a:outerShdw>
                </a:effectLst>
                <a:latin typeface="+mj-lt"/>
              </a:rPr>
              <a:t>Ғабит Мүсірепов</a:t>
            </a:r>
            <a:endParaRPr lang="ru-RU" sz="9600" b="1" i="1" spc="50" dirty="0">
              <a:ln w="28575">
                <a:noFill/>
              </a:ln>
              <a:solidFill>
                <a:srgbClr val="0000FF"/>
              </a:solidFill>
              <a:effectLst>
                <a:outerShdw blurRad="60007" dist="310007" dir="7680000" sy="30000" kx="1300200" algn="ctr" rotWithShape="0">
                  <a:prstClr val="black">
                    <a:alpha val="32000"/>
                  </a:prstClr>
                </a:outerShdw>
              </a:effectLst>
              <a:latin typeface="+mj-lt"/>
            </a:endParaRPr>
          </a:p>
        </p:txBody>
      </p:sp>
    </p:spTree>
  </p:cSld>
  <p:clrMapOvr>
    <a:masterClrMapping/>
  </p:clrMapOvr>
  <p:transition spd="slow">
    <p:wheel spokes="8"/>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3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Рисунок 2" descr="http://www.google.kz/images?q=tbn:ANd9GcQJVbkGf4nnfHL9w_AwL9tPAtAam2lH6C1YaH_2U2EpdDEc_28TsokkH2Q">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descr="http://t0.gstatic.com/images?q=tbn:ANd9GcQ-G4MBW8ogd0cRpgIznco3SA-f1rviU1olugrLbl-DAhRSexB8rULnd6dL">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55006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Заголовок 10"/>
          <p:cNvSpPr>
            <a:spLocks noGrp="1"/>
          </p:cNvSpPr>
          <p:nvPr>
            <p:ph type="title"/>
          </p:nvPr>
        </p:nvSpPr>
        <p:spPr>
          <a:xfrm>
            <a:off x="5572125" y="142875"/>
            <a:ext cx="3571875" cy="6429375"/>
          </a:xfrm>
        </p:spPr>
        <p:txBody>
          <a:bodyPr/>
          <a:lstStyle/>
          <a:p>
            <a:pPr eaLnBrk="1" hangingPunct="1"/>
            <a:r>
              <a:rPr lang="kk-KZ" sz="3200" smtClean="0">
                <a:solidFill>
                  <a:srgbClr val="0000FF"/>
                </a:solidFill>
                <a:latin typeface="Times New Roman" pitchFamily="18" charset="0"/>
                <a:cs typeface="Times New Roman" pitchFamily="18" charset="0"/>
              </a:rPr>
              <a:t>Жазушы Ғабиден Мұстафиннің Ғабит Мүсіреповке сыйлық таяғы. Сурет Ғабит Мүсірепов мұражайынан түсірілді. </a:t>
            </a:r>
            <a:br>
              <a:rPr lang="kk-KZ" sz="3200" smtClean="0">
                <a:solidFill>
                  <a:srgbClr val="0000FF"/>
                </a:solidFill>
                <a:latin typeface="Times New Roman" pitchFamily="18" charset="0"/>
                <a:cs typeface="Times New Roman" pitchFamily="18" charset="0"/>
              </a:rPr>
            </a:br>
            <a:r>
              <a:rPr lang="kk-KZ" sz="3200" smtClean="0">
                <a:solidFill>
                  <a:srgbClr val="0000FF"/>
                </a:solidFill>
                <a:latin typeface="Times New Roman" pitchFamily="18" charset="0"/>
                <a:cs typeface="Times New Roman" pitchFamily="18" charset="0"/>
              </a:rPr>
              <a:t>Алматы, 11 қараша 2009 жыл.</a:t>
            </a:r>
            <a:endParaRPr lang="ru-RU" sz="3200" smtClean="0">
              <a:solidFill>
                <a:srgbClr val="0000FF"/>
              </a:solidFill>
              <a:latin typeface="Times New Roman" pitchFamily="18" charset="0"/>
              <a:cs typeface="Times New Roman" pitchFamily="18" charset="0"/>
            </a:endParaRPr>
          </a:p>
        </p:txBody>
      </p:sp>
    </p:spTree>
  </p:cSld>
  <p:clrMapOvr>
    <a:masterClrMapping/>
  </p:clrMapOvr>
  <p:transition spd="slow">
    <p:newsflash/>
    <p:sndAc>
      <p:stSnd>
        <p:snd r:embed="rId2" name="drumroll.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3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0" fill="hold"/>
                                        <p:tgtEl>
                                          <p:spTgt spid="11"/>
                                        </p:tgtEl>
                                        <p:attrNameLst>
                                          <p:attrName>ppt_x</p:attrName>
                                        </p:attrNameLst>
                                      </p:cBhvr>
                                      <p:tavLst>
                                        <p:tav tm="0">
                                          <p:val>
                                            <p:strVal val="#ppt_x"/>
                                          </p:val>
                                        </p:tav>
                                        <p:tav tm="100000">
                                          <p:val>
                                            <p:strVal val="#ppt_x"/>
                                          </p:val>
                                        </p:tav>
                                      </p:tavLst>
                                    </p:anim>
                                    <p:anim calcmode="lin" valueType="num">
                                      <p:cBhvr additive="base">
                                        <p:cTn id="13"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port2[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28750" y="1428750"/>
            <a:ext cx="3398838" cy="4694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Заголовок 5"/>
          <p:cNvSpPr>
            <a:spLocks noGrp="1"/>
          </p:cNvSpPr>
          <p:nvPr>
            <p:ph type="title"/>
          </p:nvPr>
        </p:nvSpPr>
        <p:spPr/>
        <p:txBody>
          <a:bodyPr/>
          <a:lstStyle/>
          <a:p>
            <a:pPr eaLnBrk="1" hangingPunct="1"/>
            <a:r>
              <a:rPr lang="kk-KZ" sz="2800" b="1" smtClean="0">
                <a:solidFill>
                  <a:srgbClr val="FF0000"/>
                </a:solidFill>
              </a:rPr>
              <a:t>ҒАБЕҢНЕН ҚАЛҒАН ҚАНАТТЫ СӨЗДЕР</a:t>
            </a:r>
            <a:endParaRPr lang="ru-RU" sz="2800" b="1" smtClean="0">
              <a:solidFill>
                <a:srgbClr val="FF0000"/>
              </a:solidFill>
            </a:endParaRPr>
          </a:p>
        </p:txBody>
      </p:sp>
      <p:sp>
        <p:nvSpPr>
          <p:cNvPr id="27651" name="Rectangle 3"/>
          <p:cNvSpPr>
            <a:spLocks noGrp="1" noChangeArrowheads="1"/>
          </p:cNvSpPr>
          <p:nvPr>
            <p:ph idx="1"/>
          </p:nvPr>
        </p:nvSpPr>
        <p:spPr>
          <a:xfrm>
            <a:off x="4714875" y="1357313"/>
            <a:ext cx="4214813" cy="4967287"/>
          </a:xfrm>
        </p:spPr>
        <p:txBody>
          <a:bodyPr/>
          <a:lstStyle/>
          <a:p>
            <a:pPr algn="ctr" eaLnBrk="1" hangingPunct="1"/>
            <a:endParaRPr lang="ru-RU" sz="3600" smtClean="0">
              <a:solidFill>
                <a:srgbClr val="0000FF"/>
              </a:solidFill>
              <a:latin typeface="KZ Taurus" pitchFamily="2" charset="0"/>
            </a:endParaRPr>
          </a:p>
          <a:p>
            <a:pPr algn="ctr" eaLnBrk="1" hangingPunct="1">
              <a:buClr>
                <a:srgbClr val="FF0000"/>
              </a:buClr>
              <a:buFont typeface="Wingdings" pitchFamily="2" charset="2"/>
              <a:buChar char="Ø"/>
            </a:pPr>
            <a:r>
              <a:rPr lang="ru-RU" sz="3600" b="0" smtClean="0">
                <a:solidFill>
                  <a:srgbClr val="0000FF"/>
                </a:solidFill>
                <a:latin typeface="Times New Roman" pitchFamily="18" charset="0"/>
                <a:cs typeface="Times New Roman" pitchFamily="18" charset="0"/>
              </a:rPr>
              <a:t>Ана тілінен айырылған адам өз халқы  жасаған мәдени мұраның бәрінен құралақан қалады</a:t>
            </a:r>
            <a:r>
              <a:rPr lang="ru-RU" sz="3600" b="0" smtClean="0">
                <a:solidFill>
                  <a:srgbClr val="0000FF"/>
                </a:solidFill>
                <a:latin typeface="KZ Taurus" pitchFamily="2" charset="0"/>
                <a:cs typeface="Times New Roman" pitchFamily="18" charset="0"/>
              </a:rPr>
              <a:t>.</a:t>
            </a:r>
            <a:endParaRPr lang="en-US" sz="3600" b="0" smtClean="0">
              <a:solidFill>
                <a:srgbClr val="0000FF"/>
              </a:solidFill>
              <a:latin typeface="KZ Taurus" pitchFamily="2" charset="0"/>
            </a:endParaRPr>
          </a:p>
          <a:p>
            <a:pPr algn="ctr" eaLnBrk="1" hangingPunct="1">
              <a:buFont typeface="Wingdings" pitchFamily="2" charset="2"/>
              <a:buNone/>
            </a:pPr>
            <a:r>
              <a:rPr lang="en-US" smtClean="0">
                <a:solidFill>
                  <a:srgbClr val="0000FF"/>
                </a:solidFill>
                <a:latin typeface="Times New Roman" pitchFamily="18" charset="0"/>
                <a:cs typeface="Times New Roman" pitchFamily="18" charset="0"/>
              </a:rPr>
              <a:t>           </a:t>
            </a:r>
            <a:r>
              <a:rPr lang="ru-RU" smtClean="0">
                <a:solidFill>
                  <a:srgbClr val="0000FF"/>
                </a:solidFill>
                <a:latin typeface="Times New Roman" pitchFamily="18" charset="0"/>
                <a:cs typeface="Times New Roman" pitchFamily="18" charset="0"/>
              </a:rPr>
              <a:t>Ғ.Мүсірепов</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 calcmode="lin" valueType="num">
                                      <p:cBhvr>
                                        <p:cTn id="7" dur="1000" fill="hold"/>
                                        <p:tgtEl>
                                          <p:spTgt spid="2765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765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765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1000"/>
                            </p:stCondLst>
                            <p:childTnLst>
                              <p:par>
                                <p:cTn id="12" presetID="39" presetClass="entr" presetSubtype="0" accel="100000" fill="hold" grpId="0" nodeType="after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 calcmode="lin" valueType="num">
                                      <p:cBhvr>
                                        <p:cTn id="14" dur="1000" fill="hold"/>
                                        <p:tgtEl>
                                          <p:spTgt spid="2765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2765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2765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2000"/>
                            </p:stCondLst>
                            <p:childTnLst>
                              <p:par>
                                <p:cTn id="19" presetID="39" presetClass="entr" presetSubtype="0" accel="100000" fill="hold" nodeType="afterEffect">
                                  <p:stCondLst>
                                    <p:cond delay="0"/>
                                  </p:stCondLst>
                                  <p:childTnLst>
                                    <p:set>
                                      <p:cBhvr>
                                        <p:cTn id="20" dur="1" fill="hold">
                                          <p:stCondLst>
                                            <p:cond delay="0"/>
                                          </p:stCondLst>
                                        </p:cTn>
                                        <p:tgtEl>
                                          <p:spTgt spid="27652"/>
                                        </p:tgtEl>
                                        <p:attrNameLst>
                                          <p:attrName>style.visibility</p:attrName>
                                        </p:attrNameLst>
                                      </p:cBhvr>
                                      <p:to>
                                        <p:strVal val="visible"/>
                                      </p:to>
                                    </p:set>
                                    <p:anim calcmode="lin" valueType="num">
                                      <p:cBhvr>
                                        <p:cTn id="21" dur="1000" fill="hold"/>
                                        <p:tgtEl>
                                          <p:spTgt spid="27652"/>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27652"/>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27652"/>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276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ChangeArrowheads="1"/>
          </p:cNvSpPr>
          <p:nvPr/>
        </p:nvSpPr>
        <p:spPr bwMode="auto">
          <a:xfrm>
            <a:off x="1285875" y="0"/>
            <a:ext cx="7858125" cy="784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buFont typeface="Wingdings" pitchFamily="2" charset="2"/>
              <a:buChar char="Ø"/>
            </a:pPr>
            <a:r>
              <a:rPr lang="ru-RU" sz="20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Шала</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білім</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шалағай</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мәдениет</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бір</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құлатпай</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қоймайды</a:t>
            </a:r>
            <a:r>
              <a:rPr lang="en-US" sz="2800" b="1">
                <a:solidFill>
                  <a:srgbClr val="0000FF"/>
                </a:solidFill>
                <a:latin typeface="Times New Roman" pitchFamily="18" charset="0"/>
                <a:cs typeface="Times New Roman" pitchFamily="18" charset="0"/>
              </a:rPr>
              <a:t>. </a:t>
            </a:r>
            <a:endParaRPr lang="ru-RU" sz="2800" b="1">
              <a:solidFill>
                <a:srgbClr val="0000FF"/>
              </a:solidFill>
              <a:latin typeface="Times New Roman" pitchFamily="18" charset="0"/>
              <a:cs typeface="Times New Roman" pitchFamily="18" charset="0"/>
            </a:endParaRP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Данышпандықты танып, білген де ғана- данышпан.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Үлкен өнердің - үлкен, таза мінезі болуға керек.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Әдебиет пен өнер ұлы болмаған жерде - ұлт та ұлы бола алмайды.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Театр</a:t>
            </a:r>
            <a:r>
              <a:rPr lang="en-US" sz="2800" b="1">
                <a:solidFill>
                  <a:srgbClr val="0000FF"/>
                </a:solidFill>
                <a:latin typeface="Times New Roman" pitchFamily="18" charset="0"/>
                <a:cs typeface="Times New Roman" pitchFamily="18" charset="0"/>
              </a:rPr>
              <a:t> - </a:t>
            </a:r>
            <a:r>
              <a:rPr lang="ru-RU" sz="2800" b="1">
                <a:solidFill>
                  <a:srgbClr val="0000FF"/>
                </a:solidFill>
                <a:latin typeface="Times New Roman" pitchFamily="18" charset="0"/>
                <a:cs typeface="Times New Roman" pitchFamily="18" charset="0"/>
              </a:rPr>
              <a:t>хас сұлудың көз жасындай мөлдір өнер</a:t>
            </a:r>
            <a:r>
              <a:rPr lang="en-US" sz="2800" b="1">
                <a:solidFill>
                  <a:srgbClr val="0000FF"/>
                </a:solidFill>
                <a:latin typeface="Times New Roman" pitchFamily="18" charset="0"/>
                <a:cs typeface="Times New Roman" pitchFamily="18" charset="0"/>
              </a:rPr>
              <a:t>.</a:t>
            </a:r>
            <a:endParaRPr lang="kk-KZ" sz="2800" b="1">
              <a:solidFill>
                <a:srgbClr val="0000FF"/>
              </a:solidFill>
              <a:latin typeface="Times New Roman" pitchFamily="18" charset="0"/>
              <a:cs typeface="Times New Roman" pitchFamily="18" charset="0"/>
            </a:endParaRPr>
          </a:p>
          <a:p>
            <a:pPr eaLnBrk="0" hangingPunct="0">
              <a:buFont typeface="Wingdings" pitchFamily="2" charset="2"/>
              <a:buChar char="Ø"/>
            </a:pPr>
            <a:r>
              <a:rPr lang="kk-KZ" sz="2800" b="1">
                <a:solidFill>
                  <a:srgbClr val="FF0000"/>
                </a:solidFill>
                <a:latin typeface="Times New Roman" pitchFamily="18" charset="0"/>
                <a:cs typeface="Times New Roman" pitchFamily="18" charset="0"/>
              </a:rPr>
              <a:t> </a:t>
            </a:r>
            <a:r>
              <a:rPr lang="kk-KZ" sz="2800" b="1">
                <a:solidFill>
                  <a:srgbClr val="0000FF"/>
                </a:solidFill>
                <a:latin typeface="Times New Roman" pitchFamily="18" charset="0"/>
                <a:cs typeface="Times New Roman" pitchFamily="18" charset="0"/>
              </a:rPr>
              <a:t>Көркем сөз- жанның сәулесі.</a:t>
            </a:r>
          </a:p>
          <a:p>
            <a:pPr eaLnBrk="0" hangingPunct="0">
              <a:buFont typeface="Wingdings" pitchFamily="2" charset="2"/>
              <a:buChar char="Ø"/>
            </a:pPr>
            <a:r>
              <a:rPr lang="kk-KZ" sz="2800" b="1">
                <a:solidFill>
                  <a:srgbClr val="0000FF"/>
                </a:solidFill>
                <a:latin typeface="Times New Roman" pitchFamily="18" charset="0"/>
                <a:cs typeface="Times New Roman" pitchFamily="18" charset="0"/>
              </a:rPr>
              <a:t> Талантқа қанат болар сезім емес, сенім болу керек.</a:t>
            </a:r>
          </a:p>
          <a:p>
            <a:pPr eaLnBrk="0" hangingPunct="0">
              <a:buFont typeface="Wingdings" pitchFamily="2" charset="2"/>
              <a:buChar char="Ø"/>
            </a:pPr>
            <a:r>
              <a:rPr lang="kk-KZ" sz="2800" b="1">
                <a:solidFill>
                  <a:srgbClr val="0000FF"/>
                </a:solidFill>
                <a:latin typeface="Times New Roman" pitchFamily="18" charset="0"/>
                <a:cs typeface="Times New Roman" pitchFamily="18" charset="0"/>
              </a:rPr>
              <a:t> Ел ерсіз, ер елсіз болмайды.</a:t>
            </a:r>
          </a:p>
          <a:p>
            <a:pPr eaLnBrk="0" hangingPunct="0">
              <a:buFont typeface="Wingdings" pitchFamily="2" charset="2"/>
              <a:buChar char="Ø"/>
            </a:pPr>
            <a:endParaRPr lang="kk-KZ" sz="2800" b="1">
              <a:solidFill>
                <a:srgbClr val="0000FF"/>
              </a:solidFill>
              <a:latin typeface="Times New Roman" pitchFamily="18" charset="0"/>
              <a:cs typeface="Times New Roman" pitchFamily="18" charset="0"/>
            </a:endParaRPr>
          </a:p>
          <a:p>
            <a:pPr eaLnBrk="0" hangingPunct="0">
              <a:buFont typeface="Arial" charset="0"/>
              <a:buChar char="•"/>
            </a:pPr>
            <a:endParaRPr lang="ru-RU" sz="2800" b="1">
              <a:solidFill>
                <a:srgbClr val="0000FF"/>
              </a:solidFill>
              <a:latin typeface="Times New Roman" pitchFamily="18" charset="0"/>
              <a:cs typeface="Times New Roman" pitchFamily="18" charset="0"/>
            </a:endParaRPr>
          </a:p>
          <a:p>
            <a:pPr eaLnBrk="0" hangingPunct="0"/>
            <a:r>
              <a:rPr lang="ru-RU" sz="2800" b="1">
                <a:solidFill>
                  <a:srgbClr val="0000FF"/>
                </a:solidFill>
                <a:latin typeface="Times New Roman" pitchFamily="18" charset="0"/>
                <a:cs typeface="Times New Roman" pitchFamily="18" charset="0"/>
              </a:rPr>
              <a:t>                                                                                                           </a:t>
            </a:r>
          </a:p>
        </p:txBody>
      </p:sp>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Рисунок 1" descr="http://t3.gstatic.com/images?q=tbn:ANd9GcR_CkZzhRnsY0alMvamJbChvjD3xK5e-Rw4lThQTjKO86Dvk2f2AqxnwA">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5750" y="1143000"/>
            <a:ext cx="3657600" cy="5357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Заголовок 6"/>
          <p:cNvSpPr>
            <a:spLocks noGrp="1"/>
          </p:cNvSpPr>
          <p:nvPr>
            <p:ph type="title"/>
          </p:nvPr>
        </p:nvSpPr>
        <p:spPr>
          <a:xfrm>
            <a:off x="457200" y="274638"/>
            <a:ext cx="8229600" cy="868362"/>
          </a:xfrm>
        </p:spPr>
        <p:txBody>
          <a:bodyPr/>
          <a:lstStyle/>
          <a:p>
            <a:pPr eaLnBrk="1" hangingPunct="1"/>
            <a:r>
              <a:rPr lang="kk-KZ" sz="3200" b="1" smtClean="0">
                <a:solidFill>
                  <a:srgbClr val="C00000"/>
                </a:solidFill>
                <a:latin typeface="Times New Roman" pitchFamily="18" charset="0"/>
                <a:cs typeface="Times New Roman" pitchFamily="18" charset="0"/>
              </a:rPr>
              <a:t>ҒАБЕҢЕ ҚОЙЫЛҒАН</a:t>
            </a:r>
            <a:r>
              <a:rPr lang="en-US" sz="3200" b="1" smtClean="0">
                <a:solidFill>
                  <a:srgbClr val="C00000"/>
                </a:solidFill>
                <a:latin typeface="Times New Roman" pitchFamily="18" charset="0"/>
                <a:cs typeface="Times New Roman" pitchFamily="18" charset="0"/>
              </a:rPr>
              <a:t> </a:t>
            </a:r>
            <a:r>
              <a:rPr lang="kk-KZ" sz="3200" b="1" smtClean="0">
                <a:solidFill>
                  <a:srgbClr val="C00000"/>
                </a:solidFill>
                <a:latin typeface="Times New Roman" pitchFamily="18" charset="0"/>
                <a:cs typeface="Times New Roman" pitchFamily="18" charset="0"/>
              </a:rPr>
              <a:t>ЕСКЕРТКІШ</a:t>
            </a:r>
            <a:endParaRPr lang="ru-RU" sz="3200" b="1" smtClean="0">
              <a:solidFill>
                <a:srgbClr val="C00000"/>
              </a:solidFill>
              <a:latin typeface="Times New Roman" pitchFamily="18" charset="0"/>
              <a:cs typeface="Times New Roman" pitchFamily="18" charset="0"/>
            </a:endParaRPr>
          </a:p>
        </p:txBody>
      </p:sp>
      <p:pic>
        <p:nvPicPr>
          <p:cNvPr id="22532" name="Рисунок 9" descr="http://t1.gstatic.com/images?q=tbn:ANd9GcTyDnueNg_1Wy7TaRjitXKoVhZDFBy5lDrG5nr1luRdo7U5YmKKUse2PGiR">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071938" y="1785938"/>
            <a:ext cx="4929187" cy="3714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http://t3.gstatic.com/images?q=tbn:ANd9GcQnSDSZR8njF79_lpRHPBHiWvNBxUal-7dF7flcwdGsAp6F-eAZhDm8ha0">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14438" y="642938"/>
            <a:ext cx="7929562" cy="6215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Заголовок 3"/>
          <p:cNvSpPr>
            <a:spLocks noGrp="1"/>
          </p:cNvSpPr>
          <p:nvPr>
            <p:ph type="ctrTitle" sz="quarter" idx="4294967295"/>
          </p:nvPr>
        </p:nvSpPr>
        <p:spPr>
          <a:xfrm>
            <a:off x="1214438" y="0"/>
            <a:ext cx="7929562" cy="642938"/>
          </a:xfrm>
        </p:spPr>
        <p:txBody>
          <a:bodyPr/>
          <a:lstStyle/>
          <a:p>
            <a:pPr algn="ctr" eaLnBrk="1" hangingPunct="1"/>
            <a:r>
              <a:rPr lang="kk-KZ" sz="2400" b="1" smtClean="0">
                <a:solidFill>
                  <a:srgbClr val="66FF33"/>
                </a:solidFill>
              </a:rPr>
              <a:t>ҒАБЕҢДІ АҚТЫҚ САПАРҒА ШЫҒАРЫП САЛУ</a:t>
            </a:r>
            <a:endParaRPr lang="ru-RU" sz="2400" b="1" smtClean="0">
              <a:solidFill>
                <a:srgbClr val="66FF33"/>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3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0" fill="hold"/>
                                        <p:tgtEl>
                                          <p:spTgt spid="4"/>
                                        </p:tgtEl>
                                        <p:attrNameLst>
                                          <p:attrName>ppt_x</p:attrName>
                                        </p:attrNameLst>
                                      </p:cBhvr>
                                      <p:tavLst>
                                        <p:tav tm="0">
                                          <p:val>
                                            <p:strVal val="#ppt_x"/>
                                          </p:val>
                                        </p:tav>
                                        <p:tav tm="100000">
                                          <p:val>
                                            <p:strVal val="#ppt_x"/>
                                          </p:val>
                                        </p:tav>
                                      </p:tavLst>
                                    </p:anim>
                                    <p:anim calcmode="lin" valueType="num">
                                      <p:cBhvr additive="base">
                                        <p:cTn id="13"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323850" y="214313"/>
            <a:ext cx="8510588" cy="1214437"/>
          </a:xfrm>
        </p:spPr>
        <p:txBody>
          <a:bodyPr/>
          <a:lstStyle/>
          <a:p>
            <a:pPr eaLnBrk="1" hangingPunct="1">
              <a:defRPr/>
            </a:pPr>
            <a:r>
              <a:rPr lang="kk-KZ" sz="4000" b="1" dirty="0">
                <a:solidFill>
                  <a:schemeClr val="accent2"/>
                </a:solidFill>
              </a:rPr>
              <a:t/>
            </a:r>
            <a:br>
              <a:rPr lang="kk-KZ" sz="4000" b="1" dirty="0">
                <a:solidFill>
                  <a:schemeClr val="accent2"/>
                </a:solidFill>
              </a:rPr>
            </a:br>
            <a:r>
              <a:rPr lang="kk-KZ" sz="4800" b="1" dirty="0" smtClean="0">
                <a:solidFill>
                  <a:srgbClr val="FFFF00"/>
                </a:solidFill>
                <a:latin typeface="Times New Roman" pitchFamily="18" charset="0"/>
                <a:cs typeface="Times New Roman" pitchFamily="18" charset="0"/>
              </a:rPr>
              <a:t>Назарларыңызға  рахмет</a:t>
            </a:r>
            <a:r>
              <a:rPr lang="kk-KZ" sz="4800" b="1" dirty="0">
                <a:solidFill>
                  <a:srgbClr val="FFFF00"/>
                </a:solidFill>
                <a:latin typeface="Times New Roman" pitchFamily="18" charset="0"/>
                <a:cs typeface="Times New Roman" pitchFamily="18" charset="0"/>
              </a:rPr>
              <a:t>!</a:t>
            </a:r>
            <a:r>
              <a:rPr lang="ru-RU" sz="4800" b="1" dirty="0">
                <a:solidFill>
                  <a:srgbClr val="FFFF00"/>
                </a:solidFill>
                <a:latin typeface="Times New Roman" pitchFamily="18" charset="0"/>
                <a:cs typeface="Times New Roman" pitchFamily="18" charset="0"/>
              </a:rPr>
              <a:t/>
            </a:r>
            <a:br>
              <a:rPr lang="ru-RU" sz="4800" b="1" dirty="0">
                <a:solidFill>
                  <a:srgbClr val="FFFF00"/>
                </a:solidFill>
                <a:latin typeface="Times New Roman" pitchFamily="18" charset="0"/>
                <a:cs typeface="Times New Roman" pitchFamily="18" charset="0"/>
              </a:rPr>
            </a:br>
            <a:endParaRPr lang="ru-RU" sz="4800" b="1" dirty="0">
              <a:solidFill>
                <a:srgbClr val="FFFF00"/>
              </a:solidFill>
              <a:latin typeface="Times New Roman" pitchFamily="18" charset="0"/>
              <a:cs typeface="Times New Roman" pitchFamily="18" charset="0"/>
            </a:endParaRPr>
          </a:p>
        </p:txBody>
      </p:sp>
      <p:pic>
        <p:nvPicPr>
          <p:cNvPr id="26627" name="Picture 4" descr="Вернуться в каталог">
            <a:hlinkClick r:id="rId4"/>
          </p:cNvPr>
          <p:cNvPicPr>
            <a:picLocks noGrp="1" noChangeAspect="1" noChangeArrowheads="1"/>
          </p:cNvPicPr>
          <p:nvPr>
            <p:ph idx="1"/>
          </p:nvPr>
        </p:nvPicPr>
        <p:blipFill>
          <a:blip r:embed="rId5" cstate="print">
            <a:extLst>
              <a:ext uri="{28A0092B-C50C-407E-A947-70E740481C1C}">
                <a14:useLocalDpi xmlns:a14="http://schemas.microsoft.com/office/drawing/2010/main" xmlns="" val="0"/>
              </a:ext>
            </a:extLst>
          </a:blip>
          <a:srcRect/>
          <a:stretch>
            <a:fillRect/>
          </a:stretch>
        </p:blipFill>
        <p:spPr>
          <a:xfrm>
            <a:off x="0" y="1143000"/>
            <a:ext cx="7572375" cy="5143500"/>
          </a:xfrm>
        </p:spPr>
      </p:pic>
    </p:spTree>
  </p:cSld>
  <p:clrMapOvr>
    <a:masterClrMapping/>
  </p:clrMapOvr>
  <p:transition>
    <p:wheel spokes="8"/>
    <p:sndAc>
      <p:stSnd>
        <p:snd r:embed="rId3"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GUESTAN"/>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4438" y="4500563"/>
            <a:ext cx="3500437" cy="2808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Рисунок 5" descr="Imag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00500" y="0"/>
            <a:ext cx="51435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Заголовок 7"/>
          <p:cNvSpPr>
            <a:spLocks noGrp="1"/>
          </p:cNvSpPr>
          <p:nvPr>
            <p:ph type="title"/>
          </p:nvPr>
        </p:nvSpPr>
        <p:spPr>
          <a:xfrm>
            <a:off x="0" y="274638"/>
            <a:ext cx="4000500" cy="4940300"/>
          </a:xfrm>
        </p:spPr>
        <p:txBody>
          <a:bodyPr rtlCol="0">
            <a:normAutofit fontScale="90000"/>
          </a:bodyPr>
          <a:lstStyle/>
          <a:p>
            <a:pPr eaLnBrk="1" fontAlgn="auto" hangingPunct="1">
              <a:spcAft>
                <a:spcPts val="0"/>
              </a:spcAft>
              <a:defRPr/>
            </a:pPr>
            <a:r>
              <a:rPr lang="en-US" sz="3600" b="1" smtClean="0">
                <a:solidFill>
                  <a:srgbClr val="FF0000"/>
                </a:solidFill>
                <a:latin typeface="Times New Roman" pitchFamily="18" charset="0"/>
                <a:cs typeface="Times New Roman" pitchFamily="18" charset="0"/>
              </a:rPr>
              <a:t>«</a:t>
            </a:r>
            <a:r>
              <a:rPr lang="ru-RU" sz="3600" b="1" smtClean="0">
                <a:solidFill>
                  <a:srgbClr val="FF0000"/>
                </a:solidFill>
                <a:latin typeface="Times New Roman" pitchFamily="18" charset="0"/>
                <a:cs typeface="Times New Roman" pitchFamily="18" charset="0"/>
              </a:rPr>
              <a:t>Ғабит Мүсіреповті мақтаудың керегі жоқ</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Ғабит Мүсіреповпен мақтануымыз керек</a:t>
            </a:r>
            <a:r>
              <a:rPr lang="en-US" sz="3600" b="1" smtClean="0">
                <a:solidFill>
                  <a:srgbClr val="FF0000"/>
                </a:solidFill>
                <a:latin typeface="Times New Roman" pitchFamily="18" charset="0"/>
                <a:cs typeface="Times New Roman" pitchFamily="18" charset="0"/>
              </a:rPr>
              <a:t>»</a:t>
            </a:r>
            <a:r>
              <a:rPr lang="kk-KZ" sz="3600" b="1" smtClean="0">
                <a:solidFill>
                  <a:srgbClr val="FF0000"/>
                </a:solidFill>
                <a:latin typeface="Times New Roman" pitchFamily="18" charset="0"/>
                <a:cs typeface="Times New Roman" pitchFamily="18" charset="0"/>
              </a:rPr>
              <a:t>.</a:t>
            </a:r>
            <a:r>
              <a:rPr lang="en-US" sz="3600" b="1" smtClean="0">
                <a:solidFill>
                  <a:srgbClr val="FF0000"/>
                </a:solidFill>
                <a:latin typeface="Times New Roman" pitchFamily="18" charset="0"/>
                <a:cs typeface="Times New Roman" pitchFamily="18" charset="0"/>
              </a:rPr>
              <a:t>     </a:t>
            </a:r>
            <a:r>
              <a:rPr lang="kk-KZ" sz="3600" b="1" smtClean="0">
                <a:solidFill>
                  <a:srgbClr val="FF0000"/>
                </a:solidFill>
                <a:latin typeface="Times New Roman" pitchFamily="18" charset="0"/>
                <a:cs typeface="Times New Roman" pitchFamily="18" charset="0"/>
              </a:rPr>
              <a:t/>
            </a:r>
            <a:br>
              <a:rPr lang="kk-KZ" sz="3600" b="1" smtClean="0">
                <a:solidFill>
                  <a:srgbClr val="FF0000"/>
                </a:solidFill>
                <a:latin typeface="Times New Roman" pitchFamily="18" charset="0"/>
                <a:cs typeface="Times New Roman" pitchFamily="18" charset="0"/>
              </a:rPr>
            </a:br>
            <a:r>
              <a:rPr lang="kk-KZ" sz="3600" b="1" smtClean="0">
                <a:solidFill>
                  <a:srgbClr val="FF0000"/>
                </a:solidFill>
                <a:latin typeface="Times New Roman" pitchFamily="18" charset="0"/>
                <a:cs typeface="Times New Roman" pitchFamily="18" charset="0"/>
              </a:rPr>
              <a:t>            </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З</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Қабдолов</a:t>
            </a:r>
            <a:r>
              <a:rPr lang="en-US" sz="3600" b="1" smtClean="0">
                <a:solidFill>
                  <a:srgbClr val="FF0000"/>
                </a:solidFill>
                <a:latin typeface="Times New Roman" pitchFamily="18" charset="0"/>
                <a:cs typeface="Times New Roman" pitchFamily="18" charset="0"/>
              </a:rPr>
              <a:t>.</a:t>
            </a:r>
            <a:r>
              <a:rPr lang="ru-RU" sz="3600" smtClean="0">
                <a:solidFill>
                  <a:srgbClr val="FF0000"/>
                </a:solidFill>
              </a:rPr>
              <a:t/>
            </a:r>
            <a:br>
              <a:rPr lang="ru-RU" sz="3600" smtClean="0">
                <a:solidFill>
                  <a:srgbClr val="FF0000"/>
                </a:solidFill>
              </a:rPr>
            </a:br>
            <a:r>
              <a:rPr lang="en-US" sz="3600" smtClean="0">
                <a:solidFill>
                  <a:srgbClr val="FF0000"/>
                </a:solidFill>
              </a:rPr>
              <a:t> </a:t>
            </a:r>
            <a:r>
              <a:rPr lang="ru-RU" sz="1400" smtClean="0"/>
              <a:t/>
            </a:r>
            <a:br>
              <a:rPr lang="ru-RU" sz="1400" smtClean="0"/>
            </a:br>
            <a:endParaRPr lang="ru-RU" sz="1400" smtClean="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3000" fill="hold"/>
                                        <p:tgtEl>
                                          <p:spTgt spid="6"/>
                                        </p:tgtEl>
                                        <p:attrNameLst>
                                          <p:attrName>ppt_x</p:attrName>
                                        </p:attrNameLst>
                                      </p:cBhvr>
                                      <p:tavLst>
                                        <p:tav tm="0">
                                          <p:val>
                                            <p:strVal val="#ppt_x"/>
                                          </p:val>
                                        </p:tav>
                                        <p:tav tm="100000">
                                          <p:val>
                                            <p:strVal val="#ppt_x"/>
                                          </p:val>
                                        </p:tav>
                                      </p:tavLst>
                                    </p:anim>
                                    <p:anim calcmode="lin" valueType="num">
                                      <p:cBhvr additive="base">
                                        <p:cTn id="8"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0" fill="hold"/>
                                        <p:tgtEl>
                                          <p:spTgt spid="8"/>
                                        </p:tgtEl>
                                        <p:attrNameLst>
                                          <p:attrName>ppt_x</p:attrName>
                                        </p:attrNameLst>
                                      </p:cBhvr>
                                      <p:tavLst>
                                        <p:tav tm="0">
                                          <p:val>
                                            <p:strVal val="#ppt_x"/>
                                          </p:val>
                                        </p:tav>
                                        <p:tav tm="100000">
                                          <p:val>
                                            <p:strVal val="#ppt_x"/>
                                          </p:val>
                                        </p:tav>
                                      </p:tavLst>
                                    </p:anim>
                                    <p:anim calcmode="lin" valueType="num">
                                      <p:cBhvr additive="base">
                                        <p:cTn id="1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5875" y="214313"/>
            <a:ext cx="7572375" cy="6186487"/>
          </a:xfrm>
          <a:prstGeom prst="rect">
            <a:avLst/>
          </a:prstGeom>
        </p:spPr>
        <p:txBody>
          <a:bodyPr>
            <a:spAutoFit/>
          </a:bodyPr>
          <a:lstStyle/>
          <a:p>
            <a:pPr>
              <a:defRPr/>
            </a:pPr>
            <a:r>
              <a:rPr lang="ru-RU" sz="3600">
                <a:solidFill>
                  <a:srgbClr val="0000FF"/>
                </a:solidFill>
                <a:latin typeface="+mj-lt"/>
              </a:rPr>
              <a:t>Мүсірепов Ғабит Махмұтұлы - қазақтың әйгілі жазушысы, қоғам және мемлекет қайраткері, Қазақ КСР Ғылым академиясының академигі, әдеби сыншы, аудармашы, Социалистік Еңбек Ері, Қазақстанның халық жазушысы, Қазақ КСР Ғылым академиясының Абай атындағы және Ш.Уәлиханов атындағы мемлекеттік сыйлықтарының лауреаты.</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idx="4294967295"/>
          </p:nvPr>
        </p:nvSpPr>
        <p:spPr>
          <a:xfrm>
            <a:off x="428625" y="1557338"/>
            <a:ext cx="8286750" cy="3024187"/>
          </a:xfrm>
        </p:spPr>
        <p:txBody>
          <a:bodyPr lIns="91440" tIns="45720" rIns="91440" bIns="45720"/>
          <a:lstStyle/>
          <a:p>
            <a:pPr algn="just" eaLnBrk="1" hangingPunct="1">
              <a:defRPr/>
            </a:pPr>
            <a:r>
              <a:rPr lang="kk-KZ" sz="3200" dirty="0" smtClean="0"/>
              <a:t>       </a:t>
            </a:r>
            <a:r>
              <a:rPr lang="kk-KZ" sz="3200" b="1" dirty="0" smtClean="0">
                <a:solidFill>
                  <a:schemeClr val="bg1">
                    <a:lumMod val="50000"/>
                  </a:schemeClr>
                </a:solidFill>
              </a:rPr>
              <a:t>Ғ.Мүсірепов 1902 жылы қазіргі Солтүстік Қазақстан облысы Жамбыл ауданында дүниеге келген. Ауылында хат танығаннан кейін 1916 жылы 2 кластық орыс мектебінде 1 жыл, жоғары басқыш мектебінде 4 жыл оқып, оны 1921 жылы бітіріп шығады. </a:t>
            </a:r>
            <a:endParaRPr lang="ru-RU" sz="3200" b="1" dirty="0" smtClean="0">
              <a:solidFill>
                <a:schemeClr val="bg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Scale>
                                      <p:cBhvr>
                                        <p:cTn id="7" dur="1000" decel="50000" fill="hold">
                                          <p:stCondLst>
                                            <p:cond delay="0"/>
                                          </p:stCondLst>
                                        </p:cTn>
                                        <p:tgtEl>
                                          <p:spTgt spid="184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8434"/>
                                        </p:tgtEl>
                                        <p:attrNameLst>
                                          <p:attrName>ppt_x</p:attrName>
                                          <p:attrName>ppt_y</p:attrName>
                                        </p:attrNameLst>
                                      </p:cBhvr>
                                    </p:animMotion>
                                    <p:animEffect transition="in" filter="fade">
                                      <p:cBhvr>
                                        <p:cTn id="9" dur="1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WordArt 4"/>
          <p:cNvSpPr>
            <a:spLocks noChangeArrowheads="1" noChangeShapeType="1" noTextEdit="1"/>
          </p:cNvSpPr>
          <p:nvPr/>
        </p:nvSpPr>
        <p:spPr bwMode="auto">
          <a:xfrm>
            <a:off x="539750" y="260350"/>
            <a:ext cx="7993063" cy="1008063"/>
          </a:xfrm>
          <a:prstGeom prst="rect">
            <a:avLst/>
          </a:prstGeom>
        </p:spPr>
        <p:txBody>
          <a:bodyPr wrap="none" fromWordArt="1">
            <a:prstTxWarp prst="textWave1">
              <a:avLst>
                <a:gd name="adj1" fmla="val 13005"/>
                <a:gd name="adj2" fmla="val 0"/>
              </a:avLst>
            </a:prstTxWarp>
          </a:bodyPr>
          <a:lstStyle/>
          <a:p>
            <a:pPr algn="ctr">
              <a:defRPr/>
            </a:pPr>
            <a:r>
              <a:rPr lang="ru-RU" sz="3600" kern="10" dirty="0" err="1">
                <a:ln w="9525">
                  <a:noFill/>
                  <a:round/>
                  <a:headEnd/>
                  <a:tailEnd/>
                </a:ln>
                <a:solidFill>
                  <a:srgbClr val="92D050"/>
                </a:solidFill>
                <a:effectLst>
                  <a:outerShdw dist="53882" dir="2700000" algn="ctr" rotWithShape="0">
                    <a:srgbClr val="C0C0C0">
                      <a:alpha val="79999"/>
                    </a:srgbClr>
                  </a:outerShdw>
                </a:effectLst>
                <a:latin typeface="Times New Roman"/>
                <a:cs typeface="Times New Roman"/>
              </a:rPr>
              <a:t>Ғ.Мүсіреповтың</a:t>
            </a:r>
            <a:r>
              <a:rPr lang="ru-RU" sz="3600" kern="10" dirty="0" err="1">
                <a:ln w="9525">
                  <a:noFill/>
                  <a:round/>
                  <a:headEnd/>
                  <a:tailEnd/>
                </a:ln>
                <a:solidFill>
                  <a:srgbClr val="800080"/>
                </a:solidFill>
                <a:effectLst>
                  <a:outerShdw dist="53882" dir="2700000" algn="ctr" rotWithShape="0">
                    <a:srgbClr val="C0C0C0">
                      <a:alpha val="79999"/>
                    </a:srgbClr>
                  </a:outerShdw>
                </a:effectLst>
                <a:latin typeface="Times New Roman"/>
                <a:cs typeface="Times New Roman"/>
              </a:rPr>
              <a:t> </a:t>
            </a:r>
            <a:r>
              <a:rPr lang="ru-RU" sz="3600" kern="10" dirty="0" err="1">
                <a:ln w="9525">
                  <a:noFill/>
                  <a:round/>
                  <a:headEnd/>
                  <a:tailEnd/>
                </a:ln>
                <a:solidFill>
                  <a:srgbClr val="92D050"/>
                </a:solidFill>
                <a:effectLst>
                  <a:outerShdw dist="53882" dir="2700000" algn="ctr" rotWithShape="0">
                    <a:srgbClr val="C0C0C0">
                      <a:alpha val="79999"/>
                    </a:srgbClr>
                  </a:outerShdw>
                </a:effectLst>
                <a:latin typeface="Times New Roman"/>
                <a:cs typeface="Times New Roman"/>
              </a:rPr>
              <a:t>шығармалары</a:t>
            </a:r>
            <a:endParaRPr lang="ru-RU" sz="3600" kern="10" dirty="0">
              <a:ln w="9525">
                <a:noFill/>
                <a:round/>
                <a:headEnd/>
                <a:tailEnd/>
              </a:ln>
              <a:solidFill>
                <a:srgbClr val="92D050"/>
              </a:solidFill>
              <a:effectLst>
                <a:outerShdw dist="53882" dir="2700000" algn="ctr" rotWithShape="0">
                  <a:srgbClr val="C0C0C0">
                    <a:alpha val="79999"/>
                  </a:srgbClr>
                </a:outerShdw>
              </a:effectLst>
              <a:latin typeface="Times New Roman"/>
              <a:cs typeface="Times New Roman"/>
            </a:endParaRPr>
          </a:p>
        </p:txBody>
      </p:sp>
      <p:sp>
        <p:nvSpPr>
          <p:cNvPr id="71685" name="AutoShape 5"/>
          <p:cNvSpPr>
            <a:spLocks noChangeArrowheads="1"/>
          </p:cNvSpPr>
          <p:nvPr/>
        </p:nvSpPr>
        <p:spPr bwMode="auto">
          <a:xfrm>
            <a:off x="1643063" y="1125538"/>
            <a:ext cx="5357812" cy="1303337"/>
          </a:xfrm>
          <a:prstGeom prst="cloudCallout">
            <a:avLst>
              <a:gd name="adj1" fmla="val -8727"/>
              <a:gd name="adj2" fmla="val -51903"/>
            </a:avLst>
          </a:prstGeom>
          <a:solidFill>
            <a:srgbClr val="00B0F0">
              <a:alpha val="36078"/>
            </a:srgbClr>
          </a:solidFill>
          <a:ln w="9525">
            <a:solidFill>
              <a:srgbClr val="CCCCFF"/>
            </a:solidFill>
            <a:round/>
            <a:headEnd/>
            <a:tailEnd/>
          </a:ln>
        </p:spPr>
        <p:txBody>
          <a:bodyPr/>
          <a:lstStyle/>
          <a:p>
            <a:pPr algn="ctr"/>
            <a:r>
              <a:rPr lang="kk-KZ" sz="2600" b="1">
                <a:solidFill>
                  <a:srgbClr val="7030A0"/>
                </a:solidFill>
              </a:rPr>
              <a:t>Әңгімелері</a:t>
            </a:r>
            <a:endParaRPr lang="ru-RU" sz="2600" b="1">
              <a:solidFill>
                <a:srgbClr val="7030A0"/>
              </a:solidFill>
            </a:endParaRPr>
          </a:p>
        </p:txBody>
      </p:sp>
      <p:sp>
        <p:nvSpPr>
          <p:cNvPr id="11268" name="TextBox 3"/>
          <p:cNvSpPr txBox="1">
            <a:spLocks noChangeArrowheads="1"/>
          </p:cNvSpPr>
          <p:nvPr/>
        </p:nvSpPr>
        <p:spPr bwMode="auto">
          <a:xfrm>
            <a:off x="928688" y="1928813"/>
            <a:ext cx="6786562" cy="4648200"/>
          </a:xfrm>
          <a:prstGeom prst="rect">
            <a:avLst/>
          </a:prstGeom>
          <a:noFill/>
          <a:ln w="9525">
            <a:noFill/>
            <a:miter lim="800000"/>
            <a:headEnd/>
            <a:tailEnd/>
          </a:ln>
        </p:spPr>
        <p:txBody>
          <a:bodyPr>
            <a:spAutoFit/>
          </a:bodyPr>
          <a:lstStyle/>
          <a:p>
            <a:pPr>
              <a:defRPr/>
            </a:pPr>
            <a:r>
              <a:rPr lang="kk-KZ" sz="2000" b="1" dirty="0">
                <a:solidFill>
                  <a:srgbClr val="7030A0"/>
                </a:solidFill>
                <a:latin typeface="+mj-lt"/>
              </a:rPr>
              <a:t>«Қос шалқар»</a:t>
            </a:r>
            <a:endParaRPr lang="ru-RU" sz="2000" b="1" dirty="0">
              <a:solidFill>
                <a:srgbClr val="7030A0"/>
              </a:solidFill>
              <a:latin typeface="+mj-lt"/>
            </a:endParaRPr>
          </a:p>
          <a:p>
            <a:pPr>
              <a:defRPr/>
            </a:pPr>
            <a:r>
              <a:rPr lang="kk-KZ" sz="2000" b="1" dirty="0">
                <a:solidFill>
                  <a:srgbClr val="7030A0"/>
                </a:solidFill>
                <a:latin typeface="+mj-lt"/>
              </a:rPr>
              <a:t>«Көк үйдегі көршілер»</a:t>
            </a:r>
            <a:endParaRPr lang="ru-RU" sz="2000" b="1" dirty="0">
              <a:solidFill>
                <a:srgbClr val="7030A0"/>
              </a:solidFill>
              <a:latin typeface="+mj-lt"/>
            </a:endParaRPr>
          </a:p>
          <a:p>
            <a:pPr>
              <a:defRPr/>
            </a:pPr>
            <a:r>
              <a:rPr lang="kk-KZ" sz="2000" b="1" dirty="0">
                <a:solidFill>
                  <a:srgbClr val="7030A0"/>
                </a:solidFill>
                <a:latin typeface="+mj-lt"/>
              </a:rPr>
              <a:t>«Талпақ танау»</a:t>
            </a:r>
            <a:endParaRPr lang="ru-RU" sz="2000" b="1" dirty="0">
              <a:solidFill>
                <a:srgbClr val="7030A0"/>
              </a:solidFill>
              <a:latin typeface="+mj-lt"/>
            </a:endParaRPr>
          </a:p>
          <a:p>
            <a:pPr>
              <a:defRPr/>
            </a:pPr>
            <a:r>
              <a:rPr lang="kk-KZ" sz="2000" b="1" dirty="0">
                <a:solidFill>
                  <a:srgbClr val="7030A0"/>
                </a:solidFill>
                <a:latin typeface="+mj-lt"/>
              </a:rPr>
              <a:t>«Ананың анасы»</a:t>
            </a:r>
            <a:endParaRPr lang="ru-RU" sz="2000" b="1" dirty="0">
              <a:solidFill>
                <a:srgbClr val="7030A0"/>
              </a:solidFill>
              <a:latin typeface="+mj-lt"/>
            </a:endParaRPr>
          </a:p>
          <a:p>
            <a:pPr>
              <a:defRPr/>
            </a:pPr>
            <a:r>
              <a:rPr lang="kk-KZ" sz="2000" b="1" dirty="0">
                <a:solidFill>
                  <a:srgbClr val="7030A0"/>
                </a:solidFill>
                <a:latin typeface="+mj-lt"/>
              </a:rPr>
              <a:t>«Ашынған ана»</a:t>
            </a:r>
            <a:endParaRPr lang="ru-RU" sz="2000" b="1" dirty="0">
              <a:solidFill>
                <a:srgbClr val="7030A0"/>
              </a:solidFill>
              <a:latin typeface="+mj-lt"/>
            </a:endParaRPr>
          </a:p>
          <a:p>
            <a:pPr>
              <a:defRPr/>
            </a:pPr>
            <a:r>
              <a:rPr lang="kk-KZ" sz="2000" b="1" dirty="0">
                <a:solidFill>
                  <a:srgbClr val="7030A0"/>
                </a:solidFill>
                <a:latin typeface="+mj-lt"/>
              </a:rPr>
              <a:t>«Ер ана»</a:t>
            </a:r>
            <a:endParaRPr lang="ru-RU" sz="2000" b="1" dirty="0">
              <a:solidFill>
                <a:srgbClr val="7030A0"/>
              </a:solidFill>
              <a:latin typeface="+mj-lt"/>
            </a:endParaRPr>
          </a:p>
          <a:p>
            <a:pPr>
              <a:defRPr/>
            </a:pPr>
            <a:r>
              <a:rPr lang="kk-KZ" sz="2000" b="1" dirty="0">
                <a:solidFill>
                  <a:srgbClr val="7030A0"/>
                </a:solidFill>
                <a:latin typeface="+mj-lt"/>
              </a:rPr>
              <a:t>«Ақлима»</a:t>
            </a:r>
          </a:p>
          <a:p>
            <a:pPr>
              <a:defRPr/>
            </a:pPr>
            <a:r>
              <a:rPr lang="kk-KZ" sz="2000" b="1" dirty="0">
                <a:solidFill>
                  <a:srgbClr val="7030A0"/>
                </a:solidFill>
                <a:latin typeface="+mj-lt"/>
              </a:rPr>
              <a:t>«Айгүл қойшының бір күні»</a:t>
            </a:r>
            <a:endParaRPr lang="ru-RU" sz="2000" b="1" dirty="0">
              <a:solidFill>
                <a:srgbClr val="7030A0"/>
              </a:solidFill>
              <a:latin typeface="+mj-lt"/>
            </a:endParaRPr>
          </a:p>
          <a:p>
            <a:pPr>
              <a:defRPr/>
            </a:pPr>
            <a:r>
              <a:rPr lang="kk-KZ" sz="2000" b="1" dirty="0">
                <a:solidFill>
                  <a:srgbClr val="7030A0"/>
                </a:solidFill>
                <a:latin typeface="+mj-lt"/>
              </a:rPr>
              <a:t>«Әмина»</a:t>
            </a:r>
            <a:endParaRPr lang="ru-RU" sz="2000" b="1" dirty="0">
              <a:solidFill>
                <a:srgbClr val="7030A0"/>
              </a:solidFill>
              <a:latin typeface="+mj-lt"/>
            </a:endParaRPr>
          </a:p>
          <a:p>
            <a:pPr>
              <a:defRPr/>
            </a:pPr>
            <a:r>
              <a:rPr lang="kk-KZ" sz="2000" b="1" dirty="0">
                <a:solidFill>
                  <a:srgbClr val="7030A0"/>
                </a:solidFill>
                <a:latin typeface="+mj-lt"/>
              </a:rPr>
              <a:t>«Қыран жыры»</a:t>
            </a:r>
            <a:endParaRPr lang="ru-RU" sz="2000" b="1" dirty="0">
              <a:solidFill>
                <a:srgbClr val="7030A0"/>
              </a:solidFill>
              <a:latin typeface="+mj-lt"/>
            </a:endParaRPr>
          </a:p>
          <a:p>
            <a:pPr>
              <a:defRPr/>
            </a:pPr>
            <a:r>
              <a:rPr lang="kk-KZ" sz="2000" b="1" dirty="0">
                <a:solidFill>
                  <a:srgbClr val="7030A0"/>
                </a:solidFill>
                <a:latin typeface="+mj-lt"/>
              </a:rPr>
              <a:t>«Өмір»</a:t>
            </a:r>
            <a:endParaRPr lang="ru-RU" sz="2000" b="1" dirty="0">
              <a:solidFill>
                <a:srgbClr val="7030A0"/>
              </a:solidFill>
              <a:latin typeface="+mj-lt"/>
            </a:endParaRPr>
          </a:p>
          <a:p>
            <a:pPr>
              <a:defRPr/>
            </a:pPr>
            <a:r>
              <a:rPr lang="kk-KZ" sz="2000" b="1" dirty="0">
                <a:solidFill>
                  <a:srgbClr val="7030A0"/>
                </a:solidFill>
                <a:latin typeface="+mj-lt"/>
              </a:rPr>
              <a:t>«Жапон әңгімелері»</a:t>
            </a:r>
            <a:endParaRPr lang="ru-RU" sz="2000" b="1" dirty="0">
              <a:solidFill>
                <a:srgbClr val="7030A0"/>
              </a:solidFill>
              <a:latin typeface="+mj-lt"/>
            </a:endParaRPr>
          </a:p>
          <a:p>
            <a:pPr>
              <a:defRPr/>
            </a:pPr>
            <a:r>
              <a:rPr lang="kk-KZ" sz="2000" b="1" dirty="0">
                <a:solidFill>
                  <a:srgbClr val="7030A0"/>
                </a:solidFill>
                <a:latin typeface="+mj-lt"/>
              </a:rPr>
              <a:t>«Ананың арашасы»</a:t>
            </a:r>
            <a:endParaRPr lang="ru-RU" sz="2000" b="1" dirty="0">
              <a:solidFill>
                <a:srgbClr val="7030A0"/>
              </a:solidFill>
              <a:latin typeface="+mj-lt"/>
            </a:endParaRPr>
          </a:p>
          <a:p>
            <a:pPr>
              <a:defRPr/>
            </a:pPr>
            <a:endParaRPr lang="ru-RU" dirty="0"/>
          </a:p>
          <a:p>
            <a:pP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800" decel="100000"/>
                                        <p:tgtEl>
                                          <p:spTgt spid="71684"/>
                                        </p:tgtEl>
                                      </p:cBhvr>
                                    </p:animEffect>
                                    <p:anim calcmode="lin" valueType="num">
                                      <p:cBhvr>
                                        <p:cTn id="8" dur="800" decel="100000" fill="hold"/>
                                        <p:tgtEl>
                                          <p:spTgt spid="71684"/>
                                        </p:tgtEl>
                                        <p:attrNameLst>
                                          <p:attrName>style.rotation</p:attrName>
                                        </p:attrNameLst>
                                      </p:cBhvr>
                                      <p:tavLst>
                                        <p:tav tm="0">
                                          <p:val>
                                            <p:fltVal val="-90"/>
                                          </p:val>
                                        </p:tav>
                                        <p:tav tm="100000">
                                          <p:val>
                                            <p:fltVal val="0"/>
                                          </p:val>
                                        </p:tav>
                                      </p:tavLst>
                                    </p:anim>
                                    <p:anim calcmode="lin" valueType="num">
                                      <p:cBhvr>
                                        <p:cTn id="9" dur="800" decel="100000" fill="hold"/>
                                        <p:tgtEl>
                                          <p:spTgt spid="71684"/>
                                        </p:tgtEl>
                                        <p:attrNameLst>
                                          <p:attrName>ppt_x</p:attrName>
                                        </p:attrNameLst>
                                      </p:cBhvr>
                                      <p:tavLst>
                                        <p:tav tm="0">
                                          <p:val>
                                            <p:strVal val="#ppt_x+0.4"/>
                                          </p:val>
                                        </p:tav>
                                        <p:tav tm="100000">
                                          <p:val>
                                            <p:strVal val="#ppt_x-0.05"/>
                                          </p:val>
                                        </p:tav>
                                      </p:tavLst>
                                    </p:anim>
                                    <p:anim calcmode="lin" valueType="num">
                                      <p:cBhvr>
                                        <p:cTn id="10" dur="800" decel="100000" fill="hold"/>
                                        <p:tgtEl>
                                          <p:spTgt spid="716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6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68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71685"/>
                                        </p:tgtEl>
                                        <p:attrNameLst>
                                          <p:attrName>style.visibility</p:attrName>
                                        </p:attrNameLst>
                                      </p:cBhvr>
                                      <p:to>
                                        <p:strVal val="visible"/>
                                      </p:to>
                                    </p:set>
                                    <p:anim calcmode="lin" valueType="num">
                                      <p:cBhvr>
                                        <p:cTn id="17" dur="500" fill="hold"/>
                                        <p:tgtEl>
                                          <p:spTgt spid="71685"/>
                                        </p:tgtEl>
                                        <p:attrNameLst>
                                          <p:attrName>ppt_w</p:attrName>
                                        </p:attrNameLst>
                                      </p:cBhvr>
                                      <p:tavLst>
                                        <p:tav tm="0">
                                          <p:val>
                                            <p:fltVal val="0"/>
                                          </p:val>
                                        </p:tav>
                                        <p:tav tm="100000">
                                          <p:val>
                                            <p:strVal val="#ppt_w"/>
                                          </p:val>
                                        </p:tav>
                                      </p:tavLst>
                                    </p:anim>
                                    <p:anim calcmode="lin" valueType="num">
                                      <p:cBhvr>
                                        <p:cTn id="18" dur="500" fill="hold"/>
                                        <p:tgtEl>
                                          <p:spTgt spid="71685"/>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268"/>
                                        </p:tgtEl>
                                        <p:attrNameLst>
                                          <p:attrName>style.visibility</p:attrName>
                                        </p:attrNameLst>
                                      </p:cBhvr>
                                      <p:to>
                                        <p:strVal val="visible"/>
                                      </p:to>
                                    </p:set>
                                    <p:anim calcmode="lin" valueType="num">
                                      <p:cBhvr additive="base">
                                        <p:cTn id="23" dur="500" fill="hold"/>
                                        <p:tgtEl>
                                          <p:spTgt spid="11268"/>
                                        </p:tgtEl>
                                        <p:attrNameLst>
                                          <p:attrName>ppt_x</p:attrName>
                                        </p:attrNameLst>
                                      </p:cBhvr>
                                      <p:tavLst>
                                        <p:tav tm="0">
                                          <p:val>
                                            <p:strVal val="#ppt_x"/>
                                          </p:val>
                                        </p:tav>
                                        <p:tav tm="100000">
                                          <p:val>
                                            <p:strVal val="#ppt_x"/>
                                          </p:val>
                                        </p:tav>
                                      </p:tavLst>
                                    </p:anim>
                                    <p:anim calcmode="lin" valueType="num">
                                      <p:cBhvr additive="base">
                                        <p:cTn id="24"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P spid="112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42875" y="0"/>
            <a:ext cx="9001125" cy="6862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fontAlgn="t"/>
            <a:r>
              <a:rPr lang="ru-RU" sz="1000">
                <a:solidFill>
                  <a:srgbClr val="333333"/>
                </a:solidFill>
                <a:latin typeface="Calibri" pitchFamily="34" charset="0"/>
                <a:ea typeface="Times New Roman" pitchFamily="18" charset="0"/>
                <a:cs typeface="Arial" charset="0"/>
              </a:rPr>
              <a:t> </a:t>
            </a:r>
            <a:endParaRPr lang="ru-RU" sz="1000">
              <a:solidFill>
                <a:srgbClr val="333333"/>
              </a:solidFill>
              <a:ea typeface="Times New Roman" pitchFamily="18" charset="0"/>
              <a:cs typeface="Arial" charset="0"/>
            </a:endParaRPr>
          </a:p>
          <a:p>
            <a:pPr fontAlgn="t"/>
            <a:r>
              <a:rPr lang="ru-RU">
                <a:solidFill>
                  <a:srgbClr val="0000FF"/>
                </a:solidFill>
                <a:ea typeface="Times New Roman" pitchFamily="18" charset="0"/>
                <a:cs typeface="Arial" charset="0"/>
              </a:rPr>
              <a:t> </a:t>
            </a:r>
            <a:r>
              <a:rPr lang="ru-RU">
                <a:solidFill>
                  <a:srgbClr val="0000FF"/>
                </a:solidFill>
                <a:latin typeface="Times New Roman" pitchFamily="18" charset="0"/>
                <a:ea typeface="Times New Roman" pitchFamily="18" charset="0"/>
                <a:cs typeface="Arial" charset="0"/>
              </a:rPr>
              <a:t>Ғабит Махмұтұлы Мүсірепов- 1902 жылы 22 наурызда қазіргі Солтүстік Қазақстан облысының Жамбыл ауданы </a:t>
            </a:r>
            <a:r>
              <a:rPr lang="kk-KZ">
                <a:solidFill>
                  <a:srgbClr val="0000FF"/>
                </a:solidFill>
                <a:latin typeface="Times New Roman" pitchFamily="18" charset="0"/>
                <a:ea typeface="Times New Roman" pitchFamily="18" charset="0"/>
                <a:cs typeface="Arial" charset="0"/>
              </a:rPr>
              <a:t>Жаңа жол ауылында </a:t>
            </a:r>
            <a:r>
              <a:rPr lang="ru-RU">
                <a:solidFill>
                  <a:srgbClr val="0000FF"/>
                </a:solidFill>
                <a:latin typeface="Times New Roman" pitchFamily="18" charset="0"/>
                <a:ea typeface="Times New Roman" pitchFamily="18" charset="0"/>
                <a:cs typeface="Arial" charset="0"/>
              </a:rPr>
              <a:t>кедей шаруаның отбасында дүниеге келген.</a:t>
            </a:r>
          </a:p>
          <a:p>
            <a:pPr fontAlgn="t"/>
            <a:r>
              <a:rPr lang="ru-RU">
                <a:solidFill>
                  <a:srgbClr val="0000FF"/>
                </a:solidFill>
                <a:latin typeface="Times New Roman" pitchFamily="18" charset="0"/>
                <a:ea typeface="Times New Roman" pitchFamily="18" charset="0"/>
                <a:cs typeface="Arial" charset="0"/>
              </a:rPr>
              <a:t> 1916 жылы 14 жасында -</a:t>
            </a:r>
            <a:r>
              <a:rPr lang="en-US">
                <a:solidFill>
                  <a:srgbClr val="0000FF"/>
                </a:solidFill>
                <a:latin typeface="Times New Roman" pitchFamily="18" charset="0"/>
                <a:ea typeface="Times New Roman" pitchFamily="18" charset="0"/>
                <a:cs typeface="Arial" charset="0"/>
              </a:rPr>
              <a:t> </a:t>
            </a:r>
            <a:r>
              <a:rPr lang="ru-RU">
                <a:solidFill>
                  <a:srgbClr val="0000FF"/>
                </a:solidFill>
                <a:latin typeface="Times New Roman" pitchFamily="18" charset="0"/>
                <a:ea typeface="Times New Roman" pitchFamily="18" charset="0"/>
                <a:cs typeface="Arial" charset="0"/>
              </a:rPr>
              <a:t>Обаған деген жердегі нағашысының көмегімен орыс мектебіне о</a:t>
            </a:r>
            <a:r>
              <a:rPr lang="kk-KZ">
                <a:solidFill>
                  <a:srgbClr val="0000FF"/>
                </a:solidFill>
                <a:latin typeface="Times New Roman" pitchFamily="18" charset="0"/>
                <a:ea typeface="Times New Roman" pitchFamily="18" charset="0"/>
                <a:cs typeface="Arial" charset="0"/>
              </a:rPr>
              <a:t>қ</a:t>
            </a:r>
            <a:r>
              <a:rPr lang="ru-RU">
                <a:solidFill>
                  <a:srgbClr val="0000FF"/>
                </a:solidFill>
                <a:latin typeface="Times New Roman" pitchFamily="18" charset="0"/>
                <a:ea typeface="Times New Roman" pitchFamily="18" charset="0"/>
                <a:cs typeface="Arial" charset="0"/>
              </a:rPr>
              <a:t>уға түседі.</a:t>
            </a:r>
          </a:p>
          <a:p>
            <a:pPr fontAlgn="t"/>
            <a:r>
              <a:rPr lang="ru-RU">
                <a:solidFill>
                  <a:srgbClr val="0000FF"/>
                </a:solidFill>
                <a:latin typeface="Times New Roman" pitchFamily="18" charset="0"/>
                <a:ea typeface="Times New Roman" pitchFamily="18" charset="0"/>
                <a:cs typeface="Arial" charset="0"/>
              </a:rPr>
              <a:t>1923-26 жылдары -мектепті бітіріп, Преснегорьковтағы екі кластық орыс мектебін, жұмысшы факультетінде (рабфак) оқып, ауыл шаруашылық институтында оқиды.</a:t>
            </a:r>
          </a:p>
          <a:p>
            <a:pPr fontAlgn="t"/>
            <a:r>
              <a:rPr lang="ru-RU">
                <a:solidFill>
                  <a:srgbClr val="0000FF"/>
                </a:solidFill>
                <a:latin typeface="Times New Roman" pitchFamily="18" charset="0"/>
                <a:ea typeface="Times New Roman" pitchFamily="18" charset="0"/>
                <a:cs typeface="Arial" charset="0"/>
              </a:rPr>
              <a:t>1929-30 ж  «Қос Шалқар»«Талпақ танау», «Ана туралы новеллалар», «Автографиялық әңгіме», «Көк үйдегі көршілер», «Күсен»,«Қыз Жібек», «Қозы Көрпеш-Баян сұлу», «Ақан сері — Ақтоқты», «Аманкелді», «Қынаптан қылыш т.б, «Қазақ солдаты», «Ұлпан», «Оянған өлке», «Кездеспей кеткен бір бейне»  </a:t>
            </a:r>
          </a:p>
          <a:p>
            <a:pPr fontAlgn="t"/>
            <a:r>
              <a:rPr lang="ru-RU">
                <a:solidFill>
                  <a:srgbClr val="0000FF"/>
                </a:solidFill>
                <a:latin typeface="Times New Roman" pitchFamily="18" charset="0"/>
                <a:ea typeface="Times New Roman" pitchFamily="18" charset="0"/>
                <a:cs typeface="Arial" charset="0"/>
              </a:rPr>
              <a:t>1931-44 ж  Шекспирден: «Антонин мен Клеопатра», М. Горькийдің «Өлімді жеңген ана» , «Адамның анасы»  шығармаларын аударды.</a:t>
            </a:r>
          </a:p>
          <a:p>
            <a:pPr fontAlgn="t"/>
            <a:r>
              <a:rPr lang="ru-RU">
                <a:solidFill>
                  <a:srgbClr val="0000FF"/>
                </a:solidFill>
                <a:latin typeface="Times New Roman" pitchFamily="18" charset="0"/>
                <a:ea typeface="Times New Roman" pitchFamily="18" charset="0"/>
                <a:cs typeface="Arial" charset="0"/>
              </a:rPr>
              <a:t>1958 ж Қазақ ССР Жоғарғы Кеңесіне,  КСРО Жоғарғы Кеңесіне депутат болып сайланды.</a:t>
            </a:r>
          </a:p>
          <a:p>
            <a:pPr fontAlgn="t"/>
            <a:r>
              <a:rPr lang="ru-RU">
                <a:solidFill>
                  <a:srgbClr val="0000FF"/>
                </a:solidFill>
                <a:latin typeface="Times New Roman" pitchFamily="18" charset="0"/>
                <a:ea typeface="Times New Roman" pitchFamily="18" charset="0"/>
                <a:cs typeface="Arial" charset="0"/>
              </a:rPr>
              <a:t>1962,1972,1974 ж 3 мәрте Ленин,1975 ж 2 мәрте Еңбек Қызыл Ту, 1982 ж «Халықтар достығы» медальдары.</a:t>
            </a:r>
          </a:p>
          <a:p>
            <a:pPr fontAlgn="t"/>
            <a:r>
              <a:rPr lang="ru-RU">
                <a:solidFill>
                  <a:srgbClr val="0000FF"/>
                </a:solidFill>
                <a:latin typeface="Times New Roman" pitchFamily="18" charset="0"/>
                <a:ea typeface="Times New Roman" pitchFamily="18" charset="0"/>
                <a:cs typeface="Arial" charset="0"/>
              </a:rPr>
              <a:t>1970 ж Қазақстан Мемлекеттік сыйлығын алды.</a:t>
            </a:r>
          </a:p>
          <a:p>
            <a:pPr fontAlgn="t"/>
            <a:r>
              <a:rPr lang="ru-RU">
                <a:solidFill>
                  <a:srgbClr val="0000FF"/>
                </a:solidFill>
                <a:latin typeface="Times New Roman" pitchFamily="18" charset="0"/>
                <a:ea typeface="Times New Roman" pitchFamily="18" charset="0"/>
                <a:cs typeface="Arial" charset="0"/>
              </a:rPr>
              <a:t>1977 ж Қазақстан Ғылым Академиясының Ш.Уәлиханов атындағы сыйлық алды.</a:t>
            </a:r>
          </a:p>
          <a:p>
            <a:pPr fontAlgn="t"/>
            <a:r>
              <a:rPr lang="ru-RU">
                <a:solidFill>
                  <a:srgbClr val="0000FF"/>
                </a:solidFill>
                <a:latin typeface="Times New Roman" pitchFamily="18" charset="0"/>
                <a:ea typeface="Times New Roman" pitchFamily="18" charset="0"/>
                <a:cs typeface="Arial" charset="0"/>
              </a:rPr>
              <a:t> 1974 ж Кеңес әдебиетін өркендетуде сіңірген еңбегі үшін Социалистік Еңбек Ері құрметті атағы берілді.</a:t>
            </a:r>
          </a:p>
          <a:p>
            <a:pPr fontAlgn="t"/>
            <a:r>
              <a:rPr lang="ru-RU">
                <a:solidFill>
                  <a:srgbClr val="0000FF"/>
                </a:solidFill>
                <a:latin typeface="Times New Roman" pitchFamily="18" charset="0"/>
                <a:ea typeface="Times New Roman" pitchFamily="18" charset="0"/>
                <a:cs typeface="Arial" charset="0"/>
              </a:rPr>
              <a:t>1985 ж дүние салды.</a:t>
            </a:r>
          </a:p>
          <a:p>
            <a:pPr fontAlgn="t"/>
            <a:r>
              <a:rPr lang="ru-RU">
                <a:solidFill>
                  <a:srgbClr val="0000FF"/>
                </a:solidFill>
                <a:latin typeface="Times New Roman" pitchFamily="18" charset="0"/>
                <a:ea typeface="Times New Roman" pitchFamily="18" charset="0"/>
                <a:cs typeface="Arial" charset="0"/>
              </a:rPr>
              <a:t>1985 ж Алматы қаласының Қарасай батыр көшесінен мұражай, Астана қаласында көше, Балалар мен жасөспірімдер театры ашылып, ескерткіш мүсін қойылған. </a:t>
            </a:r>
          </a:p>
          <a:p>
            <a:pPr fontAlgn="t"/>
            <a:endParaRPr lang="ru-RU" sz="1600">
              <a:solidFill>
                <a:srgbClr val="0000FF"/>
              </a:solidFill>
              <a:latin typeface="Calibri" pitchFamily="34" charset="0"/>
              <a:ea typeface="Times New Roman" pitchFamily="18" charset="0"/>
              <a:cs typeface="Arial"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9153"/>
                                        </p:tgtEl>
                                        <p:attrNameLst>
                                          <p:attrName>style.visibility</p:attrName>
                                        </p:attrNameLst>
                                      </p:cBhvr>
                                      <p:to>
                                        <p:strVal val="visible"/>
                                      </p:to>
                                    </p:set>
                                    <p:anim calcmode="lin" valueType="num">
                                      <p:cBhvr additive="base">
                                        <p:cTn id="7" dur="5000" fill="hold"/>
                                        <p:tgtEl>
                                          <p:spTgt spid="49153"/>
                                        </p:tgtEl>
                                        <p:attrNameLst>
                                          <p:attrName>ppt_x</p:attrName>
                                        </p:attrNameLst>
                                      </p:cBhvr>
                                      <p:tavLst>
                                        <p:tav tm="0">
                                          <p:val>
                                            <p:strVal val="#ppt_x"/>
                                          </p:val>
                                        </p:tav>
                                        <p:tav tm="100000">
                                          <p:val>
                                            <p:strVal val="#ppt_x"/>
                                          </p:val>
                                        </p:tav>
                                      </p:tavLst>
                                    </p:anim>
                                    <p:anim calcmode="lin" valueType="num">
                                      <p:cBhvr additive="base">
                                        <p:cTn id="8" dur="5000" fill="hold"/>
                                        <p:tgtEl>
                                          <p:spTgt spid="491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t1.gstatic.com/images?q=tbn:ANd9GcRt-Q7JhC-fLll7j-k9tfjtpXHZvVn9nUFwRao2tsxq5b8Ig8A-yO4-Z50">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072766">
            <a:off x="649288" y="2406650"/>
            <a:ext cx="2214562" cy="318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Рисунок 2" descr="http://t1.gstatic.com/images?q=tbn:ANd9GcR5JX2ojK0WNs54qx4Sy4GrjQa8UFGLNg9FLvaWY1lHY5Kfyg72VIJUr_o">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1182892">
            <a:off x="6446838" y="2063750"/>
            <a:ext cx="2214562" cy="324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Рисунок 5" descr="http://t3.gstatic.com/images?q=tbn:ANd9GcQ-C7Kz9eekSwrB7lGQ1OYWk9MF_kXxbXvnZdS8VE7QFbpXCmqvNflDcQ">
            <a:hlinkClick r:id="rId6"/>
          </p:cNvPr>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rot="-1145649">
            <a:off x="3409950" y="2316163"/>
            <a:ext cx="2500313" cy="3357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Заголовок 6"/>
          <p:cNvSpPr>
            <a:spLocks noGrp="1"/>
          </p:cNvSpPr>
          <p:nvPr>
            <p:ph type="title"/>
          </p:nvPr>
        </p:nvSpPr>
        <p:spPr>
          <a:xfrm>
            <a:off x="0" y="274638"/>
            <a:ext cx="9144000" cy="1143000"/>
          </a:xfrm>
        </p:spPr>
        <p:txBody>
          <a:bodyPr/>
          <a:lstStyle/>
          <a:p>
            <a:pPr eaLnBrk="1" hangingPunct="1"/>
            <a:r>
              <a:rPr lang="kk-KZ" sz="2800" b="1" smtClean="0">
                <a:solidFill>
                  <a:srgbClr val="0000FF"/>
                </a:solidFill>
                <a:latin typeface="Times New Roman" pitchFamily="18" charset="0"/>
                <a:cs typeface="Times New Roman" pitchFamily="18" charset="0"/>
              </a:rPr>
              <a:t>«Жақсы кітап тоғыз ай, тоғыз күнде туа салмайды»</a:t>
            </a:r>
            <a:r>
              <a:rPr lang="ru-RU" sz="2800" b="1" smtClean="0">
                <a:solidFill>
                  <a:srgbClr val="0000FF"/>
                </a:solidFill>
                <a:latin typeface="Times New Roman" pitchFamily="18" charset="0"/>
                <a:cs typeface="Times New Roman" pitchFamily="18" charset="0"/>
              </a:rPr>
              <a:t/>
            </a:r>
            <a:br>
              <a:rPr lang="ru-RU" sz="2800" b="1" smtClean="0">
                <a:solidFill>
                  <a:srgbClr val="0000FF"/>
                </a:solidFill>
                <a:latin typeface="Times New Roman" pitchFamily="18" charset="0"/>
                <a:cs typeface="Times New Roman" pitchFamily="18" charset="0"/>
              </a:rPr>
            </a:br>
            <a:r>
              <a:rPr lang="ru-RU" sz="2800" b="1" smtClean="0">
                <a:solidFill>
                  <a:srgbClr val="0000FF"/>
                </a:solidFill>
                <a:latin typeface="Times New Roman" pitchFamily="18" charset="0"/>
                <a:cs typeface="Times New Roman" pitchFamily="18" charset="0"/>
              </a:rPr>
              <a:t>                                                                      </a:t>
            </a:r>
            <a:r>
              <a:rPr lang="kk-KZ" sz="2800" b="1" i="1" smtClean="0">
                <a:solidFill>
                  <a:srgbClr val="0000FF"/>
                </a:solidFill>
                <a:latin typeface="Times New Roman" pitchFamily="18" charset="0"/>
                <a:cs typeface="Times New Roman" pitchFamily="18" charset="0"/>
              </a:rPr>
              <a:t>Ғ. Мүсірепов</a:t>
            </a:r>
            <a:endParaRPr lang="ru-RU" sz="2800" b="1" smtClean="0">
              <a:solidFill>
                <a:srgbClr val="0000FF"/>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3000" fill="hold"/>
                                        <p:tgtEl>
                                          <p:spTgt spid="6"/>
                                        </p:tgtEl>
                                        <p:attrNameLst>
                                          <p:attrName>ppt_x</p:attrName>
                                        </p:attrNameLst>
                                      </p:cBhvr>
                                      <p:tavLst>
                                        <p:tav tm="0">
                                          <p:val>
                                            <p:strVal val="#ppt_x"/>
                                          </p:val>
                                        </p:tav>
                                        <p:tav tm="100000">
                                          <p:val>
                                            <p:strVal val="#ppt_x"/>
                                          </p:val>
                                        </p:tav>
                                      </p:tavLst>
                                    </p:anim>
                                    <p:anim calcmode="lin" valueType="num">
                                      <p:cBhvr additive="base">
                                        <p:cTn id="14"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3000" fill="hold"/>
                                        <p:tgtEl>
                                          <p:spTgt spid="3"/>
                                        </p:tgtEl>
                                        <p:attrNameLst>
                                          <p:attrName>ppt_x</p:attrName>
                                        </p:attrNameLst>
                                      </p:cBhvr>
                                      <p:tavLst>
                                        <p:tav tm="0">
                                          <p:val>
                                            <p:strVal val="#ppt_x"/>
                                          </p:val>
                                        </p:tav>
                                        <p:tav tm="100000">
                                          <p:val>
                                            <p:strVal val="#ppt_x"/>
                                          </p:val>
                                        </p:tav>
                                      </p:tavLst>
                                    </p:anim>
                                    <p:anim calcmode="lin" valueType="num">
                                      <p:cBhvr additive="base">
                                        <p:cTn id="20"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heel(4)">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t1.gstatic.com/images?q=tbn:ANd9GcR3vkIIEBt4EghNDwu8WL9bQ2Zp8bwXkLee3yKiKzOBJju9lVU4ei5-Qp8">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29125" y="142875"/>
            <a:ext cx="4714875" cy="657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Заголовок 2"/>
          <p:cNvSpPr>
            <a:spLocks noGrp="1"/>
          </p:cNvSpPr>
          <p:nvPr>
            <p:ph type="title"/>
          </p:nvPr>
        </p:nvSpPr>
        <p:spPr>
          <a:xfrm>
            <a:off x="0" y="274638"/>
            <a:ext cx="4286250" cy="6369050"/>
          </a:xfrm>
        </p:spPr>
        <p:txBody>
          <a:bodyPr/>
          <a:lstStyle/>
          <a:p>
            <a:pPr eaLnBrk="1" hangingPunct="1"/>
            <a:r>
              <a:rPr lang="kk-KZ" sz="2800" b="1" i="1" smtClean="0">
                <a:solidFill>
                  <a:srgbClr val="0000FF"/>
                </a:solidFill>
                <a:latin typeface="Times New Roman" pitchFamily="18" charset="0"/>
                <a:cs typeface="Times New Roman" pitchFamily="18" charset="0"/>
              </a:rPr>
              <a:t>«Халқымыздың өткен ғасырда бастан кешкен сан қилы күрделі тағдыры Мүсіреповтің құдіретті қаламы арқылы көркемдік бейнесін тапты. Оның әдебиеттегі  зор еңбегі көзі тіріснде-ақ өзінің жоғары бағасын алды».</a:t>
            </a:r>
            <a:r>
              <a:rPr lang="ru-RU" sz="2800" b="1" smtClean="0">
                <a:solidFill>
                  <a:srgbClr val="0000FF"/>
                </a:solidFill>
                <a:latin typeface="Times New Roman" pitchFamily="18" charset="0"/>
                <a:cs typeface="Times New Roman" pitchFamily="18" charset="0"/>
              </a:rPr>
              <a:t/>
            </a:r>
            <a:br>
              <a:rPr lang="ru-RU" sz="2800" b="1" smtClean="0">
                <a:solidFill>
                  <a:srgbClr val="0000FF"/>
                </a:solidFill>
                <a:latin typeface="Times New Roman" pitchFamily="18" charset="0"/>
                <a:cs typeface="Times New Roman" pitchFamily="18" charset="0"/>
              </a:rPr>
            </a:br>
            <a:r>
              <a:rPr lang="ru-RU" sz="2800" b="1" smtClean="0">
                <a:latin typeface="Times New Roman" pitchFamily="18" charset="0"/>
                <a:cs typeface="Times New Roman" pitchFamily="18" charset="0"/>
              </a:rPr>
              <a:t>               </a:t>
            </a:r>
            <a:r>
              <a:rPr lang="kk-KZ" sz="2800" b="1" i="1" smtClean="0">
                <a:solidFill>
                  <a:srgbClr val="00B0F0"/>
                </a:solidFill>
                <a:latin typeface="Times New Roman" pitchFamily="18" charset="0"/>
                <a:cs typeface="Times New Roman" pitchFamily="18" charset="0"/>
              </a:rPr>
              <a:t>Н. Ә. Назарбаев</a:t>
            </a:r>
            <a:endParaRPr lang="ru-RU" sz="2800" b="1"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0" fill="hold"/>
                                        <p:tgtEl>
                                          <p:spTgt spid="3"/>
                                        </p:tgtEl>
                                        <p:attrNameLst>
                                          <p:attrName>ppt_x</p:attrName>
                                        </p:attrNameLst>
                                      </p:cBhvr>
                                      <p:tavLst>
                                        <p:tav tm="0">
                                          <p:val>
                                            <p:strVal val="#ppt_x"/>
                                          </p:val>
                                        </p:tav>
                                        <p:tav tm="100000">
                                          <p:val>
                                            <p:strVal val="#ppt_x"/>
                                          </p:val>
                                        </p:tav>
                                      </p:tavLst>
                                    </p:anim>
                                    <p:anim calcmode="lin" valueType="num">
                                      <p:cBhvr additive="base">
                                        <p:cTn id="13"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7750" y="357188"/>
            <a:ext cx="4143375" cy="6000750"/>
          </a:xfrm>
        </p:spPr>
        <p:txBody>
          <a:bodyPr rtlCol="0">
            <a:normAutofit fontScale="90000"/>
          </a:bodyPr>
          <a:lstStyle/>
          <a:p>
            <a:pPr eaLnBrk="1" fontAlgn="auto" hangingPunct="1">
              <a:spcAft>
                <a:spcPts val="0"/>
              </a:spcAft>
              <a:defRPr/>
            </a:pPr>
            <a:r>
              <a:rPr lang="kk-KZ" sz="1400" smtClean="0"/>
              <a:t/>
            </a:r>
            <a:br>
              <a:rPr lang="kk-KZ" sz="1400" smtClean="0"/>
            </a:br>
            <a:r>
              <a:rPr lang="kk-KZ" sz="1400" smtClean="0"/>
              <a:t/>
            </a:r>
            <a:br>
              <a:rPr lang="kk-KZ" sz="1400" smtClean="0"/>
            </a:br>
            <a:r>
              <a:rPr lang="kk-KZ" sz="1400" smtClean="0"/>
              <a:t/>
            </a:r>
            <a:br>
              <a:rPr lang="kk-KZ" sz="1400" smtClean="0"/>
            </a:br>
            <a:r>
              <a:rPr lang="kk-KZ" sz="1400" smtClean="0"/>
              <a:t/>
            </a:r>
            <a:br>
              <a:rPr lang="kk-KZ" sz="1400" smtClean="0"/>
            </a:br>
            <a:r>
              <a:rPr lang="kk-KZ" sz="1400" smtClean="0"/>
              <a:t/>
            </a:r>
            <a:br>
              <a:rPr lang="kk-KZ" sz="1400" smtClean="0"/>
            </a:br>
            <a:r>
              <a:rPr lang="kk-KZ" sz="3600" b="1" smtClean="0">
                <a:solidFill>
                  <a:srgbClr val="00B050"/>
                </a:solidFill>
                <a:latin typeface="Times New Roman" pitchFamily="18" charset="0"/>
                <a:cs typeface="Times New Roman" pitchFamily="18" charset="0"/>
              </a:rPr>
              <a:t>« Ғабит Мүсірепов көркем әдебиетте де, театрда да, кинода да - өнердің тағы қандай түрі бар – бәрі-бәрінде де сұлулықтың гимн дәрежесіне көтеріліп келе жатқан классик».</a:t>
            </a:r>
            <a:r>
              <a:rPr lang="ru-RU" sz="1400" smtClean="0"/>
              <a:t/>
            </a:r>
            <a:br>
              <a:rPr lang="ru-RU" sz="1400" smtClean="0"/>
            </a:br>
            <a:r>
              <a:rPr lang="kk-KZ" sz="2700" b="1" i="1" smtClean="0">
                <a:latin typeface="Times New Roman" pitchFamily="18" charset="0"/>
                <a:cs typeface="Times New Roman" pitchFamily="18" charset="0"/>
              </a:rPr>
              <a:t>                                                                                                        </a:t>
            </a:r>
            <a:r>
              <a:rPr lang="kk-KZ" sz="3600" b="1" i="1" smtClean="0">
                <a:solidFill>
                  <a:srgbClr val="00B050"/>
                </a:solidFill>
                <a:latin typeface="Times New Roman" pitchFamily="18" charset="0"/>
                <a:cs typeface="Times New Roman" pitchFamily="18" charset="0"/>
              </a:rPr>
              <a:t>Ш.Мұртазаев</a:t>
            </a:r>
            <a:r>
              <a:rPr lang="ru-RU" sz="3600" b="1" smtClean="0">
                <a:solidFill>
                  <a:srgbClr val="00B050"/>
                </a:solidFill>
                <a:latin typeface="Times New Roman" pitchFamily="18" charset="0"/>
                <a:cs typeface="Times New Roman" pitchFamily="18" charset="0"/>
              </a:rPr>
              <a:t/>
            </a:r>
            <a:br>
              <a:rPr lang="ru-RU" sz="3600" b="1" smtClean="0">
                <a:solidFill>
                  <a:srgbClr val="00B050"/>
                </a:solidFill>
                <a:latin typeface="Times New Roman" pitchFamily="18" charset="0"/>
                <a:cs typeface="Times New Roman" pitchFamily="18" charset="0"/>
              </a:rPr>
            </a:br>
            <a:r>
              <a:rPr lang="kk-KZ" sz="3600" b="1" i="1" smtClean="0">
                <a:solidFill>
                  <a:srgbClr val="00B050"/>
                </a:solidFill>
                <a:latin typeface="Times New Roman" pitchFamily="18" charset="0"/>
                <a:cs typeface="Times New Roman" pitchFamily="18" charset="0"/>
              </a:rPr>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endParaRPr lang="ru-RU" sz="1400" smtClean="0"/>
          </a:p>
        </p:txBody>
      </p:sp>
      <p:pic>
        <p:nvPicPr>
          <p:cNvPr id="3" name="Рисунок 2" descr="http://www.today.kz/i.php?l=kz&amp;i=big/card/16.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4282" y="428604"/>
            <a:ext cx="4572032" cy="5857916"/>
          </a:xfrm>
          <a:prstGeom prst="foldedCorner">
            <a:avLst/>
          </a:prstGeom>
          <a:ln w="88900" cap="sq">
            <a:solidFill>
              <a:srgbClr val="66FF33"/>
            </a:solidFill>
            <a:miter lim="800000"/>
          </a:ln>
          <a:effectLst>
            <a:outerShdw blurRad="254000" algn="tl" rotWithShape="0">
              <a:srgbClr val="000000">
                <a:alpha val="43000"/>
              </a:srgbClr>
            </a:outerShdw>
          </a:effec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0" fill="hold"/>
                                        <p:tgtEl>
                                          <p:spTgt spid="2"/>
                                        </p:tgtEl>
                                        <p:attrNameLst>
                                          <p:attrName>ppt_x</p:attrName>
                                        </p:attrNameLst>
                                      </p:cBhvr>
                                      <p:tavLst>
                                        <p:tav tm="0">
                                          <p:val>
                                            <p:strVal val="#ppt_x"/>
                                          </p:val>
                                        </p:tav>
                                        <p:tav tm="100000">
                                          <p:val>
                                            <p:strVal val="#ppt_x"/>
                                          </p:val>
                                        </p:tav>
                                      </p:tavLst>
                                    </p:anim>
                                    <p:anim calcmode="lin" valueType="num">
                                      <p:cBhvr additive="base">
                                        <p:cTn id="14"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Reporting Progress or Status">
  <a:themeElements>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fontScheme name="Reporting Progress or Status">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Reporting Progress or Status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t64.tmp">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Занавес">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Занавес">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Занавес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Занавес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Занавес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Занавес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Занавес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Занавес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Занавес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Занавес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ppt66.tmp</Template>
  <TotalTime>325</TotalTime>
  <Words>318</Words>
  <Application>Microsoft Office PowerPoint</Application>
  <PresentationFormat>Экран (4:3)</PresentationFormat>
  <Paragraphs>59</Paragraphs>
  <Slides>16</Slides>
  <Notes>4</Notes>
  <HiddenSlides>0</HiddenSlides>
  <MMClips>0</MMClips>
  <ScaleCrop>false</ScaleCrop>
  <HeadingPairs>
    <vt:vector size="4" baseType="variant">
      <vt:variant>
        <vt:lpstr>Тема</vt:lpstr>
      </vt:variant>
      <vt:variant>
        <vt:i4>4</vt:i4>
      </vt:variant>
      <vt:variant>
        <vt:lpstr>Заголовки слайдов</vt:lpstr>
      </vt:variant>
      <vt:variant>
        <vt:i4>16</vt:i4>
      </vt:variant>
    </vt:vector>
  </HeadingPairs>
  <TitlesOfParts>
    <vt:vector size="20" baseType="lpstr">
      <vt:lpstr>1_Reporting Progress or Status</vt:lpstr>
      <vt:lpstr>ppt64.tmp</vt:lpstr>
      <vt:lpstr>Занавес</vt:lpstr>
      <vt:lpstr>Тема Office</vt:lpstr>
      <vt:lpstr>Слайд 1</vt:lpstr>
      <vt:lpstr>«Ғабит Мүсіреповті мақтаудың керегі жоқ. Ғабит Мүсіреповпен мақтануымыз керек».                   З. Қабдолов.   </vt:lpstr>
      <vt:lpstr>Слайд 3</vt:lpstr>
      <vt:lpstr>       Ғ.Мүсірепов 1902 жылы қазіргі Солтүстік Қазақстан облысы Жамбыл ауданында дүниеге келген. Ауылында хат танығаннан кейін 1916 жылы 2 кластық орыс мектебінде 1 жыл, жоғары басқыш мектебінде 4 жыл оқып, оны 1921 жылы бітіріп шығады. </vt:lpstr>
      <vt:lpstr>Слайд 5</vt:lpstr>
      <vt:lpstr>Слайд 6</vt:lpstr>
      <vt:lpstr>«Жақсы кітап тоғыз ай, тоғыз күнде туа салмайды»                                                                       Ғ. Мүсірепов</vt:lpstr>
      <vt:lpstr>«Халқымыздың өткен ғасырда бастан кешкен сан қилы күрделі тағдыры Мүсіреповтің құдіретті қаламы арқылы көркемдік бейнесін тапты. Оның әдебиеттегі  зор еңбегі көзі тіріснде-ақ өзінің жоғары бағасын алды».                Н. Ә. Назарбаев</vt:lpstr>
      <vt:lpstr>     « Ғабит Мүсірепов көркем әдебиетте де, театрда да, кинода да - өнердің тағы қандай түрі бар – бәрі-бәрінде де сұлулықтың гимн дәрежесіне көтеріліп келе жатқан классик».                                                                                                         Ш.Мұртазаев           </vt:lpstr>
      <vt:lpstr>Слайд 10</vt:lpstr>
      <vt:lpstr>Жазушы Ғабиден Мұстафиннің Ғабит Мүсіреповке сыйлық таяғы. Сурет Ғабит Мүсірепов мұражайынан түсірілді.  Алматы, 11 қараша 2009 жыл.</vt:lpstr>
      <vt:lpstr>ҒАБЕҢНЕН ҚАЛҒАН ҚАНАТТЫ СӨЗДЕР</vt:lpstr>
      <vt:lpstr>Слайд 13</vt:lpstr>
      <vt:lpstr>ҒАБЕҢЕ ҚОЙЫЛҒАН ЕСКЕРТКІШ</vt:lpstr>
      <vt:lpstr>ҒАБЕҢДІ АҚТЫҚ САПАРҒА ШЫҒАРЫП САЛУ</vt:lpstr>
      <vt:lpstr> Назарларыңызға  рахмет!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Настя</dc:creator>
  <cp:lastModifiedBy>Настя</cp:lastModifiedBy>
  <cp:revision>44</cp:revision>
  <dcterms:modified xsi:type="dcterms:W3CDTF">2013-04-19T09:06:36Z</dcterms:modified>
</cp:coreProperties>
</file>