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4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073D4-591C-473D-8E4F-CB35DD7390E7}" type="datetimeFigureOut">
              <a:rPr lang="ru-RU" smtClean="0"/>
              <a:t>16.02.2013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C0DD-6D8F-462D-802F-D68BBD1CC5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r>
              <a:rPr lang="ru-RU" sz="5400" b="1" u="sng" dirty="0"/>
              <a:t>Тема урока</a:t>
            </a:r>
            <a:r>
              <a:rPr lang="ru-RU" sz="5400" b="1" dirty="0"/>
              <a:t>:  «Гринев и Пугачев. Столкновение и сближение характеров»</a:t>
            </a:r>
            <a:r>
              <a:rPr lang="ru-RU" sz="5400" dirty="0"/>
              <a:t/>
            </a:r>
            <a:br>
              <a:rPr lang="ru-RU" sz="5400" dirty="0"/>
            </a:br>
            <a:r>
              <a:rPr lang="ru-RU" sz="5400" b="1" dirty="0"/>
              <a:t>( по повести А.С.Пушкина «Капитанская дочка»)</a:t>
            </a: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429395"/>
            <a:ext cx="6400800" cy="7143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dirty="0"/>
              <a:t>1) Где и как происходит </a:t>
            </a:r>
            <a:r>
              <a:rPr lang="ru-RU" b="1" dirty="0"/>
              <a:t>1-ая встреча</a:t>
            </a:r>
            <a:r>
              <a:rPr lang="ru-RU" dirty="0"/>
              <a:t> Гринева с Пугачевым? (в степи, в буран)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dirty="0"/>
              <a:t>2) </a:t>
            </a:r>
            <a:r>
              <a:rPr lang="ru-RU" b="1" dirty="0"/>
              <a:t>2-ая встреча</a:t>
            </a:r>
            <a:r>
              <a:rPr lang="ru-RU" dirty="0"/>
              <a:t> (на постоялом дворе; история с заячьим тулупом)</a:t>
            </a:r>
            <a:br>
              <a:rPr lang="ru-RU" dirty="0"/>
            </a:br>
            <a:r>
              <a:rPr lang="ru-RU" dirty="0"/>
              <a:t>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b="1" dirty="0"/>
              <a:t>3-я встреча. </a:t>
            </a:r>
            <a:r>
              <a:rPr lang="ru-RU" dirty="0"/>
              <a:t>Пугачев у стен крепости.</a:t>
            </a:r>
            <a:br>
              <a:rPr lang="ru-RU" dirty="0"/>
            </a:br>
            <a:r>
              <a:rPr lang="ru-RU" b="1" dirty="0"/>
              <a:t>4-я встреча</a:t>
            </a:r>
            <a:r>
              <a:rPr lang="ru-RU" dirty="0"/>
              <a:t>. Пугачев в </a:t>
            </a:r>
            <a:r>
              <a:rPr lang="ru-RU" dirty="0" smtClean="0"/>
              <a:t>Белогорской </a:t>
            </a:r>
            <a:r>
              <a:rPr lang="ru-RU" dirty="0"/>
              <a:t>крепости.</a:t>
            </a:r>
            <a:br>
              <a:rPr lang="ru-RU" dirty="0"/>
            </a:br>
            <a:r>
              <a:rPr lang="ru-RU" dirty="0"/>
              <a:t>Какие страницы вызывают у нас ужас и возмущение? Чего мы не можем простить Пугачеву?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b="1" dirty="0"/>
              <a:t>5-я встреча. </a:t>
            </a:r>
            <a:r>
              <a:rPr lang="ru-RU" dirty="0"/>
              <a:t>В </a:t>
            </a:r>
            <a:r>
              <a:rPr lang="ru-RU" dirty="0" err="1"/>
              <a:t>Бердской</a:t>
            </a:r>
            <a:r>
              <a:rPr lang="ru-RU" dirty="0"/>
              <a:t> слободе.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Герои находятся в противоположных лагерях, но у них нет ненависти друг к другу. Какие качества оценил Гринев в Пугачеве, а Пугачев –в Гриневе?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ru-RU" dirty="0"/>
              <a:t>Вернемся снова к эпиграфу  </a:t>
            </a:r>
            <a:r>
              <a:rPr lang="ru-RU" b="1" dirty="0"/>
              <a:t>Береги честь смолоду</a:t>
            </a:r>
            <a:r>
              <a:rPr lang="ru-RU" dirty="0"/>
              <a:t>. Проверим по нему</a:t>
            </a:r>
            <a:r>
              <a:rPr lang="ru-RU" b="1" dirty="0"/>
              <a:t> </a:t>
            </a:r>
            <a:r>
              <a:rPr lang="ru-RU" dirty="0"/>
              <a:t>каждого из героев. Гринев сберег свою человеческую и офицерскую честь? А Пугачев?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ru-RU" b="1" dirty="0"/>
              <a:t>Пугачев и Гринев в этой встрече не враги. В этой встрече нет места лжи и непониманию, нет и обид.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 fontScale="90000"/>
          </a:bodyPr>
          <a:lstStyle/>
          <a:p>
            <a:r>
              <a:rPr lang="ru-RU" sz="3100" u="sng" dirty="0"/>
              <a:t>Высказывание Короленко В.Г.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   «В этом нравственном поединке победителями оказываются оба - и Пугачев, и Гринев, оценивший свою дворянскую и человеческую честь выше жизни. Но на большую высоту здесь поднялся Пугачев, который не только воспринял душевную красоту Гринева, но нашел в себе силы принести ей в жертву собственное самолюбие: ведь Гринев отказывается принять в нем государя и служить ему, откровенно заявляет , что будет бороться против него…»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r>
              <a:rPr lang="ru-RU" dirty="0"/>
              <a:t>Эпиграф «Береги честь смолоду» мы прочитаем не как пословицу, а как народно-простодушное кредо Х</a:t>
            </a:r>
            <a:r>
              <a:rPr lang="en-US" dirty="0"/>
              <a:t>VIII</a:t>
            </a:r>
            <a:r>
              <a:rPr lang="ru-RU" dirty="0"/>
              <a:t> столетия.</a:t>
            </a:r>
            <a:br>
              <a:rPr lang="ru-RU" dirty="0"/>
            </a:br>
            <a:r>
              <a:rPr lang="ru-RU" dirty="0"/>
              <a:t>Для Пушкина Х</a:t>
            </a:r>
            <a:r>
              <a:rPr lang="en-US" dirty="0"/>
              <a:t>VIII</a:t>
            </a:r>
            <a:r>
              <a:rPr lang="ru-RU" dirty="0"/>
              <a:t> век- век “чести»!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b="1" dirty="0"/>
              <a:t>Итог</a:t>
            </a:r>
            <a:r>
              <a:rPr lang="ru-RU" dirty="0"/>
              <a:t>: нравственные ценности, поднятые в этом произведении , актуальны и сейчас. Автор приблизил «век минувший» к «веку нынешнему», к современности.</a:t>
            </a:r>
            <a:br>
              <a:rPr lang="ru-RU" dirty="0"/>
            </a:br>
            <a:r>
              <a:rPr lang="ru-RU" b="1" dirty="0"/>
              <a:t>Каким должен быть человек в ХХ</a:t>
            </a:r>
            <a:r>
              <a:rPr lang="en-US" b="1" dirty="0"/>
              <a:t>I</a:t>
            </a:r>
            <a:r>
              <a:rPr lang="ru-RU" b="1" dirty="0"/>
              <a:t> веке?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r>
              <a:rPr lang="ru-RU" b="1" dirty="0"/>
              <a:t>Смысл названия повести «Капитанская дочка»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Критики Х</a:t>
            </a:r>
            <a:r>
              <a:rPr lang="en-US" dirty="0"/>
              <a:t>VIII</a:t>
            </a:r>
            <a:r>
              <a:rPr lang="ru-RU" dirty="0"/>
              <a:t> века считали, что главный герой – Гринев, а «Капитанская дочка» рассказ о том, как Петр Гринев женился на дочери капитана Миронова.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Цели урока</a:t>
            </a:r>
            <a:r>
              <a:rPr lang="ru-RU" u="sng" dirty="0"/>
              <a:t>: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1.</a:t>
            </a:r>
            <a:r>
              <a:rPr lang="ru-RU" b="1" dirty="0" smtClean="0"/>
              <a:t>продолжить </a:t>
            </a:r>
            <a:r>
              <a:rPr lang="ru-RU" b="1" dirty="0"/>
              <a:t>формирование умения анализа художественного произведения, раскрытия характеров персонажей, умения аргументировать свою точку зрения;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dirty="0"/>
              <a:t>Тестовая проверка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 smtClean="0"/>
              <a:t>1.Определите </a:t>
            </a:r>
            <a:r>
              <a:rPr lang="ru-RU" dirty="0"/>
              <a:t>жанр произведения</a:t>
            </a:r>
            <a:br>
              <a:rPr lang="ru-RU" dirty="0"/>
            </a:br>
            <a:r>
              <a:rPr lang="ru-RU" dirty="0"/>
              <a:t>       а)роман</a:t>
            </a:r>
            <a:br>
              <a:rPr lang="ru-RU" dirty="0"/>
            </a:br>
            <a:r>
              <a:rPr lang="ru-RU" dirty="0"/>
              <a:t>       б)историческая повесть</a:t>
            </a:r>
            <a:br>
              <a:rPr lang="ru-RU" dirty="0"/>
            </a:br>
            <a:r>
              <a:rPr lang="ru-RU" dirty="0"/>
              <a:t>       в)легенда</a:t>
            </a:r>
            <a:br>
              <a:rPr lang="ru-RU" dirty="0"/>
            </a:br>
            <a:r>
              <a:rPr lang="ru-RU" dirty="0"/>
              <a:t>       г)семейно-бытовая хроника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pPr lvl="0"/>
            <a:r>
              <a:rPr lang="ru-RU" dirty="0" smtClean="0"/>
              <a:t>2.Повествование </a:t>
            </a:r>
            <a:r>
              <a:rPr lang="ru-RU" dirty="0"/>
              <a:t>в «Капитанской дочке» ведется от лица</a:t>
            </a:r>
            <a:br>
              <a:rPr lang="ru-RU" dirty="0"/>
            </a:br>
            <a:r>
              <a:rPr lang="ru-RU" dirty="0"/>
              <a:t>  а)автора	</a:t>
            </a:r>
            <a:br>
              <a:rPr lang="ru-RU" dirty="0"/>
            </a:br>
            <a:r>
              <a:rPr lang="ru-RU" dirty="0"/>
              <a:t>  б)Пугачева</a:t>
            </a:r>
            <a:br>
              <a:rPr lang="ru-RU" dirty="0"/>
            </a:br>
            <a:r>
              <a:rPr lang="ru-RU" dirty="0"/>
              <a:t>  в)Петра Гринева</a:t>
            </a:r>
            <a:br>
              <a:rPr lang="ru-RU" dirty="0"/>
            </a:br>
            <a:r>
              <a:rPr lang="ru-RU" dirty="0"/>
              <a:t>  г)Маши Мироновой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3.Пугачев </a:t>
            </a:r>
            <a:r>
              <a:rPr lang="ru-RU" dirty="0"/>
              <a:t>в повести представлен как</a:t>
            </a:r>
            <a:br>
              <a:rPr lang="ru-RU" dirty="0"/>
            </a:br>
            <a:r>
              <a:rPr lang="ru-RU" dirty="0"/>
              <a:t>  а) мятежник, преступник</a:t>
            </a:r>
            <a:br>
              <a:rPr lang="ru-RU" dirty="0"/>
            </a:br>
            <a:r>
              <a:rPr lang="ru-RU" dirty="0"/>
              <a:t>  б)историческое лицо – предводитель народного восстания</a:t>
            </a:r>
            <a:br>
              <a:rPr lang="ru-RU" dirty="0"/>
            </a:br>
            <a:r>
              <a:rPr lang="ru-RU" dirty="0"/>
              <a:t>  в)романтический герой</a:t>
            </a:r>
            <a:br>
              <a:rPr lang="ru-RU" dirty="0"/>
            </a:br>
            <a:r>
              <a:rPr lang="ru-RU" dirty="0"/>
              <a:t>  г)простой человек, пользующийся уважением народа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4.В </a:t>
            </a:r>
            <a:r>
              <a:rPr lang="ru-RU" dirty="0"/>
              <a:t>чем заключается смысл названия повести? Маша Миронова –</a:t>
            </a:r>
            <a:br>
              <a:rPr lang="ru-RU" dirty="0"/>
            </a:br>
            <a:r>
              <a:rPr lang="ru-RU" dirty="0"/>
              <a:t>а)единственный женский персонаж повести</a:t>
            </a:r>
            <a:br>
              <a:rPr lang="ru-RU" dirty="0"/>
            </a:br>
            <a:r>
              <a:rPr lang="ru-RU" dirty="0"/>
              <a:t> б)идейный и художественный центр повести</a:t>
            </a:r>
            <a:br>
              <a:rPr lang="ru-RU" dirty="0"/>
            </a:br>
            <a:r>
              <a:rPr lang="ru-RU" dirty="0"/>
              <a:t> в)возлюбленная Петра Гринева</a:t>
            </a:r>
            <a:br>
              <a:rPr lang="ru-RU" dirty="0"/>
            </a:br>
            <a:r>
              <a:rPr lang="ru-RU" dirty="0"/>
              <a:t> г)дочь погибшего русского офицера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dirty="0" smtClean="0"/>
              <a:t>5.Авторская </a:t>
            </a:r>
            <a:r>
              <a:rPr lang="ru-RU" dirty="0"/>
              <a:t>позиция проявляется в произведении с помощью</a:t>
            </a:r>
            <a:br>
              <a:rPr lang="ru-RU" dirty="0"/>
            </a:br>
            <a:r>
              <a:rPr lang="ru-RU" dirty="0"/>
              <a:t>  а) композиции</a:t>
            </a:r>
            <a:br>
              <a:rPr lang="ru-RU" dirty="0"/>
            </a:br>
            <a:r>
              <a:rPr lang="ru-RU" dirty="0"/>
              <a:t>  б)эпиграфов</a:t>
            </a:r>
            <a:br>
              <a:rPr lang="ru-RU" dirty="0"/>
            </a:br>
            <a:r>
              <a:rPr lang="ru-RU" dirty="0"/>
              <a:t>  в)прямой авторской оценки</a:t>
            </a:r>
            <a:br>
              <a:rPr lang="ru-RU" dirty="0"/>
            </a:br>
            <a:r>
              <a:rPr lang="ru-RU" dirty="0"/>
              <a:t>  г)выбора героя</a:t>
            </a:r>
            <a:br>
              <a:rPr lang="ru-RU" dirty="0"/>
            </a:b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686800" cy="6286544"/>
          </a:xfrm>
        </p:spPr>
        <p:txBody>
          <a:bodyPr/>
          <a:lstStyle/>
          <a:p>
            <a:r>
              <a:rPr lang="ru-RU" dirty="0"/>
              <a:t>6.Какие художественные приемы Пушкин не использовал для создания образа Пугачева?</a:t>
            </a:r>
            <a:br>
              <a:rPr lang="ru-RU" dirty="0"/>
            </a:br>
            <a:r>
              <a:rPr lang="ru-RU" dirty="0"/>
              <a:t>а)портрет</a:t>
            </a:r>
            <a:br>
              <a:rPr lang="ru-RU" dirty="0"/>
            </a:br>
            <a:r>
              <a:rPr lang="ru-RU" dirty="0"/>
              <a:t>б)авторская оценка</a:t>
            </a:r>
            <a:br>
              <a:rPr lang="ru-RU" dirty="0"/>
            </a:br>
            <a:r>
              <a:rPr lang="ru-RU" dirty="0"/>
              <a:t>в)речевая характеристика</a:t>
            </a:r>
            <a:br>
              <a:rPr lang="ru-RU" dirty="0"/>
            </a:br>
            <a:r>
              <a:rPr lang="ru-RU" dirty="0"/>
              <a:t>г)отношение других персонажей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6226196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7.С какой целью в повесть вводится сон Петруши?</a:t>
            </a:r>
            <a:br>
              <a:rPr lang="ru-RU" dirty="0"/>
            </a:br>
            <a:r>
              <a:rPr lang="ru-RU" dirty="0"/>
              <a:t> а)характеризует Гринева</a:t>
            </a:r>
            <a:br>
              <a:rPr lang="ru-RU" dirty="0"/>
            </a:br>
            <a:r>
              <a:rPr lang="ru-RU" dirty="0"/>
              <a:t> б)характеризует Пугачева</a:t>
            </a:r>
            <a:br>
              <a:rPr lang="ru-RU" dirty="0"/>
            </a:br>
            <a:r>
              <a:rPr lang="ru-RU" dirty="0"/>
              <a:t> в)предвещает дальнейшее развитие отношений двух персонажей</a:t>
            </a:r>
            <a:br>
              <a:rPr lang="ru-RU" dirty="0"/>
            </a:br>
            <a:r>
              <a:rPr lang="ru-RU" dirty="0"/>
              <a:t> г)подчеркивает кровожадность Пугачева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2.развивать </a:t>
            </a:r>
            <a:r>
              <a:rPr lang="ru-RU" b="1" dirty="0"/>
              <a:t>умение мотивировать свои мысли, добиться от учащихся осознанного понимания произведения; продолжить развивать умение работать в группах;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/>
          <a:lstStyle/>
          <a:p>
            <a:r>
              <a:rPr lang="ru-RU" b="1" dirty="0"/>
              <a:t>3) пробудить в детях желание быть лучше, помочь понять, что доброта облагораживает человека, развивает в нем лучшие человеческие качества.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Метод урока</a:t>
            </a:r>
            <a:r>
              <a:rPr lang="ru-RU" dirty="0"/>
              <a:t>: работа в группах, коллективное обучение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u="sng" dirty="0"/>
              <a:t>Оборудование урока</a:t>
            </a:r>
            <a:r>
              <a:rPr lang="ru-RU" dirty="0"/>
              <a:t>: портреты писателя, иллюстрации к произведению, карточки, интерактивная доска, компьютерная техника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Мы приглашаем всех вас в путешествие в «век минувший», в Х</a:t>
            </a:r>
            <a:r>
              <a:rPr lang="en-US" dirty="0"/>
              <a:t>VIII </a:t>
            </a:r>
            <a:r>
              <a:rPr lang="ru-RU" dirty="0"/>
              <a:t>столетие.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/>
          <a:lstStyle/>
          <a:p>
            <a:r>
              <a:rPr lang="ru-RU" dirty="0"/>
              <a:t>1) Какое произведение мы изучаем? 2) Кто автор произведения?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r>
              <a:rPr lang="ru-RU" u="sng" dirty="0"/>
              <a:t>Словарная работа:   </a:t>
            </a:r>
            <a:r>
              <a:rPr lang="ru-RU" b="1" dirty="0"/>
              <a:t>повесть - </a:t>
            </a:r>
            <a:r>
              <a:rPr lang="ru-RU" dirty="0"/>
              <a:t>литературный жанр описательно-повествовательного типа. По объему повесть больше рассказа и шире изображает человеческую жизнь, в ней больше событий и действующих лиц. Чаще всего это история жизни человека, рассказанная либо от лица автора, либо от лица самого героя.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/>
          <a:lstStyle/>
          <a:p>
            <a:r>
              <a:rPr lang="ru-RU" dirty="0"/>
              <a:t>Чтобы раскрыть характеры героев, мы должны анализировать прочитанное произведение. А чтобы сделать это грамотно, мы должны не просто читать, а читать вдумчиво, внимательно.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375</Words>
  <Application>Microsoft Office PowerPoint</Application>
  <PresentationFormat>Экран (4:3)</PresentationFormat>
  <Paragraphs>26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Тема урока:  «Гринев и Пугачев. Столкновение и сближение характеров» ( по повести А.С.Пушкина «Капитанская дочка»)  </vt:lpstr>
      <vt:lpstr>Цели урока:  1.продолжить формирование умения анализа художественного произведения, раскрытия характеров персонажей, умения аргументировать свою точку зрения; </vt:lpstr>
      <vt:lpstr>2.развивать умение мотивировать свои мысли, добиться от учащихся осознанного понимания произведения; продолжить развивать умение работать в группах;   </vt:lpstr>
      <vt:lpstr>3) пробудить в детях желание быть лучше, помочь понять, что доброта облагораживает человека, развивает в нем лучшие человеческие качества.   </vt:lpstr>
      <vt:lpstr>Метод урока: работа в группах, коллективное обучение     Оборудование урока: портреты писателя, иллюстрации к произведению, карточки, интерактивная доска, компьютерная техника</vt:lpstr>
      <vt:lpstr> Мы приглашаем всех вас в путешествие в «век минувший», в ХVIII столетие. </vt:lpstr>
      <vt:lpstr>1) Какое произведение мы изучаем? 2) Кто автор произведения? </vt:lpstr>
      <vt:lpstr>Словарная работа:   повесть - литературный жанр описательно-повествовательного типа. По объему повесть больше рассказа и шире изображает человеческую жизнь, в ней больше событий и действующих лиц. Чаще всего это история жизни человека, рассказанная либо от лица автора, либо от лица самого героя. </vt:lpstr>
      <vt:lpstr>Чтобы раскрыть характеры героев, мы должны анализировать прочитанное произведение. А чтобы сделать это грамотно, мы должны не просто читать, а читать вдумчиво, внимательно.</vt:lpstr>
      <vt:lpstr>1) Где и как происходит 1-ая встреча Гринева с Пугачевым? (в степи, в буран) </vt:lpstr>
      <vt:lpstr>2) 2-ая встреча (на постоялом дворе; история с заячьим тулупом)   </vt:lpstr>
      <vt:lpstr>3-я встреча. Пугачев у стен крепости. 4-я встреча. Пугачев в Белогорской крепости. Какие страницы вызывают у нас ужас и возмущение? Чего мы не можем простить Пугачеву? </vt:lpstr>
      <vt:lpstr>5-я встреча. В Бердской слободе.    Герои находятся в противоположных лагерях, но у них нет ненависти друг к другу. Какие качества оценил Гринев в Пугачеве, а Пугачев –в Гриневе? </vt:lpstr>
      <vt:lpstr>Вернемся снова к эпиграфу  Береги честь смолоду. Проверим по нему каждого из героев. Гринев сберег свою человеческую и офицерскую честь? А Пугачев?   </vt:lpstr>
      <vt:lpstr>Пугачев и Гринев в этой встрече не враги. В этой встрече нет места лжи и непониманию, нет и обид. </vt:lpstr>
      <vt:lpstr>Высказывание Короленко В.Г.    «В этом нравственном поединке победителями оказываются оба - и Пугачев, и Гринев, оценивший свою дворянскую и человеческую честь выше жизни. Но на большую высоту здесь поднялся Пугачев, который не только воспринял душевную красоту Гринева, но нашел в себе силы принести ей в жертву собственное самолюбие: ведь Гринев отказывается принять в нем государя и служить ему, откровенно заявляет , что будет бороться против него…» </vt:lpstr>
      <vt:lpstr>Эпиграф «Береги честь смолоду» мы прочитаем не как пословицу, а как народно-простодушное кредо ХVIII столетия. Для Пушкина ХVIII век- век “чести»!   </vt:lpstr>
      <vt:lpstr>Итог: нравственные ценности, поднятые в этом произведении , актуальны и сейчас. Автор приблизил «век минувший» к «веку нынешнему», к современности. Каким должен быть человек в ХХI веке? </vt:lpstr>
      <vt:lpstr>Смысл названия повести «Капитанская дочка» Критики ХVIII века считали, что главный герой – Гринев, а «Капитанская дочка» рассказ о том, как Петр Гринев женился на дочери капитана Миронова. </vt:lpstr>
      <vt:lpstr>Тестовая проверка     1.Определите жанр произведения        а)роман        б)историческая повесть        в)легенда        г)семейно-бытовая хроника   </vt:lpstr>
      <vt:lpstr>2.Повествование в «Капитанской дочке» ведется от лица   а)автора    б)Пугачева   в)Петра Гринева   г)Маши Мироновой</vt:lpstr>
      <vt:lpstr>3.Пугачев в повести представлен как   а) мятежник, преступник   б)историческое лицо – предводитель народного восстания   в)романтический герой   г)простой человек, пользующийся уважением народа   </vt:lpstr>
      <vt:lpstr>4.В чем заключается смысл названия повести? Маша Миронова – а)единственный женский персонаж повести  б)идейный и художественный центр повести  в)возлюбленная Петра Гринева  г)дочь погибшего русского офицера   </vt:lpstr>
      <vt:lpstr>5.Авторская позиция проявляется в произведении с помощью   а) композиции   б)эпиграфов   в)прямой авторской оценки   г)выбора героя  </vt:lpstr>
      <vt:lpstr>6.Какие художественные приемы Пушкин не использовал для создания образа Пугачева? а)портрет б)авторская оценка в)речевая характеристика г)отношение других персонажей   </vt:lpstr>
      <vt:lpstr>  7.С какой целью в повесть вводится сон Петруши?  а)характеризует Гринева  б)характеризует Пугачева  в)предвещает дальнейшее развитие отношений двух персонажей  г)подчеркивает кровожадность Пугачева </vt:lpstr>
    </vt:vector>
  </TitlesOfParts>
  <Company>scool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«Гринев и Пугачев. Столкновение и сближение характеров» ( по повести А.С.Пушкина «Капитанская дочка»)  </dc:title>
  <dc:creator>1</dc:creator>
  <cp:lastModifiedBy>1</cp:lastModifiedBy>
  <cp:revision>3</cp:revision>
  <dcterms:created xsi:type="dcterms:W3CDTF">2013-02-16T03:25:55Z</dcterms:created>
  <dcterms:modified xsi:type="dcterms:W3CDTF">2013-02-16T03:52:33Z</dcterms:modified>
</cp:coreProperties>
</file>