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7D579-4AF2-496F-A05F-6DCA4BC234A3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10808-FA9D-4DFB-8F78-60AB90098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10808-FA9D-4DFB-8F78-60AB90098DF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338616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КГУ СОШ № 10</a:t>
            </a:r>
            <a:br>
              <a:rPr lang="ru-RU" dirty="0" smtClean="0"/>
            </a:br>
            <a:r>
              <a:rPr lang="ru-RU" dirty="0" smtClean="0"/>
              <a:t>«Поговорим об Америке»</a:t>
            </a:r>
            <a:br>
              <a:rPr lang="ru-RU" dirty="0" smtClean="0"/>
            </a:br>
            <a:r>
              <a:rPr lang="ru-RU" dirty="0" smtClean="0"/>
              <a:t>внеклассное открытое</a:t>
            </a:r>
            <a:br>
              <a:rPr lang="ru-RU" dirty="0" smtClean="0"/>
            </a:br>
            <a:r>
              <a:rPr lang="ru-RU" dirty="0" smtClean="0"/>
              <a:t>мероприятие 8 </a:t>
            </a:r>
            <a:r>
              <a:rPr lang="ru-RU" dirty="0" smtClean="0"/>
              <a:t>классе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2012-2013 </a:t>
            </a:r>
            <a:r>
              <a:rPr lang="ru-RU" smtClean="0"/>
              <a:t>учебный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715304" cy="2714644"/>
          </a:xfrm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Учитель английского языка</a:t>
            </a:r>
          </a:p>
          <a:p>
            <a:r>
              <a:rPr lang="ru-RU" dirty="0" smtClean="0"/>
              <a:t>Есимканова Алтын Даулетовна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America,  America,  God  shed  his  grace on  thee...</a:t>
            </a:r>
            <a:endParaRPr lang="ru-RU" dirty="0"/>
          </a:p>
        </p:txBody>
      </p:sp>
      <p:pic>
        <p:nvPicPr>
          <p:cNvPr id="4" name="Content Placeholder 9" descr="GRCA_GrandCanyonHD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1600200"/>
            <a:ext cx="4357718" cy="45259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10" descr="wyoming-yellowstone-national-p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643050"/>
            <a:ext cx="3929090" cy="4500594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 crown  thy  good,  with brotherhood  from  sea... </a:t>
            </a:r>
            <a:endParaRPr lang="ru-RU" dirty="0"/>
          </a:p>
        </p:txBody>
      </p:sp>
      <p:pic>
        <p:nvPicPr>
          <p:cNvPr id="4" name="Content Placeholder 4" descr="hhh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4429156" cy="5214974"/>
          </a:xfrm>
          <a:effectLst>
            <a:softEdge rad="112500"/>
          </a:effectLst>
        </p:spPr>
      </p:pic>
      <p:pic>
        <p:nvPicPr>
          <p:cNvPr id="5" name="Content Placeholder 5" descr="maine-light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00174"/>
            <a:ext cx="4210080" cy="4857784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 shining  sea!</a:t>
            </a:r>
            <a:endParaRPr lang="ru-RU" dirty="0"/>
          </a:p>
        </p:txBody>
      </p:sp>
      <p:pic>
        <p:nvPicPr>
          <p:cNvPr id="4" name="Content Placeholder 4" descr="hawaii_beach_suns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4214842" cy="492922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5" descr="p344290-Bahamas-Atlantic_Oce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357298"/>
            <a:ext cx="3563934" cy="500066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Goodbye Song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/>
              <a:t>So long (echo)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/>
              <a:t>Goodbye (echo)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/>
              <a:t>See </a:t>
            </a:r>
            <a:r>
              <a:rPr lang="en-US" dirty="0" err="1" smtClean="0"/>
              <a:t>ya</a:t>
            </a:r>
            <a:r>
              <a:rPr lang="en-US" dirty="0" smtClean="0"/>
              <a:t> soon (echo)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/>
              <a:t>My friend (echo)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/>
              <a:t>So long (echo)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/>
              <a:t>Goodbye (echo)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/>
              <a:t>See </a:t>
            </a:r>
            <a:r>
              <a:rPr lang="en-US" dirty="0" err="1" smtClean="0"/>
              <a:t>ya</a:t>
            </a:r>
            <a:r>
              <a:rPr lang="en-US" dirty="0" smtClean="0"/>
              <a:t> soon (echo)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/>
              <a:t>My friend (echo)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/>
              <a:t>So long (echo)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/>
              <a:t>Goodbye (echo)                                                                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/>
              <a:t>Till we meet (echo)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/>
              <a:t>Again (echo)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/>
              <a:t>So long (echo)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/>
              <a:t>Till later (echo)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 smtClean="0"/>
              <a:t>So long (echo)</a:t>
            </a:r>
            <a:endParaRPr lang="en-US" dirty="0"/>
          </a:p>
        </p:txBody>
      </p:sp>
      <p:pic>
        <p:nvPicPr>
          <p:cNvPr id="4" name="Picture 4" descr="3228510214_93278ba6e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371600"/>
            <a:ext cx="49276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about USA</a:t>
            </a:r>
            <a:endParaRPr lang="ru-RU" dirty="0"/>
          </a:p>
        </p:txBody>
      </p:sp>
      <p:pic>
        <p:nvPicPr>
          <p:cNvPr id="10" name="Picture 3" descr="clover-good-lu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3857652" cy="469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xin_23060408215376807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428736"/>
            <a:ext cx="378621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 beautiful  for  spacious  skies...</a:t>
            </a:r>
            <a:endParaRPr lang="ru-RU" dirty="0"/>
          </a:p>
        </p:txBody>
      </p:sp>
      <p:pic>
        <p:nvPicPr>
          <p:cNvPr id="4" name="Content Placeholder 3" descr="1sky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428736"/>
            <a:ext cx="7358114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 amber  waves  of  grain...</a:t>
            </a:r>
            <a:endParaRPr lang="ru-RU" dirty="0"/>
          </a:p>
        </p:txBody>
      </p:sp>
      <p:pic>
        <p:nvPicPr>
          <p:cNvPr id="6" name="Content Placeholder 3" descr="g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1571612"/>
            <a:ext cx="73581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 purple  mountain  majesties,  above the  fruited  plain...</a:t>
            </a:r>
            <a:endParaRPr lang="ru-RU" dirty="0"/>
          </a:p>
        </p:txBody>
      </p:sp>
      <p:pic>
        <p:nvPicPr>
          <p:cNvPr id="4" name="Content Placeholder 4" descr="alas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4071965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5" descr="Farm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785926"/>
            <a:ext cx="3810000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America,  America,  God  shed  his  grace on  thee...</a:t>
            </a:r>
            <a:endParaRPr lang="ru-RU" dirty="0"/>
          </a:p>
        </p:txBody>
      </p:sp>
      <p:pic>
        <p:nvPicPr>
          <p:cNvPr id="4" name="Content Placeholder 4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1" y="1571612"/>
            <a:ext cx="38576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7" descr="a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613" y="1571612"/>
            <a:ext cx="3810000" cy="492922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...and  crown  thy  good  with  brotherhood  from  sea  to  shining  sea.</a:t>
            </a:r>
            <a:endParaRPr lang="ru-RU" dirty="0"/>
          </a:p>
        </p:txBody>
      </p:sp>
      <p:pic>
        <p:nvPicPr>
          <p:cNvPr id="4" name="Content Placeholder 5" descr="navy11_sm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928802"/>
            <a:ext cx="4429156" cy="4500594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6" descr="oregon-beach-sunset-picture-pacific-ocean-florence-or-3267-725w-t80-bs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857364"/>
            <a:ext cx="4059238" cy="442915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 beautiful  for  patriot  dream  that  sees  beyond  the  years...</a:t>
            </a:r>
            <a:endParaRPr lang="ru-RU" dirty="0"/>
          </a:p>
        </p:txBody>
      </p:sp>
      <p:pic>
        <p:nvPicPr>
          <p:cNvPr id="4" name="Content Placeholder 5" descr="washington_monu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500174"/>
            <a:ext cx="75724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Thine</a:t>
            </a:r>
            <a:r>
              <a:rPr lang="en-US" dirty="0" smtClean="0"/>
              <a:t>  alabaster  cities  gleam  undimmed  by  human  tears...</a:t>
            </a:r>
            <a:endParaRPr lang="ru-RU" dirty="0"/>
          </a:p>
        </p:txBody>
      </p:sp>
      <p:pic>
        <p:nvPicPr>
          <p:cNvPr id="4" name="Content Placeholder 4" descr="1210_19_63---Times-Square-New-York-City_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1600200"/>
            <a:ext cx="4214841" cy="4525963"/>
          </a:xfrm>
          <a:effectLst>
            <a:softEdge rad="112500"/>
          </a:effectLst>
        </p:spPr>
      </p:pic>
      <p:pic>
        <p:nvPicPr>
          <p:cNvPr id="5" name="Content Placeholder 5" descr="anonymous-view-to-downtown-new-york-city-2104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714488"/>
            <a:ext cx="3921124" cy="4357718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181</Words>
  <PresentationFormat>Экран (4:3)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КГУ СОШ № 10 «Поговорим об Америке» внеклассное открытое мероприятие 8 классе 2012-2013 учебный год</vt:lpstr>
      <vt:lpstr>Speaking about USA</vt:lpstr>
      <vt:lpstr>O  beautiful  for  spacious  skies...</vt:lpstr>
      <vt:lpstr>for  amber  waves  of  grain...</vt:lpstr>
      <vt:lpstr>For  purple  mountain  majesties,  above the  fruited  plain...</vt:lpstr>
      <vt:lpstr>America,  America,  God  shed  his  grace on  thee...</vt:lpstr>
      <vt:lpstr>...and  crown  thy  good  with  brotherhood  from  sea  to  shining  sea.</vt:lpstr>
      <vt:lpstr>O  beautiful  for  patriot  dream  that  sees  beyond  the  years...</vt:lpstr>
      <vt:lpstr>Thine  alabaster  cities  gleam  undimmed  by  human  tears...</vt:lpstr>
      <vt:lpstr>America,  America,  God  shed  his  grace on  thee...</vt:lpstr>
      <vt:lpstr>And  crown  thy  good,  with brotherhood  from  sea... </vt:lpstr>
      <vt:lpstr>To  shining  sea!</vt:lpstr>
      <vt:lpstr>Goodbye Song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about USA</dc:title>
  <cp:lastModifiedBy>Admin</cp:lastModifiedBy>
  <cp:revision>8</cp:revision>
  <dcterms:modified xsi:type="dcterms:W3CDTF">2013-05-17T19:19:26Z</dcterms:modified>
</cp:coreProperties>
</file>