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7" r:id="rId3"/>
    <p:sldId id="258" r:id="rId4"/>
    <p:sldId id="270" r:id="rId5"/>
    <p:sldId id="273" r:id="rId6"/>
    <p:sldId id="276" r:id="rId7"/>
    <p:sldId id="275" r:id="rId8"/>
    <p:sldId id="277" r:id="rId9"/>
    <p:sldId id="278" r:id="rId10"/>
    <p:sldId id="279" r:id="rId11"/>
    <p:sldId id="281" r:id="rId12"/>
    <p:sldId id="264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B1EEB0-4098-4A72-94FC-3FF1BE2693C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0CF1B0-F779-43FE-9442-7E4D995AA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6480048" cy="1752600"/>
          </a:xfrm>
        </p:spPr>
        <p:txBody>
          <a:bodyPr/>
          <a:lstStyle/>
          <a:p>
            <a:r>
              <a:rPr lang="ru-RU" dirty="0" smtClean="0"/>
              <a:t>Подготовила</a:t>
            </a:r>
            <a:r>
              <a:rPr lang="en-US" dirty="0" smtClean="0"/>
              <a:t>:</a:t>
            </a:r>
            <a:r>
              <a:rPr lang="ru-RU" dirty="0" smtClean="0"/>
              <a:t>Безродная Екатерина</a:t>
            </a:r>
            <a:endParaRPr lang="ru-RU" dirty="0"/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1547664" y="1196752"/>
            <a:ext cx="6408712" cy="2448272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субкультура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657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8144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хиппи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Хиппи это субкультуры, возникшая летом 1967 года в Беркли (Калифорния) и в Нью-Йорке и </a:t>
            </a:r>
            <a:r>
              <a:rPr lang="ru-RU" sz="2400" dirty="0" err="1" smtClean="0"/>
              <a:t>распрастранявшиь</a:t>
            </a:r>
            <a:r>
              <a:rPr lang="ru-RU" sz="2400" dirty="0" smtClean="0"/>
              <a:t> за пределы США . У представителей субкультуры хиппи свои правила поведения и они плохо относились к обычаям и традициям общепринятым в обществе понятиям, а также критиковали почти все ценности среднего класса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hipp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764704"/>
            <a:ext cx="3960440" cy="5112568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hippie-costume-dashiki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3995936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6-конечная звезда 12"/>
          <p:cNvSpPr/>
          <p:nvPr/>
        </p:nvSpPr>
        <p:spPr>
          <a:xfrm>
            <a:off x="4644008" y="188640"/>
            <a:ext cx="4320480" cy="6048672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dirty="0" smtClean="0"/>
              <a:t>Для того чтобы освободит сознание в среде этой субкультуры распространялось курение гашиша. Хиппи также     увлеклись философией Востока. Летом хиппи путешествуют автостопом, разбивают палаточные городки, это были их коммуны в которых они культивировали свои ценности.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3610496" cy="536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олна 5"/>
          <p:cNvSpPr/>
          <p:nvPr/>
        </p:nvSpPr>
        <p:spPr>
          <a:xfrm>
            <a:off x="4283968" y="404664"/>
            <a:ext cx="4464496" cy="5976664"/>
          </a:xfrm>
          <a:prstGeom prst="wave">
            <a:avLst>
              <a:gd name="adj1" fmla="val 12500"/>
              <a:gd name="adj2" fmla="val 6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Панки - субкультура которая, возникла в тоже время когда в Америки начали рисовать на стенах то есть в конце 60-х — начале 70-х годов. Главной задачей панков стало возможность обратить внимание людей на их протест и задумались о жизни и о своём будущем. Протест панки выражают всем своим видом и отношением к жизни. Они просто нарушали все правила, плевали на закон и делали то что считают нужным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599527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гламур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Гламур</a:t>
            </a:r>
            <a:r>
              <a:rPr lang="ru-RU" dirty="0" smtClean="0"/>
              <a:t> – пожалуй одна из самых новых и самых спорных субкультур. Эта субкультура оформилась совсем недавно, хотя присутствовало во всем, что связано с светской и клубной жизнью.</a:t>
            </a:r>
            <a:endParaRPr lang="ru-RU" dirty="0"/>
          </a:p>
        </p:txBody>
      </p:sp>
      <p:pic>
        <p:nvPicPr>
          <p:cNvPr id="5" name="Содержимое 4" descr="image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548680"/>
            <a:ext cx="3816423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0120218130556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038600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932040" y="548680"/>
            <a:ext cx="3888432" cy="5400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Само слово </a:t>
            </a:r>
            <a:r>
              <a:rPr lang="ru-RU" dirty="0" err="1" smtClean="0"/>
              <a:t>гламур</a:t>
            </a:r>
            <a:r>
              <a:rPr lang="ru-RU" dirty="0" smtClean="0"/>
              <a:t> произошло либо от английского слова </a:t>
            </a:r>
            <a:r>
              <a:rPr lang="ru-RU" dirty="0" err="1" smtClean="0"/>
              <a:t>glamour</a:t>
            </a:r>
            <a:r>
              <a:rPr lang="ru-RU" dirty="0" smtClean="0"/>
              <a:t> (переводится как очарование) или от </a:t>
            </a:r>
            <a:r>
              <a:rPr lang="ru-RU" dirty="0" err="1" smtClean="0"/>
              <a:t>французсково</a:t>
            </a:r>
            <a:r>
              <a:rPr lang="ru-RU" dirty="0" smtClean="0"/>
              <a:t> слова </a:t>
            </a:r>
            <a:r>
              <a:rPr lang="ru-RU" dirty="0" err="1" smtClean="0"/>
              <a:t>glamour</a:t>
            </a:r>
            <a:r>
              <a:rPr lang="ru-RU" dirty="0" smtClean="0"/>
              <a:t> («яркий, блестящий»). Но в русском языке </a:t>
            </a:r>
            <a:r>
              <a:rPr lang="ru-RU" dirty="0" err="1" smtClean="0"/>
              <a:t>гламурный</a:t>
            </a:r>
            <a:r>
              <a:rPr lang="ru-RU" dirty="0" smtClean="0"/>
              <a:t> описывает скорее всего целый список качеств и свойств личности или вещи, судя по которым можно отнести их именно к этой субкультуре. </a:t>
            </a:r>
            <a:r>
              <a:rPr lang="ru-RU" dirty="0" err="1" smtClean="0"/>
              <a:t>Гламурный</a:t>
            </a:r>
            <a:r>
              <a:rPr lang="ru-RU" dirty="0" smtClean="0"/>
              <a:t> человек - тот должен выглядеть красиво а ещё лучше шикарно. Все во что одевается </a:t>
            </a:r>
            <a:r>
              <a:rPr lang="ru-RU" dirty="0" err="1" smtClean="0"/>
              <a:t>гламурный</a:t>
            </a:r>
            <a:r>
              <a:rPr lang="ru-RU" dirty="0" smtClean="0"/>
              <a:t> человек – должно быть от фирменным, а ещё лучше от имени знаменитого </a:t>
            </a:r>
            <a:r>
              <a:rPr lang="ru-RU" dirty="0" err="1" smtClean="0"/>
              <a:t>кутюрье</a:t>
            </a:r>
            <a:r>
              <a:rPr lang="ru-RU" dirty="0" smtClean="0"/>
              <a:t>, но главное - эти вещи должны быть модными!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Рэперы</a:t>
            </a:r>
            <a:endParaRPr lang="ru-RU" dirty="0"/>
          </a:p>
        </p:txBody>
      </p:sp>
      <p:pic>
        <p:nvPicPr>
          <p:cNvPr id="5" name="Содержимое 4" descr="Рэп-субкультура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05955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44008" y="620688"/>
            <a:ext cx="4032448" cy="547260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Изначально </a:t>
            </a:r>
            <a:r>
              <a:rPr lang="ru-RU" sz="2000" dirty="0" err="1" smtClean="0"/>
              <a:t>рэп</a:t>
            </a:r>
            <a:r>
              <a:rPr lang="ru-RU" sz="2000" dirty="0" smtClean="0"/>
              <a:t> формировался как </a:t>
            </a:r>
            <a:r>
              <a:rPr lang="ru-RU" sz="2000" dirty="0" err="1" smtClean="0"/>
              <a:t>как</a:t>
            </a:r>
            <a:r>
              <a:rPr lang="ru-RU" sz="2000" dirty="0" smtClean="0"/>
              <a:t> субкультура протеста. В конце 60 начале 70 годов когда чёрные холили с табличками на груди на которых было написано "I AM A MAN" чтобы к ним относились как к людям. Они привлекли к себе внимание мировой общественности и стали полноценными жителями USA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pe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11268" y="548680"/>
            <a:ext cx="4081212" cy="5544616"/>
          </a:xfrm>
        </p:spPr>
      </p:pic>
      <p:sp>
        <p:nvSpPr>
          <p:cNvPr id="6" name="Прямоугольник 5"/>
          <p:cNvSpPr/>
          <p:nvPr/>
        </p:nvSpPr>
        <p:spPr>
          <a:xfrm>
            <a:off x="683568" y="548680"/>
            <a:ext cx="3888432" cy="5544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/>
              <a:t>Примерно через год они начали формировать свою субкультуру получившее название </a:t>
            </a:r>
            <a:r>
              <a:rPr lang="ru-RU" sz="2400" dirty="0" err="1" smtClean="0"/>
              <a:t>хип-хоп</a:t>
            </a:r>
            <a:r>
              <a:rPr lang="ru-RU" sz="2400" dirty="0" smtClean="0"/>
              <a:t>. В этой субкультуре было три составляющих одной которых стал </a:t>
            </a:r>
            <a:r>
              <a:rPr lang="ru-RU" sz="2400" dirty="0" err="1" smtClean="0"/>
              <a:t>рэп</a:t>
            </a:r>
            <a:r>
              <a:rPr lang="ru-RU" sz="2400" dirty="0" smtClean="0"/>
              <a:t>! Исторической родиной </a:t>
            </a:r>
            <a:r>
              <a:rPr lang="ru-RU" sz="2400" dirty="0" err="1" smtClean="0"/>
              <a:t>хип-хопа</a:t>
            </a:r>
            <a:r>
              <a:rPr lang="ru-RU" sz="2400" dirty="0" smtClean="0"/>
              <a:t> принято считать </a:t>
            </a:r>
            <a:r>
              <a:rPr lang="ru-RU" sz="2400" dirty="0" err="1" smtClean="0"/>
              <a:t>Бронкс</a:t>
            </a:r>
            <a:r>
              <a:rPr lang="ru-RU" sz="2400" dirty="0" smtClean="0"/>
              <a:t> - это один из районов Нью-Йорка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</a:t>
            </a:r>
            <a:r>
              <a:rPr lang="ru-RU" sz="4000" dirty="0" smtClean="0">
                <a:latin typeface="AnnaCTT" pitchFamily="2" charset="0"/>
                <a:ea typeface="Arial Unicode MS" pitchFamily="34" charset="-128"/>
                <a:cs typeface="Mongolian Baiti" pitchFamily="66" charset="0"/>
              </a:rPr>
              <a:t>Субкультура - это группа людей с похожими взглядами на мир которые, отличаются от мировоззрения навязанного большинству </a:t>
            </a:r>
            <a:r>
              <a:rPr lang="ru-RU" dirty="0" smtClean="0">
                <a:latin typeface="AnnaCTT" pitchFamily="2" charset="0"/>
                <a:ea typeface="Arial Unicode MS" pitchFamily="34" charset="-128"/>
                <a:cs typeface="MV Boli" pitchFamily="2" charset="0"/>
              </a:rPr>
              <a:t>.</a:t>
            </a:r>
            <a:endParaRPr lang="ru-RU" dirty="0">
              <a:latin typeface="AnnaCTT" pitchFamily="2" charset="0"/>
              <a:ea typeface="Arial Unicode MS" pitchFamily="34" charset="-128"/>
              <a:cs typeface="MV Boli" pitchFamily="2" charset="0"/>
            </a:endParaRPr>
          </a:p>
        </p:txBody>
      </p:sp>
      <p:pic>
        <p:nvPicPr>
          <p:cNvPr id="5" name="Содержимое 4" descr="субкультурный-демотиватор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5" y="476672"/>
            <a:ext cx="3888432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4038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nnaCTT" pitchFamily="2" charset="0"/>
              </a:rPr>
              <a:t>                                        Субкультура (лат. </a:t>
            </a:r>
            <a:r>
              <a:rPr lang="ru-RU" dirty="0" err="1" smtClean="0">
                <a:latin typeface="AnnaCTT" pitchFamily="2" charset="0"/>
              </a:rPr>
              <a:t>sub</a:t>
            </a:r>
            <a:r>
              <a:rPr lang="ru-RU" dirty="0" smtClean="0">
                <a:latin typeface="AnnaCTT" pitchFamily="2" charset="0"/>
              </a:rPr>
              <a:t> — под и </a:t>
            </a:r>
            <a:r>
              <a:rPr lang="ru-RU" dirty="0" err="1" smtClean="0">
                <a:latin typeface="AnnaCTT" pitchFamily="2" charset="0"/>
              </a:rPr>
              <a:t>cultura</a:t>
            </a:r>
            <a:r>
              <a:rPr lang="ru-RU" dirty="0" smtClean="0">
                <a:latin typeface="AnnaCTT" pitchFamily="2" charset="0"/>
              </a:rPr>
              <a:t> — культура; </a:t>
            </a:r>
            <a:r>
              <a:rPr lang="ru-RU" dirty="0" err="1" smtClean="0">
                <a:latin typeface="AnnaCTT" pitchFamily="2" charset="0"/>
              </a:rPr>
              <a:t>подкультура</a:t>
            </a:r>
            <a:r>
              <a:rPr lang="ru-RU" dirty="0" smtClean="0">
                <a:latin typeface="AnnaCTT" pitchFamily="2" charset="0"/>
              </a:rPr>
              <a:t>) понятие (термин) в социологии, антропологии и культурологии — обозначающий часть культуры общества, отличающейся своим поведением (положительным или отрицательным) от преобладающего большинства, а также социальные группы носителей этой культуры.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3" y="620688"/>
            <a:ext cx="4038600" cy="5688632"/>
          </a:xfrm>
        </p:spPr>
      </p:pic>
    </p:spTree>
    <p:extLst>
      <p:ext uri="{BB962C8B-B14F-4D97-AF65-F5344CB8AC3E}">
        <p14:creationId xmlns:p14="http://schemas.microsoft.com/office/powerpoint/2010/main" xmlns="" val="36429548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nnaCTT" pitchFamily="2" charset="0"/>
              </a:rPr>
              <a:t>         Готы                                  </a:t>
            </a:r>
            <a:endParaRPr lang="ru-RU" sz="4000" dirty="0">
              <a:latin typeface="AnnaCT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3008313" cy="501823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AnnaCTT" pitchFamily="2" charset="0"/>
              </a:rPr>
              <a:t>Го́ты</a:t>
            </a:r>
            <a:r>
              <a:rPr lang="ru-RU" sz="2400" dirty="0" smtClean="0">
                <a:latin typeface="AnnaCTT" pitchFamily="2" charset="0"/>
              </a:rPr>
              <a:t> (англ. </a:t>
            </a:r>
            <a:r>
              <a:rPr lang="ru-RU" sz="2400" dirty="0" err="1" smtClean="0">
                <a:latin typeface="AnnaCTT" pitchFamily="2" charset="0"/>
              </a:rPr>
              <a:t>Goths</a:t>
            </a:r>
            <a:r>
              <a:rPr lang="ru-RU" sz="2400" dirty="0" smtClean="0">
                <a:latin typeface="AnnaCTT" pitchFamily="2" charset="0"/>
              </a:rPr>
              <a:t>, от англ. </a:t>
            </a:r>
            <a:r>
              <a:rPr lang="ru-RU" sz="2400" dirty="0" err="1" smtClean="0">
                <a:latin typeface="AnnaCTT" pitchFamily="2" charset="0"/>
              </a:rPr>
              <a:t>gothic</a:t>
            </a:r>
            <a:r>
              <a:rPr lang="ru-RU" sz="2400" dirty="0" smtClean="0">
                <a:latin typeface="AnnaCTT" pitchFamily="2" charset="0"/>
              </a:rPr>
              <a:t> в значении варварский, грубый) — субкультура, зародившаяся в конце 70-х годов XX века в Великобритании. Готическая субкультура достаточно разнообразна и неоднородна, однако для всех её представителей в той или иной степени характерны специфический имидж и интерес к готической музыке.</a:t>
            </a:r>
            <a:endParaRPr lang="ru-RU" sz="2400" dirty="0">
              <a:latin typeface="AnnaCTT" pitchFamily="2" charset="0"/>
            </a:endParaRPr>
          </a:p>
        </p:txBody>
      </p:sp>
      <p:pic>
        <p:nvPicPr>
          <p:cNvPr id="5" name="Содержимое 4" descr="go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92300"/>
            <a:ext cx="5486400" cy="36576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_4318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2"/>
            <a:ext cx="4038600" cy="56886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6048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100" dirty="0" smtClean="0">
                <a:latin typeface="AnnaCTT" pitchFamily="2" charset="0"/>
              </a:rPr>
              <a:t>      На базе </a:t>
            </a:r>
            <a:r>
              <a:rPr lang="ru-RU" sz="3100" dirty="0" err="1" smtClean="0">
                <a:latin typeface="AnnaCTT" pitchFamily="2" charset="0"/>
              </a:rPr>
              <a:t>панк-движении</a:t>
            </a:r>
            <a:r>
              <a:rPr lang="ru-RU" sz="3100" dirty="0" smtClean="0">
                <a:latin typeface="AnnaCTT" pitchFamily="2" charset="0"/>
              </a:rPr>
              <a:t> мировоззрение готов отличается мрачным депрессивным взглядом на жизнь. Оно проявляется в поведении в виде замкнутости, частых депрессий, меланхолии и повышенная ранимости. Также изолированность о общества, а также неприятие стереотипов и пристрастие к сверхъестественному. Ещё одной характерной чертой большинства готов является своеобразная "артистичность" и стремление к творчеству которое в основном проявляется в работе над своим внешним </a:t>
            </a:r>
            <a:r>
              <a:rPr lang="ru-RU" sz="3100" dirty="0" err="1" smtClean="0">
                <a:latin typeface="AnnaCTT" pitchFamily="2" charset="0"/>
              </a:rPr>
              <a:t>видом.я</a:t>
            </a:r>
            <a:r>
              <a:rPr lang="ru-RU" sz="3100" dirty="0" smtClean="0">
                <a:latin typeface="AnnaCTT" pitchFamily="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m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2952327" cy="248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new-girl-emo-hairstyl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3164160" cy="2532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4716016" y="188640"/>
            <a:ext cx="4211960" cy="309634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Мировоззрение субкультуры </a:t>
            </a:r>
            <a:r>
              <a:rPr lang="ru-RU" sz="1600" dirty="0" err="1" smtClean="0"/>
              <a:t>эмо</a:t>
            </a:r>
            <a:r>
              <a:rPr lang="ru-RU" sz="1600" dirty="0" smtClean="0"/>
              <a:t> направленно на ощущений и эмоции человека и отображение этих эмоций в своей одежде, внешнем виде, поведении и конечно же музыке. </a:t>
            </a:r>
            <a:endParaRPr lang="ru-RU" sz="16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83568" y="476672"/>
            <a:ext cx="3816424" cy="266429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Эмо</a:t>
            </a:r>
            <a:r>
              <a:rPr lang="ru-RU" dirty="0" smtClean="0"/>
              <a:t> – произошло от слова "эмоциональный". Это субкультура также как и субкультура готы произошла от панков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620688"/>
            <a:ext cx="4464496" cy="554461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 Основными эмоциями    является: грусть, тоска и  любовь.  Представители субкультуры </a:t>
            </a:r>
            <a:r>
              <a:rPr lang="ru-RU" sz="2000" dirty="0" err="1" smtClean="0"/>
              <a:t>эмо</a:t>
            </a:r>
            <a:r>
              <a:rPr lang="ru-RU" sz="2000" dirty="0" smtClean="0"/>
              <a:t> часто ассоциируют со слезливыми подростками, которые постоянно плачут. Эта ассоциация появилась из-за их внешнего вида и поведения, причёсок, одежды, макияжа и высказываний.</a:t>
            </a:r>
            <a:endParaRPr lang="ru-RU" sz="2000" dirty="0"/>
          </a:p>
        </p:txBody>
      </p:sp>
      <p:pic>
        <p:nvPicPr>
          <p:cNvPr id="8" name="Содержимое 7" descr="x_99674a6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3816424" cy="550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ber-goti.j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491230"/>
            <a:ext cx="7488832" cy="303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899592" y="260648"/>
            <a:ext cx="7488832" cy="309634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Рокерами называли британскую молодежь в жившую в 1960-х годах прошлого века, которая рассекать по магистралям окружающих города на мотоциклах со скоростью до 160-ти километров в час. 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oke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888432" cy="5793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4499992" y="332656"/>
            <a:ext cx="4176464" cy="59046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Рокеры стали субкультурой в пятидесятых, начале шестидесятых годов прошлого века в эпоху рок-н-ролла, но в отличии от других субкультур появившихся в тоже время, основой которых являлась музыка, первых рокеров объединял только один принцип – манера езды на мотоцикле, а потом уже появилось все остальные сопутствующие атрибуты.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353</TotalTime>
  <Words>749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         Готы                                  </vt:lpstr>
      <vt:lpstr>Слайд 5</vt:lpstr>
      <vt:lpstr>Слайд 6</vt:lpstr>
      <vt:lpstr>Слайд 7</vt:lpstr>
      <vt:lpstr>Слайд 8</vt:lpstr>
      <vt:lpstr>Слайд 9</vt:lpstr>
      <vt:lpstr>         хиппи</vt:lpstr>
      <vt:lpstr>Слайд 11</vt:lpstr>
      <vt:lpstr>Слайд 12</vt:lpstr>
      <vt:lpstr>     гламур</vt:lpstr>
      <vt:lpstr>Слайд 14</vt:lpstr>
      <vt:lpstr>Рэперы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</dc:title>
  <dc:creator>Admin</dc:creator>
  <cp:lastModifiedBy>Admin</cp:lastModifiedBy>
  <cp:revision>38</cp:revision>
  <dcterms:created xsi:type="dcterms:W3CDTF">2012-12-25T04:54:42Z</dcterms:created>
  <dcterms:modified xsi:type="dcterms:W3CDTF">2013-02-12T07:32:14Z</dcterms:modified>
</cp:coreProperties>
</file>