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87" r:id="rId3"/>
    <p:sldId id="258" r:id="rId4"/>
    <p:sldId id="270" r:id="rId5"/>
    <p:sldId id="273" r:id="rId6"/>
    <p:sldId id="276" r:id="rId7"/>
    <p:sldId id="275" r:id="rId8"/>
    <p:sldId id="277" r:id="rId9"/>
    <p:sldId id="278" r:id="rId10"/>
    <p:sldId id="279" r:id="rId11"/>
    <p:sldId id="281" r:id="rId12"/>
    <p:sldId id="264" r:id="rId13"/>
    <p:sldId id="283" r:id="rId14"/>
    <p:sldId id="284" r:id="rId15"/>
    <p:sldId id="285" r:id="rId16"/>
    <p:sldId id="28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0" autoAdjust="0"/>
    <p:restoredTop sz="94660"/>
  </p:normalViewPr>
  <p:slideViewPr>
    <p:cSldViewPr>
      <p:cViewPr varScale="1">
        <p:scale>
          <a:sx n="69" d="100"/>
          <a:sy n="69" d="100"/>
        </p:scale>
        <p:origin x="-11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6B1EEB0-4098-4A72-94FC-3FF1BE2693C7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510CF1B0-F779-43FE-9442-7E4D995AAB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077072"/>
            <a:ext cx="6480048" cy="1752600"/>
          </a:xfrm>
        </p:spPr>
        <p:txBody>
          <a:bodyPr/>
          <a:lstStyle/>
          <a:p>
            <a:r>
              <a:rPr lang="ru-RU" dirty="0" smtClean="0"/>
              <a:t>Подготовила</a:t>
            </a:r>
            <a:r>
              <a:rPr lang="en-US" dirty="0" smtClean="0"/>
              <a:t>:</a:t>
            </a:r>
            <a:r>
              <a:rPr lang="ru-RU" dirty="0" smtClean="0"/>
              <a:t>Безродная Екатерина</a:t>
            </a:r>
            <a:endParaRPr lang="ru-RU" dirty="0"/>
          </a:p>
        </p:txBody>
      </p:sp>
      <p:sp>
        <p:nvSpPr>
          <p:cNvPr id="5" name="Круглая лента лицом вниз 4"/>
          <p:cNvSpPr/>
          <p:nvPr/>
        </p:nvSpPr>
        <p:spPr>
          <a:xfrm>
            <a:off x="1547664" y="1196752"/>
            <a:ext cx="6408712" cy="2448272"/>
          </a:xfrm>
          <a:prstGeom prst="ellipseRibb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субкультура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665784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3008313" cy="81441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         хиппи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400" dirty="0" smtClean="0"/>
              <a:t>Хиппи это субкультуры, возникшая летом 1967 года в Беркли (Калифорния) и в Нью-Йорке и </a:t>
            </a:r>
            <a:r>
              <a:rPr lang="ru-RU" sz="2400" dirty="0" err="1" smtClean="0"/>
              <a:t>распрастранявшиь</a:t>
            </a:r>
            <a:r>
              <a:rPr lang="ru-RU" sz="2400" dirty="0" smtClean="0"/>
              <a:t> за пределы США . У представителей субкультуры хиппи свои правила поведения и они плохо относились к обычаям и традициям общепринятым в обществе понятиям, а также критиковали почти все ценности среднего класса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Содержимое 5" descr="hippi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764704"/>
            <a:ext cx="3960440" cy="5112568"/>
          </a:xfrm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13" descr="hippie-costume-dashiki_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764704"/>
            <a:ext cx="3995936" cy="5184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16-конечная звезда 12"/>
          <p:cNvSpPr/>
          <p:nvPr/>
        </p:nvSpPr>
        <p:spPr>
          <a:xfrm>
            <a:off x="4644008" y="188640"/>
            <a:ext cx="4320480" cy="6048672"/>
          </a:xfrm>
          <a:prstGeom prst="star1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1600" dirty="0" smtClean="0"/>
              <a:t>Для того чтобы освободит сознание в среде этой субкультуры распространялось курение гашиша. Хиппи также     увлеклись философией Востока. Летом хиппи путешествуют автостопом, разбивают палаточные городки, это были их коммуны в которых они культивировали свои ценности.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620688"/>
            <a:ext cx="3610496" cy="5362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олна 5"/>
          <p:cNvSpPr/>
          <p:nvPr/>
        </p:nvSpPr>
        <p:spPr>
          <a:xfrm>
            <a:off x="4283968" y="404664"/>
            <a:ext cx="4464496" cy="5976664"/>
          </a:xfrm>
          <a:prstGeom prst="wave">
            <a:avLst>
              <a:gd name="adj1" fmla="val 12500"/>
              <a:gd name="adj2" fmla="val 66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Панки - субкультура которая, возникла в тоже время когда в Америки начали рисовать на стенах то есть в конце 60-х — начале 70-х годов. Главной задачей панков стало возможность обратить внимание людей на их протест и задумались о жизни и о своём будущем. Протест панки выражают всем своим видом и отношением к жизни. Они просто нарушали все правила, плевали на закон и делали то что считают нужным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5995277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гламур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err="1" smtClean="0"/>
              <a:t>Гламур</a:t>
            </a:r>
            <a:r>
              <a:rPr lang="ru-RU" dirty="0" smtClean="0"/>
              <a:t> – пожалуй одна из самых новых и самых спорных субкультур. Эта субкультура оформилась совсем недавно, хотя присутствовало во всем, что связано с светской и клубной жизнью.</a:t>
            </a:r>
            <a:endParaRPr lang="ru-RU" dirty="0"/>
          </a:p>
        </p:txBody>
      </p:sp>
      <p:pic>
        <p:nvPicPr>
          <p:cNvPr id="5" name="Содержимое 4" descr="images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8024" y="548680"/>
            <a:ext cx="3816423" cy="5328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20120218130556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692696"/>
            <a:ext cx="4038600" cy="5256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4932040" y="548680"/>
            <a:ext cx="3888432" cy="540060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/>
              <a:t>Само слово </a:t>
            </a:r>
            <a:r>
              <a:rPr lang="ru-RU" dirty="0" err="1" smtClean="0"/>
              <a:t>гламур</a:t>
            </a:r>
            <a:r>
              <a:rPr lang="ru-RU" dirty="0" smtClean="0"/>
              <a:t> произошло либо от английского слова </a:t>
            </a:r>
            <a:r>
              <a:rPr lang="ru-RU" dirty="0" err="1" smtClean="0"/>
              <a:t>glamour</a:t>
            </a:r>
            <a:r>
              <a:rPr lang="ru-RU" dirty="0" smtClean="0"/>
              <a:t> (переводится как очарование) или от </a:t>
            </a:r>
            <a:r>
              <a:rPr lang="ru-RU" dirty="0" err="1" smtClean="0"/>
              <a:t>французсково</a:t>
            </a:r>
            <a:r>
              <a:rPr lang="ru-RU" dirty="0" smtClean="0"/>
              <a:t> слова </a:t>
            </a:r>
            <a:r>
              <a:rPr lang="ru-RU" dirty="0" err="1" smtClean="0"/>
              <a:t>glamour</a:t>
            </a:r>
            <a:r>
              <a:rPr lang="ru-RU" dirty="0" smtClean="0"/>
              <a:t> («яркий, блестящий»). Но в русском языке </a:t>
            </a:r>
            <a:r>
              <a:rPr lang="ru-RU" dirty="0" err="1" smtClean="0"/>
              <a:t>гламурный</a:t>
            </a:r>
            <a:r>
              <a:rPr lang="ru-RU" dirty="0" smtClean="0"/>
              <a:t> описывает скорее всего целый список качеств и свойств личности или вещи, судя по которым можно отнести их именно к этой субкультуре. </a:t>
            </a:r>
            <a:r>
              <a:rPr lang="ru-RU" dirty="0" err="1" smtClean="0"/>
              <a:t>Гламурный</a:t>
            </a:r>
            <a:r>
              <a:rPr lang="ru-RU" dirty="0" smtClean="0"/>
              <a:t> человек - тот должен выглядеть красиво а ещё лучше шикарно. Все во что одевается </a:t>
            </a:r>
            <a:r>
              <a:rPr lang="ru-RU" dirty="0" err="1" smtClean="0"/>
              <a:t>гламурный</a:t>
            </a:r>
            <a:r>
              <a:rPr lang="ru-RU" dirty="0" smtClean="0"/>
              <a:t> человек – должно быть от фирменным, а ещё лучше от имени знаменитого </a:t>
            </a:r>
            <a:r>
              <a:rPr lang="ru-RU" dirty="0" err="1" smtClean="0"/>
              <a:t>кутюрье</a:t>
            </a:r>
            <a:r>
              <a:rPr lang="ru-RU" dirty="0" smtClean="0"/>
              <a:t>, но главное - эти вещи должны быть модными!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Рэперы</a:t>
            </a:r>
            <a:endParaRPr lang="ru-RU" dirty="0"/>
          </a:p>
        </p:txBody>
      </p:sp>
      <p:pic>
        <p:nvPicPr>
          <p:cNvPr id="5" name="Содержимое 4" descr="Рэп-субкультура4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556792"/>
            <a:ext cx="3059551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644008" y="620688"/>
            <a:ext cx="4032448" cy="5472608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Изначально </a:t>
            </a:r>
            <a:r>
              <a:rPr lang="ru-RU" sz="2000" dirty="0" err="1" smtClean="0"/>
              <a:t>рэп</a:t>
            </a:r>
            <a:r>
              <a:rPr lang="ru-RU" sz="2000" dirty="0" smtClean="0"/>
              <a:t> формировался как </a:t>
            </a:r>
            <a:r>
              <a:rPr lang="ru-RU" sz="2000" dirty="0" err="1" smtClean="0"/>
              <a:t>как</a:t>
            </a:r>
            <a:r>
              <a:rPr lang="ru-RU" sz="2000" dirty="0" smtClean="0"/>
              <a:t> субкультура протеста. В конце 60 начале 70 годов когда чёрные холили с табличками на груди на которых было написано "I AM A MAN" чтобы к ним относились как к людям. Они привлекли к себе внимание мировой общественности и стали полноценными жителями USA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reper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811268" y="548680"/>
            <a:ext cx="4081212" cy="5544616"/>
          </a:xfrm>
        </p:spPr>
      </p:pic>
      <p:sp>
        <p:nvSpPr>
          <p:cNvPr id="6" name="Прямоугольник 5"/>
          <p:cNvSpPr/>
          <p:nvPr/>
        </p:nvSpPr>
        <p:spPr>
          <a:xfrm>
            <a:off x="683568" y="548680"/>
            <a:ext cx="3888432" cy="55446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2400" dirty="0" smtClean="0"/>
              <a:t>Примерно через год они начали формировать свою субкультуру получившее название </a:t>
            </a:r>
            <a:r>
              <a:rPr lang="ru-RU" sz="2400" dirty="0" err="1" smtClean="0"/>
              <a:t>хип-хоп</a:t>
            </a:r>
            <a:r>
              <a:rPr lang="ru-RU" sz="2400" dirty="0" smtClean="0"/>
              <a:t>. В этой субкультуре было три составляющих одной которых стал </a:t>
            </a:r>
            <a:r>
              <a:rPr lang="ru-RU" sz="2400" dirty="0" err="1" smtClean="0"/>
              <a:t>рэп</a:t>
            </a:r>
            <a:r>
              <a:rPr lang="ru-RU" sz="2400" dirty="0" smtClean="0"/>
              <a:t>! Исторической родиной </a:t>
            </a:r>
            <a:r>
              <a:rPr lang="ru-RU" sz="2400" dirty="0" err="1" smtClean="0"/>
              <a:t>хип-хопа</a:t>
            </a:r>
            <a:r>
              <a:rPr lang="ru-RU" sz="2400" dirty="0" smtClean="0"/>
              <a:t> принято считать </a:t>
            </a:r>
            <a:r>
              <a:rPr lang="ru-RU" sz="2400" dirty="0" err="1" smtClean="0"/>
              <a:t>Бронкс</a:t>
            </a:r>
            <a:r>
              <a:rPr lang="ru-RU" sz="2400" dirty="0" smtClean="0"/>
              <a:t> - это один из районов Нью-Йорка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76672"/>
            <a:ext cx="4038600" cy="5649491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    </a:t>
            </a:r>
            <a:r>
              <a:rPr lang="ru-RU" sz="4000" dirty="0" smtClean="0">
                <a:latin typeface="AnnaCTT" pitchFamily="2" charset="0"/>
                <a:ea typeface="Arial Unicode MS" pitchFamily="34" charset="-128"/>
                <a:cs typeface="Mongolian Baiti" pitchFamily="66" charset="0"/>
              </a:rPr>
              <a:t>Субкультура - это группа людей с похожими взглядами на мир которые, отличаются от мировоззрения навязанного большинству </a:t>
            </a:r>
            <a:r>
              <a:rPr lang="ru-RU" dirty="0" smtClean="0">
                <a:latin typeface="AnnaCTT" pitchFamily="2" charset="0"/>
                <a:ea typeface="Arial Unicode MS" pitchFamily="34" charset="-128"/>
                <a:cs typeface="MV Boli" pitchFamily="2" charset="0"/>
              </a:rPr>
              <a:t>.</a:t>
            </a:r>
            <a:endParaRPr lang="ru-RU" dirty="0">
              <a:latin typeface="AnnaCTT" pitchFamily="2" charset="0"/>
              <a:ea typeface="Arial Unicode MS" pitchFamily="34" charset="-128"/>
              <a:cs typeface="MV Boli" pitchFamily="2" charset="0"/>
            </a:endParaRPr>
          </a:p>
        </p:txBody>
      </p:sp>
      <p:pic>
        <p:nvPicPr>
          <p:cNvPr id="5" name="Содержимое 4" descr="субкультурный-демотиватор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8025" y="476672"/>
            <a:ext cx="3888432" cy="5688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476672"/>
            <a:ext cx="4038600" cy="60486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nnaCTT" pitchFamily="2" charset="0"/>
              </a:rPr>
              <a:t>                                        Субкультура (лат. </a:t>
            </a:r>
            <a:r>
              <a:rPr lang="ru-RU" dirty="0" err="1" smtClean="0">
                <a:latin typeface="AnnaCTT" pitchFamily="2" charset="0"/>
              </a:rPr>
              <a:t>sub</a:t>
            </a:r>
            <a:r>
              <a:rPr lang="ru-RU" dirty="0" smtClean="0">
                <a:latin typeface="AnnaCTT" pitchFamily="2" charset="0"/>
              </a:rPr>
              <a:t> — под и </a:t>
            </a:r>
            <a:r>
              <a:rPr lang="ru-RU" dirty="0" err="1" smtClean="0">
                <a:latin typeface="AnnaCTT" pitchFamily="2" charset="0"/>
              </a:rPr>
              <a:t>cultura</a:t>
            </a:r>
            <a:r>
              <a:rPr lang="ru-RU" dirty="0" smtClean="0">
                <a:latin typeface="AnnaCTT" pitchFamily="2" charset="0"/>
              </a:rPr>
              <a:t> — культура; </a:t>
            </a:r>
            <a:r>
              <a:rPr lang="ru-RU" dirty="0" err="1" smtClean="0">
                <a:latin typeface="AnnaCTT" pitchFamily="2" charset="0"/>
              </a:rPr>
              <a:t>подкультура</a:t>
            </a:r>
            <a:r>
              <a:rPr lang="ru-RU" dirty="0" smtClean="0">
                <a:latin typeface="AnnaCTT" pitchFamily="2" charset="0"/>
              </a:rPr>
              <a:t>) понятие (термин) в социологии, антропологии и культурологии — обозначающий часть культуры общества, отличающейся своим поведением (положительным или отрицательным) от преобладающего большинства, а также социальные группы носителей этой культуры. 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0563" y="620688"/>
            <a:ext cx="4038600" cy="5688632"/>
          </a:xfrm>
        </p:spPr>
      </p:pic>
    </p:spTree>
    <p:extLst>
      <p:ext uri="{BB962C8B-B14F-4D97-AF65-F5344CB8AC3E}">
        <p14:creationId xmlns:p14="http://schemas.microsoft.com/office/powerpoint/2010/main" xmlns="" val="3642954893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51694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AnnaCTT" pitchFamily="2" charset="0"/>
              </a:rPr>
              <a:t>         Готы                                  </a:t>
            </a:r>
            <a:endParaRPr lang="ru-RU" sz="4000" dirty="0">
              <a:latin typeface="AnnaCTT" pitchFamily="2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67544" y="1268760"/>
            <a:ext cx="3008313" cy="5018236"/>
          </a:xfrm>
        </p:spPr>
        <p:txBody>
          <a:bodyPr>
            <a:noAutofit/>
          </a:bodyPr>
          <a:lstStyle/>
          <a:p>
            <a:r>
              <a:rPr lang="ru-RU" sz="2400" dirty="0" err="1" smtClean="0">
                <a:latin typeface="AnnaCTT" pitchFamily="2" charset="0"/>
              </a:rPr>
              <a:t>Го́ты</a:t>
            </a:r>
            <a:r>
              <a:rPr lang="ru-RU" sz="2400" dirty="0" smtClean="0">
                <a:latin typeface="AnnaCTT" pitchFamily="2" charset="0"/>
              </a:rPr>
              <a:t> (англ. </a:t>
            </a:r>
            <a:r>
              <a:rPr lang="ru-RU" sz="2400" dirty="0" err="1" smtClean="0">
                <a:latin typeface="AnnaCTT" pitchFamily="2" charset="0"/>
              </a:rPr>
              <a:t>Goths</a:t>
            </a:r>
            <a:r>
              <a:rPr lang="ru-RU" sz="2400" dirty="0" smtClean="0">
                <a:latin typeface="AnnaCTT" pitchFamily="2" charset="0"/>
              </a:rPr>
              <a:t>, от англ. </a:t>
            </a:r>
            <a:r>
              <a:rPr lang="ru-RU" sz="2400" dirty="0" err="1" smtClean="0">
                <a:latin typeface="AnnaCTT" pitchFamily="2" charset="0"/>
              </a:rPr>
              <a:t>gothic</a:t>
            </a:r>
            <a:r>
              <a:rPr lang="ru-RU" sz="2400" dirty="0" smtClean="0">
                <a:latin typeface="AnnaCTT" pitchFamily="2" charset="0"/>
              </a:rPr>
              <a:t> в значении варварский, грубый) — субкультура, зародившаяся в конце 70-х годов XX века в Великобритании. Готическая субкультура достаточно разнообразна и неоднородна, однако для всех её представителей в той или иной степени характерны специфический имидж и интерес к готической музыке.</a:t>
            </a:r>
            <a:endParaRPr lang="ru-RU" sz="2400" dirty="0">
              <a:latin typeface="AnnaCTT" pitchFamily="2" charset="0"/>
            </a:endParaRPr>
          </a:p>
        </p:txBody>
      </p:sp>
      <p:pic>
        <p:nvPicPr>
          <p:cNvPr id="5" name="Содержимое 4" descr="got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429000" y="1892300"/>
            <a:ext cx="5486400" cy="365760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9_4318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476672"/>
            <a:ext cx="4038600" cy="568863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548680"/>
            <a:ext cx="4038600" cy="604867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100" dirty="0" smtClean="0">
                <a:latin typeface="AnnaCTT" pitchFamily="2" charset="0"/>
              </a:rPr>
              <a:t>      На базе </a:t>
            </a:r>
            <a:r>
              <a:rPr lang="ru-RU" sz="3100" dirty="0" err="1" smtClean="0">
                <a:latin typeface="AnnaCTT" pitchFamily="2" charset="0"/>
              </a:rPr>
              <a:t>панк-движении</a:t>
            </a:r>
            <a:r>
              <a:rPr lang="ru-RU" sz="3100" dirty="0" smtClean="0">
                <a:latin typeface="AnnaCTT" pitchFamily="2" charset="0"/>
              </a:rPr>
              <a:t> мировоззрение готов отличается мрачным депрессивным взглядом на жизнь. Оно проявляется в поведении в виде замкнутости, частых депрессий, меланхолии и повышенная ранимости. Также изолированность о общества, а также неприятие стереотипов и пристрастие к сверхъестественному. Ещё одной характерной чертой большинства готов является своеобразная "артистичность" и стремление к творчеству которое в основном проявляется в работе над своим внешним </a:t>
            </a:r>
            <a:r>
              <a:rPr lang="ru-RU" sz="3100" dirty="0" err="1" smtClean="0">
                <a:latin typeface="AnnaCTT" pitchFamily="2" charset="0"/>
              </a:rPr>
              <a:t>видом.я</a:t>
            </a:r>
            <a:r>
              <a:rPr lang="ru-RU" sz="3100" dirty="0" smtClean="0">
                <a:latin typeface="AnnaCTT" pitchFamily="2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em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645024"/>
            <a:ext cx="2952327" cy="24811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new-girl-emo-hairstyle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3789040"/>
            <a:ext cx="3164160" cy="25328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ыноска-облако 6"/>
          <p:cNvSpPr/>
          <p:nvPr/>
        </p:nvSpPr>
        <p:spPr>
          <a:xfrm>
            <a:off x="4716016" y="188640"/>
            <a:ext cx="4211960" cy="3096344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Мировоззрение субкультуры </a:t>
            </a:r>
            <a:r>
              <a:rPr lang="ru-RU" sz="1600" dirty="0" err="1" smtClean="0"/>
              <a:t>эмо</a:t>
            </a:r>
            <a:r>
              <a:rPr lang="ru-RU" sz="1600" dirty="0" smtClean="0"/>
              <a:t> направленно на ощущений и эмоции человека и отображение этих эмоций в своей одежде, внешнем виде, поведении и конечно же музыке. </a:t>
            </a:r>
            <a:endParaRPr lang="ru-RU" sz="1600" dirty="0"/>
          </a:p>
        </p:txBody>
      </p:sp>
      <p:sp>
        <p:nvSpPr>
          <p:cNvPr id="8" name="Выноска-облако 7"/>
          <p:cNvSpPr/>
          <p:nvPr/>
        </p:nvSpPr>
        <p:spPr>
          <a:xfrm>
            <a:off x="683568" y="476672"/>
            <a:ext cx="3816424" cy="2664296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Эмо</a:t>
            </a:r>
            <a:r>
              <a:rPr lang="ru-RU" dirty="0" smtClean="0"/>
              <a:t> – произошло от слова "эмоциональный". Это субкультура также как и субкультура готы произошла от панков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>
            <a:off x="0" y="620688"/>
            <a:ext cx="4464496" cy="5544616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  Основными эмоциями    является: грусть, тоска и  любовь.  Представители субкультуры </a:t>
            </a:r>
            <a:r>
              <a:rPr lang="ru-RU" sz="2000" dirty="0" err="1" smtClean="0"/>
              <a:t>эмо</a:t>
            </a:r>
            <a:r>
              <a:rPr lang="ru-RU" sz="2000" dirty="0" smtClean="0"/>
              <a:t> часто ассоциируют со слезливыми подростками, которые постоянно плачут. Эта ассоциация появилась из-за их внешнего вида и поведения, причёсок, одежды, макияжа и высказываний.</a:t>
            </a:r>
            <a:endParaRPr lang="ru-RU" sz="2000" dirty="0"/>
          </a:p>
        </p:txBody>
      </p:sp>
      <p:pic>
        <p:nvPicPr>
          <p:cNvPr id="8" name="Содержимое 7" descr="x_99674a68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620688"/>
            <a:ext cx="3816424" cy="5505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iber-goti.j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3491230"/>
            <a:ext cx="7488832" cy="3034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Горизонтальный свиток 4"/>
          <p:cNvSpPr/>
          <p:nvPr/>
        </p:nvSpPr>
        <p:spPr>
          <a:xfrm>
            <a:off x="899592" y="260648"/>
            <a:ext cx="7488832" cy="309634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Рокерами называли британскую молодежь в жившую в 1960-х годах прошлого века, которая рассекать по магистралям окружающих города на мотоциклах со скоростью до 160-ти километров в час. </a:t>
            </a:r>
            <a:endParaRPr lang="ru-RU" dirty="0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roker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3888432" cy="57935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вал 6"/>
          <p:cNvSpPr/>
          <p:nvPr/>
        </p:nvSpPr>
        <p:spPr>
          <a:xfrm>
            <a:off x="4499992" y="332656"/>
            <a:ext cx="4176464" cy="590465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/>
              <a:t>Рокеры стали субкультурой в пятидесятых, начале шестидесятых годов прошлого века в эпоху рок-н-ролла, но в отличии от других субкультур появившихся в тоже время, основой которых являлась музыка, первых рокеров объединял только один принцип – манера езды на мотоцикле, а потом уже появилось все остальные сопутствующие атрибуты. 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353</TotalTime>
  <Words>749</Words>
  <Application>Microsoft Office PowerPoint</Application>
  <PresentationFormat>Экран (4:3)</PresentationFormat>
  <Paragraphs>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Метро</vt:lpstr>
      <vt:lpstr>Слайд 1</vt:lpstr>
      <vt:lpstr>Слайд 2</vt:lpstr>
      <vt:lpstr>Слайд 3</vt:lpstr>
      <vt:lpstr>         Готы                                  </vt:lpstr>
      <vt:lpstr>Слайд 5</vt:lpstr>
      <vt:lpstr>Слайд 6</vt:lpstr>
      <vt:lpstr>Слайд 7</vt:lpstr>
      <vt:lpstr>Слайд 8</vt:lpstr>
      <vt:lpstr>Слайд 9</vt:lpstr>
      <vt:lpstr>         хиппи</vt:lpstr>
      <vt:lpstr>Слайд 11</vt:lpstr>
      <vt:lpstr>Слайд 12</vt:lpstr>
      <vt:lpstr>     гламур</vt:lpstr>
      <vt:lpstr>Слайд 14</vt:lpstr>
      <vt:lpstr>Рэперы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Субкультура</dc:title>
  <dc:creator>Admin</dc:creator>
  <cp:lastModifiedBy>Admin</cp:lastModifiedBy>
  <cp:revision>38</cp:revision>
  <dcterms:created xsi:type="dcterms:W3CDTF">2012-12-25T04:54:42Z</dcterms:created>
  <dcterms:modified xsi:type="dcterms:W3CDTF">2013-02-12T07:32:14Z</dcterms:modified>
</cp:coreProperties>
</file>