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95" d="100"/>
          <a:sy n="95" d="100"/>
        </p:scale>
        <p:origin x="-1134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523A-5936-4EDD-BFC0-D0ED44BEA44B}" type="datetimeFigureOut">
              <a:rPr lang="ru-RU" smtClean="0"/>
              <a:t>15.05.2013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4174-9774-4E10-9EAE-B1C400A8D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041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523A-5936-4EDD-BFC0-D0ED44BEA44B}" type="datetimeFigureOut">
              <a:rPr lang="ru-RU" smtClean="0"/>
              <a:t>15.05.2013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4174-9774-4E10-9EAE-B1C400A8D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786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523A-5936-4EDD-BFC0-D0ED44BEA44B}" type="datetimeFigureOut">
              <a:rPr lang="ru-RU" smtClean="0"/>
              <a:t>15.05.2013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4174-9774-4E10-9EAE-B1C400A8D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877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523A-5936-4EDD-BFC0-D0ED44BEA44B}" type="datetimeFigureOut">
              <a:rPr lang="ru-RU" smtClean="0"/>
              <a:t>15.05.2013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4174-9774-4E10-9EAE-B1C400A8D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94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523A-5936-4EDD-BFC0-D0ED44BEA44B}" type="datetimeFigureOut">
              <a:rPr lang="ru-RU" smtClean="0"/>
              <a:t>15.05.2013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4174-9774-4E10-9EAE-B1C400A8D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93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523A-5936-4EDD-BFC0-D0ED44BEA44B}" type="datetimeFigureOut">
              <a:rPr lang="ru-RU" smtClean="0"/>
              <a:t>15.05.2013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4174-9774-4E10-9EAE-B1C400A8D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824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523A-5936-4EDD-BFC0-D0ED44BEA44B}" type="datetimeFigureOut">
              <a:rPr lang="ru-RU" smtClean="0"/>
              <a:t>15.05.2013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4174-9774-4E10-9EAE-B1C400A8D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027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523A-5936-4EDD-BFC0-D0ED44BEA44B}" type="datetimeFigureOut">
              <a:rPr lang="ru-RU" smtClean="0"/>
              <a:t>15.05.2013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4174-9774-4E10-9EAE-B1C400A8D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4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523A-5936-4EDD-BFC0-D0ED44BEA44B}" type="datetimeFigureOut">
              <a:rPr lang="ru-RU" smtClean="0"/>
              <a:t>15.05.2013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4174-9774-4E10-9EAE-B1C400A8D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937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523A-5936-4EDD-BFC0-D0ED44BEA44B}" type="datetimeFigureOut">
              <a:rPr lang="ru-RU" smtClean="0"/>
              <a:t>15.05.2013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4174-9774-4E10-9EAE-B1C400A8D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958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5523A-5936-4EDD-BFC0-D0ED44BEA44B}" type="datetimeFigureOut">
              <a:rPr lang="ru-RU" smtClean="0"/>
              <a:t>15.05.2013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74174-9774-4E10-9EAE-B1C400A8D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154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5523A-5936-4EDD-BFC0-D0ED44BEA44B}" type="datetimeFigureOut">
              <a:rPr lang="ru-RU" smtClean="0"/>
              <a:t>15.05.2013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74174-9774-4E10-9EAE-B1C400A8D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01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&amp;Fcy;&amp;acy;&amp;jcy;&amp;lcy;:&amp;Scy;&amp;iecy;&amp;kcy;&amp;rcy;&amp;iecy;&amp;tcy;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2" y="458036"/>
            <a:ext cx="9124950" cy="6000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3498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iki.syktsu.ru/images/d/d5/%D0%A1%D0%B5%D0%BA%D1%80%D0%B5%D1%82%D1%8B_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201150" cy="6029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951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476672"/>
            <a:ext cx="89644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dirty="0" smtClean="0">
                <a:latin typeface="Arial" pitchFamily="34" charset="0"/>
                <a:cs typeface="Arial" pitchFamily="34" charset="0"/>
              </a:rPr>
              <a:t>15 мая - день семьи</a:t>
            </a:r>
          </a:p>
          <a:p>
            <a:pPr algn="just"/>
            <a:r>
              <a:rPr lang="ru-RU" sz="1500" dirty="0" smtClean="0">
                <a:latin typeface="Arial" pitchFamily="34" charset="0"/>
                <a:cs typeface="Arial" pitchFamily="34" charset="0"/>
              </a:rPr>
              <a:t>Семья. Самое важное в семье это уважение друг к другу и, конечно, доверие. Без этого построить крепкую семью невозможно. Важно поддерживать свою вторую половину, помогать во всем, быть внимательным.</a:t>
            </a:r>
          </a:p>
          <a:p>
            <a:pPr algn="just"/>
            <a:r>
              <a:rPr lang="ru-RU" sz="1500" dirty="0" smtClean="0">
                <a:latin typeface="Arial" pitchFamily="34" charset="0"/>
                <a:cs typeface="Arial" pitchFamily="34" charset="0"/>
              </a:rPr>
              <a:t>В повседневной суете именно этого часто не хватает. Иногда нужно уступать, идти навстречу.</a:t>
            </a:r>
          </a:p>
          <a:p>
            <a:pPr algn="just"/>
            <a:r>
              <a:rPr lang="ru-RU" sz="1500" dirty="0" smtClean="0">
                <a:latin typeface="Arial" pitchFamily="34" charset="0"/>
                <a:cs typeface="Arial" pitchFamily="34" charset="0"/>
              </a:rPr>
              <a:t>В праздник Святого Валентина люди  говорят о своей любви, раскрывают чувства. Хочется, чтобы каждый день был таким праздником. Для меня это в первую очередь семейное торжество.</a:t>
            </a:r>
          </a:p>
          <a:p>
            <a:pPr algn="just"/>
            <a:r>
              <a:rPr lang="ru-RU" sz="1500" dirty="0" smtClean="0">
                <a:latin typeface="Arial" pitchFamily="34" charset="0"/>
                <a:cs typeface="Arial" pitchFamily="34" charset="0"/>
              </a:rPr>
              <a:t>Всем влюбленным хочу пожелать добра, любви, уделять по больше времени. Главная ценность-любовь, всё же с нее начинается. Даже пусть через годы любовь уже не такая , как в начале,    всё равно остается –отдавать, беречь, заботиться, уважать. Конечно, доверие, ответственность, чувство уверенности, безопасности. ДЕТИ! Мы стали родителями, вместе воспитываем, советуемся. Беспокоимся, защищаем, учим, дополняем друг друга. Стабильность.</a:t>
            </a:r>
          </a:p>
          <a:p>
            <a:pPr algn="just"/>
            <a:r>
              <a:rPr lang="ru-RU" sz="1500" dirty="0" smtClean="0">
                <a:latin typeface="Arial" pitchFamily="34" charset="0"/>
                <a:cs typeface="Arial" pitchFamily="34" charset="0"/>
              </a:rPr>
              <a:t>Здоровье.  Дом, быт, хозяйство, порядок. Эмоциональная поддержка, разговоры по душам, советы, решение проблем и выход из ссор без</a:t>
            </a:r>
          </a:p>
          <a:p>
            <a:pPr algn="just"/>
            <a:r>
              <a:rPr lang="ru-RU" sz="1500" dirty="0" smtClean="0">
                <a:latin typeface="Arial" pitchFamily="34" charset="0"/>
                <a:cs typeface="Arial" pitchFamily="34" charset="0"/>
              </a:rPr>
              <a:t>оскорблений. Интересы –даже пусть разные (возможно, из-за профессий), но уважение к работе друг друга. Общая забота о родителях, друзьях, близких.</a:t>
            </a:r>
          </a:p>
          <a:p>
            <a:pPr algn="just"/>
            <a:r>
              <a:rPr lang="ru-RU" sz="1500" dirty="0" smtClean="0">
                <a:latin typeface="Arial" pitchFamily="34" charset="0"/>
                <a:cs typeface="Arial" pitchFamily="34" charset="0"/>
              </a:rPr>
              <a:t>Внешний вид, удивление друг друга, милые сюрпризы, подарки, шутки, понимание состояния другого,</a:t>
            </a:r>
          </a:p>
          <a:p>
            <a:pPr algn="just"/>
            <a:r>
              <a:rPr lang="ru-RU" sz="1500" dirty="0" smtClean="0">
                <a:latin typeface="Arial" pitchFamily="34" charset="0"/>
                <a:cs typeface="Arial" pitchFamily="34" charset="0"/>
              </a:rPr>
              <a:t>дружба. Дом, куда спешишь любым злым, расстроенным, но тебя ждут, и ты бежишь всё радости и горести рассказать, и тебя поймут, утешат, помогут. Это со всей семьей , чтобы для всех так горести рассказать, и тебя поймут, утешат, помогут. Это со всей семьей , чтобы для всех так.</a:t>
            </a:r>
          </a:p>
          <a:p>
            <a:r>
              <a:rPr lang="ru-RU" sz="1500" dirty="0" smtClean="0">
                <a:latin typeface="Arial" pitchFamily="34" charset="0"/>
                <a:cs typeface="Arial" pitchFamily="34" charset="0"/>
              </a:rPr>
              <a:t>Чтобы все члены семьи чувствовали себя ДОМА, в СЕМЬЕ.</a:t>
            </a:r>
          </a:p>
          <a:p>
            <a:endParaRPr lang="ru-RU" sz="15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500" b="1" dirty="0" smtClean="0">
                <a:latin typeface="Arial" pitchFamily="34" charset="0"/>
                <a:cs typeface="Arial" pitchFamily="34" charset="0"/>
              </a:rPr>
              <a:t>Что нужно, чтобы семья была счастливой? ЛЮБОВЬ, ПРОЩЕНИЕ, ТЕРПЕНИЕ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262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player.myshared.ru/270699/preview/slide_1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234315"/>
            <a:ext cx="9220200" cy="63893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407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player.myshared.ru/270699/preview/slide_1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85" y="160973"/>
            <a:ext cx="9183370" cy="65360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7490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&amp;CHcy;&amp;tcy;&amp;ocy; &amp;tcy;&amp;acy;&amp;kcy;&amp;ocy;&amp;iecy; &amp;scy;&amp;iecy;&amp;mcy;&amp;iecy;&amp;jcy;&amp;ncy;&amp;ycy;&amp;iecy; &amp;tcy;&amp;rcy;&amp;acy;&amp;dcy;&amp;icy;&amp;tscy;&amp;icy;&amp;icy;? « &amp;CHcy;&amp;tcy;&amp;ocy; &amp;mcy;&amp;ycy; &amp;ncy;&amp;acy;&amp;zcy;&amp;ycy;&amp;vcy;&amp;acy;&amp;iecy;&amp;mcy; &amp;scy;&amp;iecy;&amp;mcy;&amp;iecy;&amp;jcy;&amp;ncy;&amp;ycy;&amp;mcy;&amp;icy; &amp;tcy;&amp;rcy;&amp;acy;&amp;dcy;&amp;icy;&amp;tscy;&amp;icy;&amp;yacy;&amp;mcy;&amp;icy;? &amp;Kcy;&amp;acy;&amp;kcy;&amp;icy;&amp;iecy; &amp;tcy;&amp;rcy;&amp;acy;&amp;dcy;&amp;icy;&amp;tscy;&amp;icy;&amp;icy; &amp;iecy;&amp;scy;&amp;tcy;&amp;softcy; &amp;vcy; &amp;tcy;&amp;vcy;&amp;ocy;&amp;iecy;&amp;jcy; &amp;scy;&amp;iecy;&amp;mcy;&amp;softcy;&amp;iecy;?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99"/>
            <a:ext cx="8863338" cy="65496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6362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player.myshared.ru/219981/data/images/img1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747712"/>
            <a:ext cx="9201150" cy="5362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309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&amp;Scy;&amp;iecy;&amp;mcy;&amp;iecy;&amp;jcy;&amp;ncy;&amp;ycy;&amp;iecy; &amp;pcy;&amp;rcy;&amp;acy;&amp;zcy;&amp;dcy;&amp;ncy;&amp;icy;&amp;kcy;&amp;icy; &amp;Vcy;&amp;ycy;&amp;khcy;&amp;ocy;&amp;dcy;&amp;ncy;&amp;ycy;&amp;iecy; &amp;dcy;&amp;ncy;&amp;icy; &amp;scy;&amp;iecy;&amp;mcy;&amp;softcy;&amp;iecy;&amp;jcy; &amp;Dcy;&amp;ocy;&amp;mcy;&amp;acy;&amp;shcy;&amp;ncy;&amp;icy;&amp;iecy; &amp;scy;&amp;ocy;&amp;vcy;&amp;mcy;&amp;iecy;&amp;scy;&amp;tcy;&amp;ncy;&amp;ycy;&amp;iecy; &amp;dcy;&amp;iecy;&amp;lcy;&amp;acy; &amp;Scy;&amp;ocy;&amp;vcy;&amp;mcy;&amp;iecy;&amp;scy;&amp;tcy;&amp;ncy;&amp;ycy;&amp;iecy; &amp;pcy;&amp;rcy;&amp;ocy;&amp;gcy;&amp;ucy;&amp;lcy;&amp;kcy;&amp;icy; &amp;icy; &amp;vcy;&amp;ycy;&amp;iecy;&amp;zcy;&amp;dcy;&amp;ycy; &amp;Scy;&amp;iecy;&amp;mcy;&amp;iecy;&amp;jcy;&amp;ncy;&amp;ycy;&amp;iecy; &amp;scy;&amp;ocy;&amp;vcy;&amp;iecy;&amp;tcy;&amp;ycy; &amp;Scy;&amp;iecy;&amp;mcy;&amp;iecy;&amp;jcy;&amp;ncy;&amp;ocy;&amp;iecy; &amp;chcy;&amp;tcy;&amp;iecy;&amp;ncy;&amp;icy;&amp;iecy; &amp;Pcy;&amp;rcy;&amp;icy;&amp;yacy;&amp;tcy;&amp;ncy;&amp;ycy;&amp;iecy; &amp;scy;&amp;yucy;&amp;rcy;&amp;pcy;&amp;rcy;&amp;icy;&amp;zcy;&amp;ycy; &amp;Scy;&amp;iecy;&amp;mcy;&amp;iecy;&amp;jcy;&amp;ncy;&amp;ycy;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377" y="328295"/>
            <a:ext cx="9342755" cy="62014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5654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&amp;Pcy;&amp;ocy;&amp;chcy;&amp;iecy;&amp;mcy;&amp;ucy; &amp;gcy;&amp;ocy;&amp;vcy;&amp;ocy;&amp;rcy;&amp;yacy;&amp;tcy;, &amp;chcy;&amp;tcy;&amp;ocy; &amp;dcy;&amp;iecy;&amp;rcy;&amp;iecy;&amp;vcy;&amp;ocy; &amp;dcy;&amp;iecy;&amp;rcy;&amp;zhcy;&amp;icy;&amp;tcy;&amp;scy;&amp;yacy; &amp;kcy;&amp;ocy;&amp;rcy;&amp;ncy;&amp;yacy;&amp;mcy;&amp;icy;, &amp;acy; &amp;chcy;&amp;iecy;&amp;lcy;&amp;ocy;&amp;vcy;&amp;iecy;&amp;kcy; - &amp;scy;&amp;iecy;&amp;mcy;&amp;softcy;&amp;iocy;&amp;jcy;? &amp;Pcy;&amp;ocy;&amp;chcy;&amp;iecy;&amp;mcy;&amp;ucy; &amp;gcy;&amp;ocy;&amp;vcy;&amp;ocy;&amp;rcy;&amp;yacy;&amp;tcy;, &amp;chcy;&amp;tcy;&amp;ocy; &amp;dcy;&amp;iecy;&amp;rcy;&amp;iecy;&amp;vcy;&amp;ocy; &amp;dcy;&amp;iecy;&amp;rcy;&amp;zhcy;&amp;icy;&amp;tcy;&amp;scy;&amp;yacy; &amp;kcy;&amp;ocy;&amp;rcy;&amp;ncy;&amp;yacy;&amp;mcy;&amp;icy;, &amp;acy; &amp;chcy;&amp;iecy;&amp;lcy;&amp;ocy;&amp;vcy;&amp;iecy;&amp;kcy; - &amp;scy;&amp;iecy;&amp;mcy;&amp;softcy;&amp;iocy;&amp;jcy;?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0" y="257475"/>
            <a:ext cx="9011546" cy="62853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87616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330</Words>
  <Application>Microsoft Office PowerPoint</Application>
  <PresentationFormat>Экран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111</dc:creator>
  <cp:lastModifiedBy>111</cp:lastModifiedBy>
  <cp:revision>2</cp:revision>
  <dcterms:created xsi:type="dcterms:W3CDTF">2013-05-15T05:03:42Z</dcterms:created>
  <dcterms:modified xsi:type="dcterms:W3CDTF">2013-05-15T07:21:37Z</dcterms:modified>
</cp:coreProperties>
</file>