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113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5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5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8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7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3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523A-5936-4EDD-BFC0-D0ED44BEA44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4174-9774-4E10-9EAE-B1C400A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acy;&amp;jcy;&amp;lcy;:&amp;Scy;&amp;iecy;&amp;kcy;&amp;rcy;&amp;iecy;&amp;tcy;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" y="458036"/>
            <a:ext cx="9124950" cy="600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49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iki.syktsu.ru/images/d/d5/%D0%A1%D0%B5%D0%BA%D1%80%D0%B5%D1%82%D1%8B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01150" cy="602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5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76672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15 мая - день семьи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Семья. Самое важное в семье это уважение друг к другу и, конечно, доверие. Без этого построить крепкую семью невозможно. Важно поддерживать свою вторую половину, помогать во всем, быть внимательным.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В повседневной суете именно этого часто не хватает. Иногда нужно уступать, идти навстречу.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В праздник Святого Валентина люди  говорят о своей любви, раскрывают чувства. Хочется, чтобы каждый день был таким праздником. Для меня это в первую очередь семейное торжество.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Всем влюбленным хочу пожелать добра, любви, уделять по больше времени. Главная ценность-любовь, всё же с нее начинается. Даже пусть через годы любовь уже не такая , как в начале,    всё равно остается –отдавать, беречь, заботиться, уважать. Конечно, доверие, ответственность, чувство уверенности, безопасности. ДЕТИ! Мы стали родителями, вместе воспитываем, советуемся. Беспокоимся, защищаем, учим, дополняем друг друга. Стабильность.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Здоровье.  Дом, быт, хозяйство, порядок. Эмоциональная поддержка, разговоры по душам, советы, решение проблем и выход из ссор без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оскорблений. Интересы –даже пусть разные (возможно, из-за профессий), но уважение к работе друг друга. Общая забота о родителях, друзьях, близких.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Внешний вид, удивление друг друга, милые сюрпризы, подарки, шутки, понимание состояния другого,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дружба. Дом, куда спешишь любым злым, расстроенным, но тебя ждут, и ты бежишь всё радости и горести рассказать, и тебя поймут, утешат, помогут. Это со всей семьей , чтобы для всех так горести рассказать, и тебя поймут, утешат, помогут. Это со всей семьей , чтобы для всех так.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Чтобы все члены семьи чувствовали себя ДОМА, в СЕМЬЕ.</a:t>
            </a:r>
          </a:p>
          <a:p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Что нужно, чтобы семья была счастливой? ЛЮБОВЬ, ПРОЩЕНИЕ, ТЕРПЕНИЕ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270699/preview/slide_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34315"/>
            <a:ext cx="9220200" cy="6389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270699/preview/slide_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" y="160973"/>
            <a:ext cx="9183370" cy="6536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49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CHcy;&amp;tcy;&amp;ocy; &amp;tcy;&amp;acy;&amp;kcy;&amp;ocy;&amp;iecy; &amp;scy;&amp;iecy;&amp;mcy;&amp;iecy;&amp;jcy;&amp;ncy;&amp;ycy;&amp;iecy; &amp;tcy;&amp;rcy;&amp;acy;&amp;dcy;&amp;icy;&amp;tscy;&amp;icy;&amp;icy;? « &amp;CHcy;&amp;tcy;&amp;ocy; &amp;mcy;&amp;ycy; &amp;ncy;&amp;acy;&amp;zcy;&amp;ycy;&amp;vcy;&amp;acy;&amp;iecy;&amp;mcy; &amp;scy;&amp;iecy;&amp;mcy;&amp;iecy;&amp;jcy;&amp;ncy;&amp;ycy;&amp;mcy;&amp;icy; &amp;tcy;&amp;rcy;&amp;acy;&amp;dcy;&amp;icy;&amp;tscy;&amp;icy;&amp;yacy;&amp;mcy;&amp;icy;? &amp;Kcy;&amp;acy;&amp;kcy;&amp;icy;&amp;iecy; &amp;tcy;&amp;rcy;&amp;acy;&amp;dcy;&amp;icy;&amp;tscy;&amp;icy;&amp;icy; &amp;iecy;&amp;scy;&amp;tcy;&amp;softcy; &amp;vcy; &amp;tcy;&amp;vcy;&amp;ocy;&amp;iecy;&amp;jcy; &amp;scy;&amp;iecy;&amp;mcy;&amp;softcy;&amp;iecy;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99"/>
            <a:ext cx="8863338" cy="6549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36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219981/data/images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747712"/>
            <a:ext cx="9201150" cy="536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0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iecy;&amp;mcy;&amp;iecy;&amp;jcy;&amp;ncy;&amp;ycy;&amp;iecy; &amp;pcy;&amp;rcy;&amp;acy;&amp;zcy;&amp;dcy;&amp;ncy;&amp;icy;&amp;kcy;&amp;icy; &amp;Vcy;&amp;ycy;&amp;khcy;&amp;ocy;&amp;dcy;&amp;ncy;&amp;ycy;&amp;iecy; &amp;dcy;&amp;ncy;&amp;icy; &amp;scy;&amp;iecy;&amp;mcy;&amp;softcy;&amp;iecy;&amp;jcy; &amp;Dcy;&amp;ocy;&amp;mcy;&amp;acy;&amp;shcy;&amp;ncy;&amp;icy;&amp;iecy; &amp;scy;&amp;ocy;&amp;vcy;&amp;mcy;&amp;iecy;&amp;scy;&amp;tcy;&amp;ncy;&amp;ycy;&amp;iecy; &amp;dcy;&amp;iecy;&amp;lcy;&amp;acy; &amp;Scy;&amp;ocy;&amp;vcy;&amp;mcy;&amp;iecy;&amp;scy;&amp;tcy;&amp;ncy;&amp;ycy;&amp;iecy; &amp;pcy;&amp;rcy;&amp;ocy;&amp;gcy;&amp;ucy;&amp;lcy;&amp;kcy;&amp;icy; &amp;icy; &amp;vcy;&amp;ycy;&amp;iecy;&amp;zcy;&amp;dcy;&amp;ycy; &amp;Scy;&amp;iecy;&amp;mcy;&amp;iecy;&amp;jcy;&amp;ncy;&amp;ycy;&amp;iecy; &amp;scy;&amp;ocy;&amp;vcy;&amp;iecy;&amp;tcy;&amp;ycy; &amp;Scy;&amp;iecy;&amp;mcy;&amp;iecy;&amp;jcy;&amp;ncy;&amp;ocy;&amp;iecy; &amp;chcy;&amp;tcy;&amp;iecy;&amp;ncy;&amp;icy;&amp;iecy; &amp;Pcy;&amp;rcy;&amp;icy;&amp;yacy;&amp;tcy;&amp;ncy;&amp;ycy;&amp;iecy; &amp;scy;&amp;yucy;&amp;rcy;&amp;pcy;&amp;rcy;&amp;icy;&amp;zcy;&amp;ycy; &amp;Scy;&amp;iecy;&amp;mcy;&amp;iecy;&amp;jcy;&amp;ncy;&amp;y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77" y="328295"/>
            <a:ext cx="9342755" cy="620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65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Pcy;&amp;ocy;&amp;chcy;&amp;iecy;&amp;mcy;&amp;ucy; &amp;gcy;&amp;ocy;&amp;vcy;&amp;ocy;&amp;rcy;&amp;yacy;&amp;tcy;, &amp;chcy;&amp;tcy;&amp;ocy; &amp;dcy;&amp;iecy;&amp;rcy;&amp;iecy;&amp;vcy;&amp;ocy; &amp;dcy;&amp;iecy;&amp;rcy;&amp;zhcy;&amp;icy;&amp;tcy;&amp;scy;&amp;yacy; &amp;kcy;&amp;ocy;&amp;rcy;&amp;ncy;&amp;yacy;&amp;mcy;&amp;icy;, &amp;acy; &amp;chcy;&amp;iecy;&amp;lcy;&amp;ocy;&amp;vcy;&amp;iecy;&amp;kcy; - &amp;scy;&amp;iecy;&amp;mcy;&amp;softcy;&amp;iocy;&amp;jcy;? &amp;Pcy;&amp;ocy;&amp;chcy;&amp;iecy;&amp;mcy;&amp;ucy; &amp;gcy;&amp;ocy;&amp;vcy;&amp;ocy;&amp;rcy;&amp;yacy;&amp;tcy;, &amp;chcy;&amp;tcy;&amp;ocy; &amp;dcy;&amp;iecy;&amp;rcy;&amp;iecy;&amp;vcy;&amp;ocy; &amp;dcy;&amp;iecy;&amp;rcy;&amp;zhcy;&amp;icy;&amp;tcy;&amp;scy;&amp;yacy; &amp;kcy;&amp;ocy;&amp;rcy;&amp;ncy;&amp;yacy;&amp;mcy;&amp;icy;, &amp;acy; &amp;chcy;&amp;iecy;&amp;lcy;&amp;ocy;&amp;vcy;&amp;iecy;&amp;kcy; - &amp;scy;&amp;iecy;&amp;mcy;&amp;softcy;&amp;iocy;&amp;jcy;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257475"/>
            <a:ext cx="9011546" cy="6285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761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330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2</cp:revision>
  <dcterms:created xsi:type="dcterms:W3CDTF">2013-05-15T05:03:42Z</dcterms:created>
  <dcterms:modified xsi:type="dcterms:W3CDTF">2013-05-15T07:21:37Z</dcterms:modified>
</cp:coreProperties>
</file>