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6"/>
  </p:notesMasterIdLst>
  <p:sldIdLst>
    <p:sldId id="268" r:id="rId3"/>
    <p:sldId id="270" r:id="rId4"/>
    <p:sldId id="267" r:id="rId5"/>
    <p:sldId id="269" r:id="rId6"/>
    <p:sldId id="271" r:id="rId7"/>
    <p:sldId id="259" r:id="rId8"/>
    <p:sldId id="272" r:id="rId9"/>
    <p:sldId id="262" r:id="rId10"/>
    <p:sldId id="264" r:id="rId11"/>
    <p:sldId id="263" r:id="rId12"/>
    <p:sldId id="260" r:id="rId13"/>
    <p:sldId id="256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D1D5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740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34C47-6456-4BDD-8656-42DBBFF3CFD7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4B293-179E-4C14-A059-7ABD6CD5FC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189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4B293-179E-4C14-A059-7ABD6CD5FCE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090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78965D8-E926-47CE-B898-8D96C191237E}" type="datetimeFigureOut">
              <a:rPr lang="ru-RU" smtClean="0"/>
              <a:pPr/>
              <a:t>02.05.2013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A2D48E7-C5FA-4351-910A-BDAB2F038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4941168"/>
            <a:ext cx="4968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Математика-великая страна, нам для творчества дана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4537" y="2967335"/>
            <a:ext cx="63349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Путешествие в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М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ультипотамию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397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9896" y="572405"/>
            <a:ext cx="2520280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... + 20 = 30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70 + ... = 90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...+ 10 = 30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20 + ... = 90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53996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10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54808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20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9996" y="1052736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20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1980129"/>
            <a:ext cx="6046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70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53996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10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88093" y="1548081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20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25792" y="558941"/>
            <a:ext cx="2520280" cy="20621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30 - ... = 20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... - 20 = 10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90 - ... = 70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... – 70 = 20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3869" y="558941"/>
            <a:ext cx="704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10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48029" y="1044025"/>
            <a:ext cx="704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30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52154" y="1548081"/>
            <a:ext cx="704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20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3337" y="1988840"/>
            <a:ext cx="7041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90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987824" y="952032"/>
            <a:ext cx="2088232" cy="0"/>
          </a:xfrm>
          <a:prstGeom prst="straightConnector1">
            <a:avLst/>
          </a:prstGeom>
          <a:ln w="38100">
            <a:solidFill>
              <a:srgbClr val="FFFF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987824" y="952032"/>
            <a:ext cx="2060205" cy="393091"/>
          </a:xfrm>
          <a:prstGeom prst="straightConnector1">
            <a:avLst/>
          </a:prstGeom>
          <a:ln w="38100">
            <a:solidFill>
              <a:srgbClr val="FFFF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87824" y="1345123"/>
            <a:ext cx="2060205" cy="427693"/>
          </a:xfrm>
          <a:prstGeom prst="straightConnector1">
            <a:avLst/>
          </a:prstGeom>
          <a:ln w="38100">
            <a:solidFill>
              <a:srgbClr val="FFFF0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3000364" y="1357298"/>
            <a:ext cx="1995513" cy="94481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Выгнутая влево стрелка 27"/>
          <p:cNvSpPr/>
          <p:nvPr/>
        </p:nvSpPr>
        <p:spPr>
          <a:xfrm>
            <a:off x="395536" y="1406242"/>
            <a:ext cx="432048" cy="1086654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лево стрелка 28"/>
          <p:cNvSpPr/>
          <p:nvPr/>
        </p:nvSpPr>
        <p:spPr>
          <a:xfrm>
            <a:off x="395536" y="692696"/>
            <a:ext cx="432048" cy="1287433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47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5" grpId="0"/>
      <p:bldP spid="13" grpId="0"/>
      <p:bldP spid="14" grpId="0"/>
      <p:bldP spid="15" grpId="0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0" y="332656"/>
            <a:ext cx="2987824" cy="475252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7544" y="908720"/>
            <a:ext cx="20882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Старый гном, в подарок сыну</a:t>
            </a:r>
          </a:p>
          <a:p>
            <a:r>
              <a:rPr lang="ru-RU" dirty="0" smtClean="0"/>
              <a:t>Сделал счётную машину</a:t>
            </a:r>
          </a:p>
          <a:p>
            <a:r>
              <a:rPr lang="ru-RU" dirty="0" smtClean="0"/>
              <a:t>К сожалению, она</a:t>
            </a:r>
          </a:p>
          <a:p>
            <a:r>
              <a:rPr lang="ru-RU" dirty="0" smtClean="0"/>
              <a:t>Недостаточна точна.</a:t>
            </a:r>
          </a:p>
          <a:p>
            <a:r>
              <a:rPr lang="ru-RU" dirty="0" smtClean="0"/>
              <a:t>Результаты перед вами</a:t>
            </a:r>
          </a:p>
          <a:p>
            <a:r>
              <a:rPr lang="ru-RU" dirty="0" smtClean="0"/>
              <a:t>Быстро всё исправим сами!</a:t>
            </a:r>
            <a:endParaRPr lang="ru-RU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101206" y="157575"/>
            <a:ext cx="3042793" cy="273630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0+8+2=10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6+4+1=12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15-2-3=8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7-3-2=4</a:t>
            </a:r>
            <a:endParaRPr lang="ru-RU" sz="3600" dirty="0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117837" y="1119322"/>
            <a:ext cx="504056" cy="46954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973821" y="1588864"/>
            <a:ext cx="468609" cy="399495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973821" y="2277771"/>
            <a:ext cx="396044" cy="32403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73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1307105" y="2348880"/>
            <a:ext cx="1440160" cy="86409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75157" y="250846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7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1307105" y="994978"/>
            <a:ext cx="1440160" cy="648072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40</a:t>
            </a:r>
            <a:endParaRPr lang="ru-RU" sz="3200" b="1" dirty="0">
              <a:solidFill>
                <a:srgbClr val="C00000"/>
              </a:solidFill>
            </a:endParaRPr>
          </a:p>
          <a:p>
            <a:pPr algn="ctr"/>
            <a:endParaRPr lang="ru-RU" sz="3200" b="1" dirty="0"/>
          </a:p>
        </p:txBody>
      </p:sp>
      <p:sp>
        <p:nvSpPr>
          <p:cNvPr id="5" name="Облако 4"/>
          <p:cNvSpPr/>
          <p:nvPr/>
        </p:nvSpPr>
        <p:spPr>
          <a:xfrm>
            <a:off x="6372200" y="692696"/>
            <a:ext cx="1224136" cy="57606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7092280" y="2096852"/>
            <a:ext cx="1080120" cy="50405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6372200" y="3717032"/>
            <a:ext cx="1440160" cy="72008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715140" y="371475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100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8082" y="200024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714762"/>
            <a:ext cx="581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2976" y="1000108"/>
            <a:ext cx="1778051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dirty="0" smtClean="0"/>
              <a:t>сорока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2357430"/>
            <a:ext cx="1785950" cy="86177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Семья</a:t>
            </a:r>
            <a:endParaRPr lang="en-US" sz="4000" dirty="0" smtClean="0"/>
          </a:p>
          <a:p>
            <a:endParaRPr lang="ru-RU" sz="1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43636" y="3643314"/>
            <a:ext cx="214314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стол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2071678"/>
            <a:ext cx="22322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трикотаж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57884" y="714356"/>
            <a:ext cx="220135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пятница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45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6357950" y="5000636"/>
            <a:ext cx="45719" cy="4571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142844" y="428604"/>
            <a:ext cx="4214842" cy="1857388"/>
          </a:xfrm>
          <a:prstGeom prst="cloud">
            <a:avLst/>
          </a:prstGeom>
          <a:gradFill flip="none" rotWithShape="1">
            <a:gsLst>
              <a:gs pos="0">
                <a:srgbClr val="1BD1D5">
                  <a:tint val="66000"/>
                  <a:satMod val="160000"/>
                </a:srgbClr>
              </a:gs>
              <a:gs pos="50000">
                <a:srgbClr val="1BD1D5">
                  <a:tint val="44500"/>
                  <a:satMod val="160000"/>
                </a:srgbClr>
              </a:gs>
              <a:gs pos="100000">
                <a:srgbClr val="1BD1D5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МОЛОДЦЫ!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Спасибо за урок!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57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643438" y="0"/>
            <a:ext cx="3500462" cy="614364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4048" y="1067543"/>
            <a:ext cx="3313355" cy="5760640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548680"/>
            <a:ext cx="3309803" cy="5133029"/>
          </a:xfrm>
        </p:spPr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</a:rPr>
              <a:t>1+1=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3+4=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8-2=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5+4=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3+7=</a:t>
            </a:r>
          </a:p>
          <a:p>
            <a:r>
              <a:rPr lang="ru-RU" sz="4000" dirty="0" smtClean="0">
                <a:solidFill>
                  <a:srgbClr val="002060"/>
                </a:solidFill>
              </a:rPr>
              <a:t>9-9</a:t>
            </a:r>
            <a:r>
              <a:rPr lang="ru-RU" sz="4000" dirty="0">
                <a:solidFill>
                  <a:srgbClr val="002060"/>
                </a:solidFill>
              </a:rPr>
              <a:t>=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332656"/>
            <a:ext cx="3528392" cy="547260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96947" y="482769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2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196947" y="1190655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9673" y="2703252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9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026124" y="3411138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10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6089206" y="4130121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89206" y="1995366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9629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619672" y="0"/>
            <a:ext cx="5616624" cy="230425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Шифр замка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943708" y="529592"/>
            <a:ext cx="792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</a:rPr>
              <a:t>20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2475" y="1459710"/>
            <a:ext cx="1253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    </a:t>
            </a:r>
            <a:r>
              <a:rPr lang="ru-RU" sz="4400" b="1" dirty="0" smtClean="0">
                <a:solidFill>
                  <a:schemeClr val="bg1"/>
                </a:solidFill>
              </a:rPr>
              <a:t>90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62029" y="1444321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89750" y="141354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8104" y="143814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1516" y="820669"/>
            <a:ext cx="10081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</a:t>
            </a:r>
            <a:r>
              <a:rPr lang="ru-RU" sz="4400" b="1" dirty="0" smtClean="0">
                <a:solidFill>
                  <a:schemeClr val="bg1"/>
                </a:solidFill>
              </a:rPr>
              <a:t>70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5452287" y="1038690"/>
            <a:ext cx="1546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sz="4400" b="1" dirty="0" smtClean="0">
                <a:solidFill>
                  <a:schemeClr val="bg1"/>
                </a:solidFill>
              </a:rPr>
              <a:t>100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62029" y="1428931"/>
            <a:ext cx="12965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    60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68816" y="93390"/>
            <a:ext cx="50405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sz="4400" b="1" dirty="0" smtClean="0">
                <a:solidFill>
                  <a:schemeClr val="bg1"/>
                </a:solidFill>
              </a:rPr>
              <a:t>0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0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963688" y="386812"/>
            <a:ext cx="2592288" cy="72008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  вариант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5116016" y="336712"/>
            <a:ext cx="2592288" cy="72008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2  вариант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1212" y="128529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20 70 60 90 100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428596" y="1291566"/>
            <a:ext cx="868052" cy="1351616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7812360" y="1365121"/>
            <a:ext cx="752128" cy="1207600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662" y="180712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Увеличить на 10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35446" y="1813624"/>
            <a:ext cx="31534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Уменьшить </a:t>
            </a:r>
            <a:r>
              <a:rPr lang="ru-RU" sz="3200" dirty="0">
                <a:solidFill>
                  <a:schemeClr val="bg1"/>
                </a:solidFill>
              </a:rPr>
              <a:t>на 10</a:t>
            </a:r>
          </a:p>
        </p:txBody>
      </p:sp>
    </p:spTree>
    <p:extLst>
      <p:ext uri="{BB962C8B-B14F-4D97-AF65-F5344CB8AC3E}">
        <p14:creationId xmlns:p14="http://schemas.microsoft.com/office/powerpoint/2010/main" val="108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7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vetoch-opk.ru/_ph/10/2/355969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596"/>
            <a:ext cx="9127205" cy="684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ая выноска 1"/>
          <p:cNvSpPr/>
          <p:nvPr/>
        </p:nvSpPr>
        <p:spPr>
          <a:xfrm>
            <a:off x="1571604" y="3000372"/>
            <a:ext cx="4656580" cy="3000396"/>
          </a:xfrm>
          <a:prstGeom prst="wedgeRectCallou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rgbClr val="C00000"/>
                </a:solidFill>
              </a:rPr>
              <a:t>Всего </a:t>
            </a:r>
            <a:r>
              <a:rPr lang="ru-RU" sz="3200" b="1" dirty="0" smtClean="0">
                <a:solidFill>
                  <a:srgbClr val="C00000"/>
                </a:solidFill>
              </a:rPr>
              <a:t>у папы Осьминога было 8 детей, 6 он уже </a:t>
            </a:r>
            <a:r>
              <a:rPr lang="ru-RU" sz="3200" b="1" u="sng" dirty="0" smtClean="0">
                <a:solidFill>
                  <a:srgbClr val="C00000"/>
                </a:solidFill>
              </a:rPr>
              <a:t>искупал. </a:t>
            </a:r>
            <a:r>
              <a:rPr lang="ru-RU" sz="3200" b="1" dirty="0" smtClean="0">
                <a:solidFill>
                  <a:srgbClr val="C00000"/>
                </a:solidFill>
              </a:rPr>
              <a:t>Сколько </a:t>
            </a:r>
            <a:r>
              <a:rPr lang="ru-RU" sz="3200" b="1" u="sng" dirty="0" smtClean="0">
                <a:solidFill>
                  <a:srgbClr val="C00000"/>
                </a:solidFill>
              </a:rPr>
              <a:t>осталось </a:t>
            </a:r>
            <a:r>
              <a:rPr lang="ru-RU" sz="3200" b="1" dirty="0" smtClean="0">
                <a:solidFill>
                  <a:srgbClr val="C00000"/>
                </a:solidFill>
              </a:rPr>
              <a:t>искупать деток 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папе  Осьминогу 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6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orebo.74335s001.edusite.ru/DswMedia/4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690"/>
            <a:ext cx="9199501" cy="686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9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ая выноска 1"/>
          <p:cNvSpPr/>
          <p:nvPr/>
        </p:nvSpPr>
        <p:spPr>
          <a:xfrm>
            <a:off x="2339752" y="548680"/>
            <a:ext cx="3816424" cy="3380386"/>
          </a:xfrm>
          <a:prstGeom prst="wedgeRectCallou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Рядом жила ещё одна семья Осьминогов, но у них было 10 деток-</a:t>
            </a:r>
            <a:r>
              <a:rPr lang="ru-RU" sz="2800" b="1" dirty="0" err="1" smtClean="0">
                <a:solidFill>
                  <a:srgbClr val="C00000"/>
                </a:solidFill>
              </a:rPr>
              <a:t>осьминожек</a:t>
            </a:r>
            <a:r>
              <a:rPr lang="ru-RU" sz="2800" b="1" dirty="0" smtClean="0">
                <a:solidFill>
                  <a:srgbClr val="C00000"/>
                </a:solidFill>
              </a:rPr>
              <a:t>. </a:t>
            </a:r>
            <a:r>
              <a:rPr lang="ru-RU" sz="2800" b="1" u="sng" dirty="0" smtClean="0">
                <a:solidFill>
                  <a:srgbClr val="C00000"/>
                </a:solidFill>
              </a:rPr>
              <a:t>На сколько </a:t>
            </a:r>
            <a:r>
              <a:rPr lang="ru-RU" sz="2800" b="1" dirty="0" smtClean="0">
                <a:solidFill>
                  <a:srgbClr val="C00000"/>
                </a:solidFill>
              </a:rPr>
              <a:t>детей-</a:t>
            </a:r>
            <a:r>
              <a:rPr lang="ru-RU" sz="2800" b="1" dirty="0" err="1" smtClean="0">
                <a:solidFill>
                  <a:srgbClr val="C00000"/>
                </a:solidFill>
              </a:rPr>
              <a:t>осьминожек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u="sng" dirty="0" smtClean="0">
                <a:solidFill>
                  <a:srgbClr val="C00000"/>
                </a:solidFill>
              </a:rPr>
              <a:t>больше </a:t>
            </a:r>
            <a:r>
              <a:rPr lang="ru-RU" sz="2800" b="1" dirty="0" smtClean="0">
                <a:solidFill>
                  <a:srgbClr val="C00000"/>
                </a:solidFill>
              </a:rPr>
              <a:t>во второй семье, чем в первой?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37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/>
          <p:cNvSpPr/>
          <p:nvPr/>
        </p:nvSpPr>
        <p:spPr>
          <a:xfrm>
            <a:off x="2312369" y="1700808"/>
            <a:ext cx="4968552" cy="4248472"/>
          </a:xfrm>
          <a:prstGeom prst="irregularSeal2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Являются ли задачи обратными?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Почему?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11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oho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426</TotalTime>
  <Words>209</Words>
  <Application>Microsoft Office PowerPoint</Application>
  <PresentationFormat>Экран (4:3)</PresentationFormat>
  <Paragraphs>77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Soho</vt:lpstr>
      <vt:lpstr>Остин</vt:lpstr>
      <vt:lpstr>Презентация PowerPoint</vt:lpstr>
      <vt:lpstr>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Вера</cp:lastModifiedBy>
  <cp:revision>55</cp:revision>
  <dcterms:created xsi:type="dcterms:W3CDTF">2013-04-26T07:36:39Z</dcterms:created>
  <dcterms:modified xsi:type="dcterms:W3CDTF">2013-05-02T16:32:44Z</dcterms:modified>
</cp:coreProperties>
</file>