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597C-EFC7-4B6A-B9BF-DC7A839CCB8E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B8EC8-07CD-448C-8AF9-B0FAF2818E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DSC_05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63843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i="1" u="sng" cap="none" spc="0" dirty="0" smtClean="0">
                <a:ln w="11430"/>
                <a:solidFill>
                  <a:srgbClr val="FFFF00"/>
                </a:solidFill>
              </a:rPr>
              <a:t>ДЕНЬ НАУКИ И ТВОРЧЕСТВА</a:t>
            </a:r>
            <a:br>
              <a:rPr lang="ru-RU" sz="4000" b="1" i="1" u="sng" cap="none" spc="0" dirty="0" smtClean="0">
                <a:ln w="11430"/>
                <a:solidFill>
                  <a:srgbClr val="FFFF00"/>
                </a:solidFill>
              </a:rPr>
            </a:br>
            <a:r>
              <a:rPr lang="ru-RU" sz="4000" b="1" i="1" u="sng" cap="none" spc="0" dirty="0" smtClean="0">
                <a:ln w="11430"/>
                <a:solidFill>
                  <a:srgbClr val="FFFF00"/>
                </a:solidFill>
              </a:rPr>
              <a:t>В 5 «Б»</a:t>
            </a:r>
            <a:endParaRPr lang="ru-RU" sz="4000" b="1" i="1" u="sng" cap="none" spc="0" dirty="0">
              <a:ln w="11430"/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2013-05-04T08:12:31Z</dcterms:created>
  <dcterms:modified xsi:type="dcterms:W3CDTF">2013-05-04T08:16:52Z</dcterms:modified>
</cp:coreProperties>
</file>