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8" d="100"/>
          <a:sy n="88" d="100"/>
        </p:scale>
        <p:origin x="-106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8D597C-EFC7-4B6A-B9BF-DC7A839CCB8E}" type="datetimeFigureOut">
              <a:rPr lang="ru-RU" smtClean="0"/>
              <a:t>04.05.2013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2B8EC8-07CD-448C-8AF9-B0FAF2818E0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8D597C-EFC7-4B6A-B9BF-DC7A839CCB8E}" type="datetimeFigureOut">
              <a:rPr lang="ru-RU" smtClean="0"/>
              <a:t>04.05.2013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2B8EC8-07CD-448C-8AF9-B0FAF2818E0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8D597C-EFC7-4B6A-B9BF-DC7A839CCB8E}" type="datetimeFigureOut">
              <a:rPr lang="ru-RU" smtClean="0"/>
              <a:t>04.05.2013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2B8EC8-07CD-448C-8AF9-B0FAF2818E0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8D597C-EFC7-4B6A-B9BF-DC7A839CCB8E}" type="datetimeFigureOut">
              <a:rPr lang="ru-RU" smtClean="0"/>
              <a:t>04.05.2013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2B8EC8-07CD-448C-8AF9-B0FAF2818E0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8D597C-EFC7-4B6A-B9BF-DC7A839CCB8E}" type="datetimeFigureOut">
              <a:rPr lang="ru-RU" smtClean="0"/>
              <a:t>04.05.2013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2B8EC8-07CD-448C-8AF9-B0FAF2818E0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8D597C-EFC7-4B6A-B9BF-DC7A839CCB8E}" type="datetimeFigureOut">
              <a:rPr lang="ru-RU" smtClean="0"/>
              <a:t>04.05.2013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2B8EC8-07CD-448C-8AF9-B0FAF2818E0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8D597C-EFC7-4B6A-B9BF-DC7A839CCB8E}" type="datetimeFigureOut">
              <a:rPr lang="ru-RU" smtClean="0"/>
              <a:t>04.05.2013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2B8EC8-07CD-448C-8AF9-B0FAF2818E0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8D597C-EFC7-4B6A-B9BF-DC7A839CCB8E}" type="datetimeFigureOut">
              <a:rPr lang="ru-RU" smtClean="0"/>
              <a:t>04.05.2013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2B8EC8-07CD-448C-8AF9-B0FAF2818E0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8D597C-EFC7-4B6A-B9BF-DC7A839CCB8E}" type="datetimeFigureOut">
              <a:rPr lang="ru-RU" smtClean="0"/>
              <a:t>04.05.2013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2B8EC8-07CD-448C-8AF9-B0FAF2818E0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8D597C-EFC7-4B6A-B9BF-DC7A839CCB8E}" type="datetimeFigureOut">
              <a:rPr lang="ru-RU" smtClean="0"/>
              <a:t>04.05.2013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2B8EC8-07CD-448C-8AF9-B0FAF2818E0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8D597C-EFC7-4B6A-B9BF-DC7A839CCB8E}" type="datetimeFigureOut">
              <a:rPr lang="ru-RU" smtClean="0"/>
              <a:t>04.05.2013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2B8EC8-07CD-448C-8AF9-B0FAF2818E0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8D597C-EFC7-4B6A-B9BF-DC7A839CCB8E}" type="datetimeFigureOut">
              <a:rPr lang="ru-RU" smtClean="0"/>
              <a:t>04.05.2013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2B8EC8-07CD-448C-8AF9-B0FAF2818E0D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Documents and Settings\Учитель\Рабочий стол\DSC_0511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214414" y="0"/>
            <a:ext cx="6384312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4000" b="1" i="1" u="sng" cap="none" spc="0" dirty="0" smtClean="0">
                <a:ln w="11430"/>
                <a:solidFill>
                  <a:srgbClr val="FFFF00"/>
                </a:solidFill>
              </a:rPr>
              <a:t>ДЕНЬ НАУКИ И ТВОРЧЕСТВА</a:t>
            </a:r>
            <a:br>
              <a:rPr lang="ru-RU" sz="4000" b="1" i="1" u="sng" cap="none" spc="0" dirty="0" smtClean="0">
                <a:ln w="11430"/>
                <a:solidFill>
                  <a:srgbClr val="FFFF00"/>
                </a:solidFill>
              </a:rPr>
            </a:br>
            <a:r>
              <a:rPr lang="ru-RU" sz="4000" b="1" i="1" u="sng" cap="none" spc="0" dirty="0" smtClean="0">
                <a:ln w="11430"/>
                <a:solidFill>
                  <a:srgbClr val="FFFF00"/>
                </a:solidFill>
              </a:rPr>
              <a:t>В 5 «Б»</a:t>
            </a:r>
            <a:endParaRPr lang="ru-RU" sz="4000" b="1" i="1" u="sng" cap="none" spc="0" dirty="0">
              <a:ln w="11430"/>
              <a:solidFill>
                <a:srgbClr val="FFFF00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4</Words>
  <Application>Microsoft Office PowerPoint</Application>
  <PresentationFormat>Экран (4:3)</PresentationFormat>
  <Paragraphs>1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Слайд 1</vt:lpstr>
    </vt:vector>
  </TitlesOfParts>
  <Company>1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1</dc:creator>
  <cp:lastModifiedBy>1</cp:lastModifiedBy>
  <cp:revision>1</cp:revision>
  <dcterms:created xsi:type="dcterms:W3CDTF">2013-05-04T08:12:31Z</dcterms:created>
  <dcterms:modified xsi:type="dcterms:W3CDTF">2013-05-04T08:16:52Z</dcterms:modified>
</cp:coreProperties>
</file>