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572032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Хихлова Д.А., учитель немецкого языка, участвовала в 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международной научно – практической конференции в г. София, 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 статьей «Творческие самостоятельные работы как условие самореализации личности учащихся  на уроках немецкого языка»</a:t>
            </a:r>
            <a:endParaRPr lang="ru-RU" sz="20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Pictures\2013-04-26\Сканировать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9097" y="2519837"/>
            <a:ext cx="3929068" cy="4747264"/>
          </a:xfrm>
          <a:prstGeom prst="rect">
            <a:avLst/>
          </a:prstGeom>
          <a:noFill/>
        </p:spPr>
      </p:pic>
      <p:pic>
        <p:nvPicPr>
          <p:cNvPr id="1027" name="Picture 3" descr="D:\Pictures\личные фо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20</Words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Открытая</vt:lpstr>
      <vt:lpstr>Хихлова Д.А., учитель немецкого языка, участвовала в IX международной научно – практической конференции в г. София,  со статьей «Творческие самостоятельные работы как условие самореализации личности учащихся  на уроках немецкого языка»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Хихлова Д.А., учитель немецкого языка, участвовала в IX международной научно – практической конференции в г. София,  со статьей «Творческие самостоятельные работы как условие самореализации личности учащихся  на уроках немецкого языка»</dc:title>
  <dc:creator>user</dc:creator>
  <cp:lastModifiedBy>user</cp:lastModifiedBy>
  <cp:revision>2</cp:revision>
  <dcterms:created xsi:type="dcterms:W3CDTF">2013-04-26T18:03:45Z</dcterms:created>
  <dcterms:modified xsi:type="dcterms:W3CDTF">2013-04-26T18:14:07Z</dcterms:modified>
</cp:coreProperties>
</file>