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86" r:id="rId10"/>
    <p:sldId id="28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awn_wallpapers_Drawn_Horse_034514_10.png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5688" y="2786058"/>
            <a:ext cx="2818312" cy="407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B335-6239-40FD-A317-C45E6FB812E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021B-EDF0-4FBD-BABB-4DFBE152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>
              <a:lumMod val="50000"/>
            </a:schemeClr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2.png"/><Relationship Id="rId5" Type="http://schemas.microsoft.com/office/2007/relationships/media" Target="../media/media3.mp3"/><Relationship Id="rId10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tangl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828675"/>
            <a:ext cx="5657850" cy="823913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17081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214313"/>
            <a:ext cx="1214437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5572125"/>
            <a:ext cx="16303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572125"/>
            <a:ext cx="1181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1928813"/>
            <a:ext cx="37385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2550" y="4400550"/>
            <a:ext cx="64389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/>
              <a:t>Құлын мүшелерін баған түрінде жазып қойып теңеу сөздерді тұсына</a:t>
            </a:r>
          </a:p>
          <a:p>
            <a:pPr>
              <a:buNone/>
            </a:pPr>
            <a:r>
              <a:rPr lang="kk-KZ" dirty="0" smtClean="0"/>
              <a:t>жазу.                                                                        </a:t>
            </a:r>
          </a:p>
          <a:p>
            <a:r>
              <a:rPr lang="kk-KZ" dirty="0" smtClean="0"/>
              <a:t>Жағы-                                     </a:t>
            </a:r>
            <a:endParaRPr lang="ru-RU" dirty="0" smtClean="0"/>
          </a:p>
          <a:p>
            <a:r>
              <a:rPr lang="kk-KZ" dirty="0" smtClean="0"/>
              <a:t>Мойны-                                                         	</a:t>
            </a:r>
            <a:endParaRPr lang="ru-RU" dirty="0" smtClean="0"/>
          </a:p>
          <a:p>
            <a:r>
              <a:rPr lang="kk-KZ" dirty="0" smtClean="0"/>
              <a:t>Төбелі-</a:t>
            </a:r>
            <a:endParaRPr lang="ru-RU" dirty="0" smtClean="0"/>
          </a:p>
          <a:p>
            <a:r>
              <a:rPr lang="kk-KZ" dirty="0" smtClean="0"/>
              <a:t>Жүні-</a:t>
            </a:r>
            <a:endParaRPr lang="ru-RU" dirty="0" smtClean="0"/>
          </a:p>
          <a:p>
            <a:r>
              <a:rPr lang="kk-KZ" dirty="0" smtClean="0"/>
              <a:t>Жалы-</a:t>
            </a:r>
            <a:endParaRPr lang="ru-RU" dirty="0" smtClean="0"/>
          </a:p>
          <a:p>
            <a:r>
              <a:rPr lang="kk-KZ" dirty="0" smtClean="0"/>
              <a:t>Саны-</a:t>
            </a:r>
            <a:endParaRPr lang="ru-RU" dirty="0" smtClean="0"/>
          </a:p>
          <a:p>
            <a:r>
              <a:rPr lang="kk-KZ" dirty="0" smtClean="0"/>
              <a:t>Көзі-</a:t>
            </a:r>
            <a:endParaRPr lang="ru-RU" dirty="0" smtClean="0"/>
          </a:p>
          <a:p>
            <a:r>
              <a:rPr lang="kk-KZ" dirty="0" smtClean="0"/>
              <a:t>Құйрығы-</a:t>
            </a:r>
            <a:endParaRPr lang="ru-RU" dirty="0" smtClean="0"/>
          </a:p>
          <a:p>
            <a:r>
              <a:rPr lang="kk-KZ" dirty="0" smtClean="0"/>
              <a:t>Өзі-</a:t>
            </a:r>
            <a:endParaRPr lang="ru-RU" dirty="0" smtClean="0"/>
          </a:p>
          <a:p>
            <a:r>
              <a:rPr lang="kk-KZ" dirty="0" smtClean="0"/>
              <a:t>Ерні-</a:t>
            </a:r>
            <a:endParaRPr lang="ru-RU" dirty="0" smtClean="0"/>
          </a:p>
          <a:p>
            <a:r>
              <a:rPr lang="kk-KZ" dirty="0" smtClean="0"/>
              <a:t>Даусы-</a:t>
            </a:r>
            <a:endParaRPr lang="ru-RU" dirty="0" smtClean="0"/>
          </a:p>
          <a:p>
            <a:r>
              <a:rPr lang="kk-KZ" dirty="0" smtClean="0"/>
              <a:t>Басы-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tx1"/>
                </a:solidFill>
              </a:rPr>
              <a:t/>
            </a:r>
            <a:br>
              <a:rPr lang="kk-KZ" dirty="0" smtClean="0">
                <a:solidFill>
                  <a:schemeClr val="tx1"/>
                </a:solidFill>
              </a:rPr>
            </a:br>
            <a:r>
              <a:rPr lang="kk-KZ" dirty="0" smtClean="0">
                <a:solidFill>
                  <a:schemeClr val="tx1"/>
                </a:solidFill>
              </a:rPr>
              <a:t>Төрт түлік малдар туралы слайд.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1)Жылқы.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2)Сиыр.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3)Қой.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4)Ешкі.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Жылқы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Жылқы атауы: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Жорға,сужорға,жүйрік,тұлпар,қазанат,сәйгүлік,дүлділ,арғымақ 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Жылқының қасиеті:жүйрік,шыдамды.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Жылқының өсуі: құлын,жабағы,тай,құнан,байтал,дөнен,бесті,бие,ат,сәурік,айғыр.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Жылқының жүрісі аяң жүріс,жорға,жортақ,бүлкек,желіс,бөкен желіс,шоқыта жүру,шабыс.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Жылқының сипаты: 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торы,күрең,жирен,ақбоз,боз,көк,шұбар,т.б.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Жылқы еттері:қазы-қарта,жал-жая.                                    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357522" cy="36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0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143211"/>
            <a:ext cx="3714776" cy="371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Сиыр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>
                <a:solidFill>
                  <a:schemeClr val="tx1"/>
                </a:solidFill>
              </a:rPr>
              <a:t>Сиыр тағамдары: Ет,сүт,айран,қаймақ,құрт,ірімшік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Сиыр қасиеті: момақан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Сиыр жасы:Бұзау,торпақ,тана,тайынша,қашар,құнажын,дөнежін,сиыр,өгіз,бұ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қа.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Сиыр сипаты:ала сиыр,қара,қасқа,шұбар,теңбіл сиыр.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43438" cy="34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45005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99888"/>
            <a:ext cx="4643438" cy="33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sz="8000" dirty="0" smtClean="0">
                <a:solidFill>
                  <a:schemeClr val="tx1"/>
                </a:solidFill>
              </a:rPr>
              <a:t>Қой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2425700"/>
            <a:ext cx="79740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09538"/>
            <a:ext cx="8308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Қойдың  қасиеті:майда,өсімтал,момақан.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Қой жасы:қозы,марқа,тоқты,бағлан,тұсақ,азбан,ісек,қошқар,саулық.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Қойдың жүнінен жасалатын заттар:қолқап,шұлық,шәлі,т.б.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Қой тағамдары: : Ет,сүт,айран,қаймақ,құрт,ірімшік.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32179"/>
            <a:ext cx="4429124" cy="392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9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79904"/>
            <a:ext cx="4643438" cy="347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-1"/>
            <a:ext cx="4572000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sz="8800" dirty="0" smtClean="0">
                <a:solidFill>
                  <a:schemeClr val="tx1"/>
                </a:solidFill>
              </a:rPr>
              <a:t>Ешкі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Ешкі қасиеті:өсімтал,сүтті,құнарлы,жеңілтек.Отарды бастап жайылымға апарады.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Ешкі жасы:лақ,туша,бөрте,шібіш,серке.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9" y="3143248"/>
            <a:ext cx="4143372" cy="37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8949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12356"/>
            <a:ext cx="5000628" cy="374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0"/>
            <a:ext cx="421481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sz="9600" dirty="0" smtClean="0">
                <a:solidFill>
                  <a:schemeClr val="tx1"/>
                </a:solidFill>
              </a:rPr>
              <a:t>Түйе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Түйенің  қасиеті: күшті,жүйрік,шыдамды.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Түйе атауы : желмая,нар,аруана,жампоз,үлек,нарқоспақ.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Түйе өсуі:бота,тайлақ,буыршын,буырлыш,науша,бұзбаша,інген,атан,бура.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551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57562"/>
            <a:ext cx="5072066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1"/>
            <a:ext cx="41433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5" y="0"/>
            <a:ext cx="40719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tx1"/>
                </a:solidFill>
              </a:rPr>
              <a:t>VII.Дидактикалық ойын.</a:t>
            </a:r>
            <a:br>
              <a:rPr lang="kk-KZ" dirty="0" smtClean="0">
                <a:solidFill>
                  <a:schemeClr val="tx1"/>
                </a:solidFill>
              </a:rPr>
            </a:br>
            <a:r>
              <a:rPr lang="kk-KZ" dirty="0" smtClean="0"/>
              <a:t> </a:t>
            </a:r>
            <a:r>
              <a:rPr lang="kk-KZ" dirty="0" smtClean="0">
                <a:solidFill>
                  <a:schemeClr val="tx1"/>
                </a:solidFill>
              </a:rPr>
              <a:t>«кімнің дауысы»Малдардың дауысын тыңдатып,ажырату</a:t>
            </a:r>
            <a:r>
              <a:rPr lang="kk-KZ" dirty="0" smtClean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Bleyanie_koz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472" y="1928802"/>
            <a:ext cx="1214446" cy="1214446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2000232" y="2143116"/>
            <a:ext cx="1571636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Кімнің дауысы?</a:t>
            </a:r>
            <a:endParaRPr lang="ru-RU" dirty="0"/>
          </a:p>
        </p:txBody>
      </p:sp>
      <p:pic>
        <p:nvPicPr>
          <p:cNvPr id="6" name="O.F_stranitsa_Nano-ferma_-_Novoe_obnovlenie_Zvuk_loshadi_(get-tune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5008" y="2214554"/>
            <a:ext cx="1071570" cy="66199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7000892" y="1928802"/>
            <a:ext cx="1571636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Кімнің дауысы?</a:t>
            </a:r>
            <a:endParaRPr lang="ru-RU" dirty="0"/>
          </a:p>
        </p:txBody>
      </p:sp>
      <p:pic>
        <p:nvPicPr>
          <p:cNvPr id="8" name="verblu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5720" y="5072074"/>
            <a:ext cx="1376370" cy="13763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2000232" y="4929198"/>
            <a:ext cx="1571636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Кімнің дауысы?</a:t>
            </a:r>
            <a:endParaRPr lang="ru-RU" dirty="0"/>
          </a:p>
        </p:txBody>
      </p:sp>
      <p:pic>
        <p:nvPicPr>
          <p:cNvPr id="10" name="zvuki_zhivotnih_-_korova_(get-tune.net)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15008" y="4929198"/>
            <a:ext cx="1233494" cy="1090618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7143768" y="4786322"/>
            <a:ext cx="1571636" cy="107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Кімнің дауысы?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42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56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9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453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kk-KZ" b="1" dirty="0" smtClean="0">
                <a:solidFill>
                  <a:schemeClr val="tx1"/>
                </a:solidFill>
              </a:rPr>
              <a:t>Тақырыбы: Төрт түлік туралы  жырлары.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b="1" dirty="0" smtClean="0">
                <a:solidFill>
                  <a:schemeClr val="tx1"/>
                </a:solidFill>
              </a:rPr>
              <a:t> І. Мақсаты:</a:t>
            </a:r>
            <a:r>
              <a:rPr lang="kk-KZ" dirty="0" smtClean="0">
                <a:solidFill>
                  <a:schemeClr val="tx1"/>
                </a:solidFill>
              </a:rPr>
              <a:t>   1. Оқушыларға төрт малдың төлдерінің атауларымен таныстыру;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                    2. Төрт түлік мал туралы түсініктерін одан әрі кеңейтіп,сабақ барысында сөздік қорын молайту (тақпақ,жұмбақ);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                    3.Төрт түлік малдың айырмашылықтарын,пайдалылығын айтып түсіндіру;    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                    4.Төрт түлікті қадірлей отырып,оқушылардың еңбекқорлыққа,алғырлыққа,ұйымшылдыққа тәрбиелеу;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b="1" dirty="0" smtClean="0">
                <a:solidFill>
                  <a:schemeClr val="tx1"/>
                </a:solidFill>
              </a:rPr>
              <a:t> Сабақтың барысы: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b="1" dirty="0" smtClean="0">
                <a:solidFill>
                  <a:schemeClr val="tx1"/>
                </a:solidFill>
              </a:rPr>
              <a:t>І. Ұйымдастыру кезеңі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b="1" dirty="0" smtClean="0">
                <a:solidFill>
                  <a:schemeClr val="tx1"/>
                </a:solidFill>
              </a:rPr>
              <a:t>ІІ.Үй тапсырмасын сұрау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b="1" dirty="0" smtClean="0">
                <a:solidFill>
                  <a:schemeClr val="tx1"/>
                </a:solidFill>
              </a:rPr>
              <a:t>ІІІ. Жаңа сабақ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VIII.«Кім жылдам ойыны»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dirty="0" smtClean="0"/>
              <a:t>Қой     сүйеді баласын     .......... деп                      торпағым </a:t>
            </a:r>
            <a:endParaRPr lang="ru-RU" dirty="0" smtClean="0"/>
          </a:p>
          <a:p>
            <a:r>
              <a:rPr lang="kk-KZ" dirty="0" smtClean="0"/>
              <a:t>Сиыр  сүйеді баласын     .......... деп                       қоңырым </a:t>
            </a:r>
            <a:endParaRPr lang="ru-RU" dirty="0" smtClean="0"/>
          </a:p>
          <a:p>
            <a:r>
              <a:rPr lang="kk-KZ" dirty="0" smtClean="0"/>
              <a:t>Ешкі   сүйеді баласын     .......... деп                       боташым</a:t>
            </a:r>
            <a:endParaRPr lang="ru-RU" dirty="0" smtClean="0"/>
          </a:p>
          <a:p>
            <a:r>
              <a:rPr lang="kk-KZ" dirty="0" smtClean="0"/>
              <a:t>Түйе</a:t>
            </a:r>
            <a:r>
              <a:rPr lang="kk-KZ" b="1" dirty="0" smtClean="0"/>
              <a:t>   </a:t>
            </a:r>
            <a:r>
              <a:rPr lang="kk-KZ" dirty="0" smtClean="0"/>
              <a:t>сүйеді баласын     .......... деп                       құлыны</a:t>
            </a:r>
          </a:p>
          <a:p>
            <a:r>
              <a:rPr lang="kk-KZ" dirty="0" smtClean="0"/>
              <a:t>Жылқы  сүйеді баласын  .......... деп                       лағым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IX. Мақал-мәтелдер жарысы:   топпен жұмыс.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r>
              <a:rPr lang="kk-KZ" dirty="0" smtClean="0">
                <a:solidFill>
                  <a:schemeClr val="tx1"/>
                </a:solidFill>
              </a:rPr>
              <a:t>X.Қорытынды,бағалау.          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НАЗАРЛАРЫҢЫЗҒА РАХМЕТ.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 Төрт түлік жырлары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kk-KZ" dirty="0" smtClean="0">
                <a:solidFill>
                  <a:schemeClr val="tx1"/>
                </a:solidFill>
              </a:rPr>
              <a:t>Бүгінгі сабағымыздың тақырыбы – «Төрт түлік жырлары». Қане төрт түлік жайында не білеміз?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kk-KZ" dirty="0" smtClean="0">
                <a:solidFill>
                  <a:schemeClr val="tx1"/>
                </a:solidFill>
              </a:rPr>
              <a:t>Төрт түлікке нелер жатады?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kk-KZ" dirty="0" smtClean="0">
                <a:solidFill>
                  <a:schemeClr val="tx1"/>
                </a:solidFill>
              </a:rPr>
              <a:t>Олардың бізге беретін пайдасы қандай?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kk-KZ" dirty="0" smtClean="0">
                <a:solidFill>
                  <a:schemeClr val="tx1"/>
                </a:solidFill>
              </a:rPr>
              <a:t>Қандай қасиеттері бар?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Бүгін осылар жайлы толық мағлұмат аламыз.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Бұған дейін,біз сендермен дүниетану сабағында шығармашылық жұмыспен айналысқанбыз.Қане кім осы  төрт түлік жайлы  қызықты, жаңа мағлұматтар жинастырды?</a:t>
            </a:r>
            <a:r>
              <a:rPr lang="kk-KZ" b="1" dirty="0" smtClean="0">
                <a:solidFill>
                  <a:schemeClr val="tx1"/>
                </a:solidFill>
              </a:rPr>
              <a:t>Жасаған жұмыстарын әрбір оқушы ортаға шығып қорғасын.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Ортаға әрбір қатардан бір оқушы шығып,өз тақырыптарын қорғайды.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2357430"/>
            <a:ext cx="6400800" cy="1752600"/>
          </a:xfrm>
        </p:spPr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</a:rPr>
              <a:t>ІV.Сергіту сәті -  психологиялық көңіл-күй сыйлау.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dirty="0" smtClean="0">
                <a:solidFill>
                  <a:schemeClr val="tx1"/>
                </a:solidFill>
              </a:rPr>
              <a:t>Қорыққанда: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«ой» дейміз,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таң қалғанда: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«ах» дейміз,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Шаршағанда: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«Уф» дейміз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Кейігенде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«Ей-е»дейміз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Біліп алып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«Е-Е »дейміз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Қуанғанда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Ха-ха дейміз.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2285992"/>
            <a:ext cx="6400800" cy="1752600"/>
          </a:xfrm>
        </p:spPr>
        <p:txBody>
          <a:bodyPr/>
          <a:lstStyle/>
          <a:p>
            <a:endParaRPr lang="kk-KZ" b="1" dirty="0" smtClean="0"/>
          </a:p>
          <a:p>
            <a:r>
              <a:rPr lang="kk-KZ" b="1" dirty="0" smtClean="0">
                <a:solidFill>
                  <a:schemeClr val="tx1"/>
                </a:solidFill>
              </a:rPr>
              <a:t>V.Кітаппен жұмыс.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Өлең шумақтарын  мәнерлеп дауыс ырғағына салып оқу.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А.Мұғалімнің оқуы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Ә.Тізбектеп оқу.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Б.Қатармен оқу.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714480" y="2500306"/>
            <a:ext cx="6400800" cy="1752600"/>
          </a:xfrm>
        </p:spPr>
        <p:txBody>
          <a:bodyPr/>
          <a:lstStyle/>
          <a:p>
            <a:r>
              <a:rPr lang="ru-RU" b="1" dirty="0" smtClean="0"/>
              <a:t> </a:t>
            </a:r>
          </a:p>
          <a:p>
            <a:r>
              <a:rPr lang="kk-KZ" b="1" dirty="0" smtClean="0">
                <a:solidFill>
                  <a:schemeClr val="tx1"/>
                </a:solidFill>
              </a:rPr>
              <a:t>VI.Дәптермен жұмыс.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had5023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lohad502397</Template>
  <TotalTime>62</TotalTime>
  <Words>385</Words>
  <Application>Microsoft Office PowerPoint</Application>
  <PresentationFormat>Экран (4:3)</PresentationFormat>
  <Paragraphs>99</Paragraphs>
  <Slides>34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lohad502397</vt:lpstr>
      <vt:lpstr>Презентация PowerPoint</vt:lpstr>
      <vt:lpstr>Презентация PowerPoint</vt:lpstr>
      <vt:lpstr>Презентация PowerPoint</vt:lpstr>
      <vt:lpstr> Төрт түлік жырлары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Төрт түлік малдар туралы слайд. </vt:lpstr>
      <vt:lpstr>Презентация PowerPoint</vt:lpstr>
      <vt:lpstr> Жылқы</vt:lpstr>
      <vt:lpstr>Презентация PowerPoint</vt:lpstr>
      <vt:lpstr>Презентация PowerPoint</vt:lpstr>
      <vt:lpstr>Сиыр</vt:lpstr>
      <vt:lpstr>Презентация PowerPoint</vt:lpstr>
      <vt:lpstr>Презентация PowerPoint</vt:lpstr>
      <vt:lpstr>Қой</vt:lpstr>
      <vt:lpstr>Презентация PowerPoint</vt:lpstr>
      <vt:lpstr>Презентация PowerPoint</vt:lpstr>
      <vt:lpstr>Ешкі</vt:lpstr>
      <vt:lpstr>Презентация PowerPoint</vt:lpstr>
      <vt:lpstr>Презентация PowerPoint</vt:lpstr>
      <vt:lpstr>Түйе</vt:lpstr>
      <vt:lpstr>Презентация PowerPoint</vt:lpstr>
      <vt:lpstr>Презентация PowerPoint</vt:lpstr>
      <vt:lpstr>VII.Дидактикалық ойын.  «кімнің дауысы»Малдардың дауысын тыңдатып,ажырату.</vt:lpstr>
      <vt:lpstr>Презентация PowerPoint</vt:lpstr>
      <vt:lpstr>VIII.«Кім жылдам ойыны»  </vt:lpstr>
      <vt:lpstr>Презентация PowerPoint</vt:lpstr>
      <vt:lpstr>IX. Мақал-мәтелдер жарысы:   топпен жұмыс.</vt:lpstr>
      <vt:lpstr> X.Қорытынды,бағалау.            </vt:lpstr>
      <vt:lpstr>НАЗАРЛАРЫҢЫЗҒА РАХМЕТ.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гулзира</dc:creator>
  <cp:lastModifiedBy>User</cp:lastModifiedBy>
  <cp:revision>8</cp:revision>
  <dcterms:created xsi:type="dcterms:W3CDTF">2013-04-19T16:57:25Z</dcterms:created>
  <dcterms:modified xsi:type="dcterms:W3CDTF">2013-04-22T08:56:56Z</dcterms:modified>
</cp:coreProperties>
</file>