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5" r:id="rId6"/>
    <p:sldId id="276" r:id="rId7"/>
    <p:sldId id="269" r:id="rId8"/>
    <p:sldId id="268" r:id="rId9"/>
    <p:sldId id="277" r:id="rId10"/>
    <p:sldId id="279" r:id="rId11"/>
    <p:sldId id="280" r:id="rId12"/>
    <p:sldId id="266" r:id="rId13"/>
    <p:sldId id="263" r:id="rId14"/>
    <p:sldId id="265" r:id="rId15"/>
    <p:sldId id="267" r:id="rId16"/>
    <p:sldId id="278" r:id="rId17"/>
    <p:sldId id="260" r:id="rId18"/>
    <p:sldId id="281" r:id="rId19"/>
    <p:sldId id="284" r:id="rId20"/>
    <p:sldId id="261" r:id="rId21"/>
    <p:sldId id="283" r:id="rId22"/>
    <p:sldId id="264" r:id="rId23"/>
    <p:sldId id="271" r:id="rId24"/>
    <p:sldId id="274" r:id="rId25"/>
    <p:sldId id="262"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84BFD02-1344-467F-AA86-F822B09E93C1}" type="doc">
      <dgm:prSet loTypeId="urn:microsoft.com/office/officeart/2005/8/layout/radial1" loCatId="relationship" qsTypeId="urn:microsoft.com/office/officeart/2005/8/quickstyle/simple1" qsCatId="simple" csTypeId="urn:microsoft.com/office/officeart/2005/8/colors/accent1_2" csCatId="accent1" phldr="1"/>
      <dgm:spPr/>
    </dgm:pt>
    <dgm:pt modelId="{B3A070A6-F9EB-4F37-9CE5-06E2858631CA}">
      <dgm:prSet>
        <dgm:style>
          <a:lnRef idx="1">
            <a:schemeClr val="accent3"/>
          </a:lnRef>
          <a:fillRef idx="3">
            <a:schemeClr val="accent3"/>
          </a:fillRef>
          <a:effectRef idx="2">
            <a:schemeClr val="accent3"/>
          </a:effectRef>
          <a:fontRef idx="minor">
            <a:schemeClr val="lt1"/>
          </a:fontRef>
        </dgm:style>
      </dgm:prSet>
      <dgm:spPr>
        <a:solidFill>
          <a:srgbClr val="7030A0"/>
        </a:solidFill>
      </dgm:spPr>
      <dgm: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b="1" i="1" u="none" strike="noStrike" cap="none" normalizeH="0" baseline="0" dirty="0" smtClean="0">
              <a:ln>
                <a:noFill/>
              </a:ln>
              <a:solidFill>
                <a:schemeClr val="tx1"/>
              </a:solidFill>
              <a:effectLst/>
              <a:latin typeface="Arial" charset="0"/>
            </a:rPr>
            <a:t>Жыл мезгілдері</a:t>
          </a:r>
          <a:endParaRPr kumimoji="0" lang="ru-RU" b="1" i="1" u="none" strike="noStrike" cap="none" normalizeH="0" baseline="0" dirty="0" smtClean="0">
            <a:ln>
              <a:noFill/>
            </a:ln>
            <a:solidFill>
              <a:schemeClr val="tx1"/>
            </a:solidFill>
            <a:effectLst/>
            <a:latin typeface="Arial" charset="0"/>
          </a:endParaRPr>
        </a:p>
      </dgm:t>
    </dgm:pt>
    <dgm:pt modelId="{B4D53180-3891-4993-B48B-F58D819DD30C}" type="parTrans" cxnId="{09C64D15-75A7-4718-BDF7-58138F546293}">
      <dgm:prSet/>
      <dgm:spPr/>
      <dgm:t>
        <a:bodyPr/>
        <a:lstStyle/>
        <a:p>
          <a:endParaRPr lang="ru-RU"/>
        </a:p>
      </dgm:t>
    </dgm:pt>
    <dgm:pt modelId="{2BC5CBBB-BA10-48CE-ADE2-87D14E50013A}" type="sibTrans" cxnId="{09C64D15-75A7-4718-BDF7-58138F546293}">
      <dgm:prSet/>
      <dgm:spPr/>
      <dgm:t>
        <a:bodyPr/>
        <a:lstStyle/>
        <a:p>
          <a:endParaRPr lang="ru-RU"/>
        </a:p>
      </dgm:t>
    </dgm:pt>
    <dgm:pt modelId="{B9FC9689-A29E-4DAC-A683-843F27EADBD6}">
      <dgm:prSet>
        <dgm:style>
          <a:lnRef idx="3">
            <a:schemeClr val="lt1"/>
          </a:lnRef>
          <a:fillRef idx="1">
            <a:schemeClr val="accent1"/>
          </a:fillRef>
          <a:effectRef idx="1">
            <a:schemeClr val="accent1"/>
          </a:effectRef>
          <a:fontRef idx="minor">
            <a:schemeClr val="lt1"/>
          </a:fontRef>
        </dgm:style>
      </dgm:prSet>
      <dgm:spPr/>
      <dgm:t>
        <a:bodyPr/>
        <a:lstStyle/>
        <a:p>
          <a:endParaRPr lang="ru-RU" dirty="0"/>
        </a:p>
      </dgm:t>
    </dgm:pt>
    <dgm:pt modelId="{DA06F5A8-8637-4ADB-A870-12DEADFFB42E}" type="parTrans" cxnId="{11E4A889-709B-4206-805A-E42885A45907}">
      <dgm:prSet/>
      <dgm:spPr/>
      <dgm:t>
        <a:bodyPr/>
        <a:lstStyle/>
        <a:p>
          <a:endParaRPr lang="ru-RU"/>
        </a:p>
      </dgm:t>
    </dgm:pt>
    <dgm:pt modelId="{0114BFD7-9216-4D72-9E20-155F53A37721}" type="sibTrans" cxnId="{11E4A889-709B-4206-805A-E42885A45907}">
      <dgm:prSet/>
      <dgm:spPr/>
      <dgm:t>
        <a:bodyPr/>
        <a:lstStyle/>
        <a:p>
          <a:endParaRPr lang="ru-RU"/>
        </a:p>
      </dgm:t>
    </dgm:pt>
    <dgm:pt modelId="{3FDAB51A-340C-4CED-92A9-183FF551A8C3}">
      <dgm:prSet>
        <dgm:style>
          <a:lnRef idx="2">
            <a:schemeClr val="accent6">
              <a:shade val="50000"/>
            </a:schemeClr>
          </a:lnRef>
          <a:fillRef idx="1">
            <a:schemeClr val="accent6"/>
          </a:fillRef>
          <a:effectRef idx="0">
            <a:schemeClr val="accent6"/>
          </a:effectRef>
          <a:fontRef idx="minor">
            <a:schemeClr val="lt1"/>
          </a:fontRef>
        </dgm:style>
      </dgm:prSet>
      <dgm:spPr>
        <a:solidFill>
          <a:srgbClr val="00B050"/>
        </a:solidFill>
        <a:ln>
          <a:solidFill>
            <a:srgbClr val="00B050"/>
          </a:solidFill>
        </a:ln>
      </dgm:spPr>
      <dgm:t>
        <a:bodyPr/>
        <a:lstStyle/>
        <a:p>
          <a:endParaRPr lang="ru-RU" dirty="0"/>
        </a:p>
      </dgm:t>
    </dgm:pt>
    <dgm:pt modelId="{84C76D69-1E96-4EB9-A256-0F79898CA0EB}" type="parTrans" cxnId="{581E1253-9CAD-4C94-BB05-CB7E0780C52C}">
      <dgm:prSet/>
      <dgm:spPr/>
      <dgm:t>
        <a:bodyPr/>
        <a:lstStyle/>
        <a:p>
          <a:endParaRPr lang="ru-RU"/>
        </a:p>
      </dgm:t>
    </dgm:pt>
    <dgm:pt modelId="{3376C42B-5960-4C9D-86F3-6D8EB1698581}" type="sibTrans" cxnId="{581E1253-9CAD-4C94-BB05-CB7E0780C52C}">
      <dgm:prSet/>
      <dgm:spPr/>
      <dgm:t>
        <a:bodyPr/>
        <a:lstStyle/>
        <a:p>
          <a:endParaRPr lang="ru-RU"/>
        </a:p>
      </dgm:t>
    </dgm:pt>
    <dgm:pt modelId="{306FB902-AA51-4C62-8FFE-F7B7ECFEE969}">
      <dgm:prSet>
        <dgm:style>
          <a:lnRef idx="3">
            <a:schemeClr val="lt1"/>
          </a:lnRef>
          <a:fillRef idx="1">
            <a:schemeClr val="accent2"/>
          </a:fillRef>
          <a:effectRef idx="1">
            <a:schemeClr val="accent2"/>
          </a:effectRef>
          <a:fontRef idx="minor">
            <a:schemeClr val="lt1"/>
          </a:fontRef>
        </dgm:style>
      </dgm:prSet>
      <dgm:spPr>
        <a:ln>
          <a:solidFill>
            <a:srgbClr val="00B050"/>
          </a:solidFill>
        </a:ln>
      </dgm:spPr>
      <dgm:t>
        <a:bodyPr/>
        <a:lstStyle/>
        <a:p>
          <a:endParaRPr lang="ru-RU" dirty="0"/>
        </a:p>
      </dgm:t>
    </dgm:pt>
    <dgm:pt modelId="{6ED3CAF2-065F-406D-B10D-2857E2A87AA6}" type="parTrans" cxnId="{F0E18DE0-71BF-4824-BF34-2A8E3D424B83}">
      <dgm:prSet/>
      <dgm:spPr/>
      <dgm:t>
        <a:bodyPr/>
        <a:lstStyle/>
        <a:p>
          <a:endParaRPr lang="ru-RU"/>
        </a:p>
      </dgm:t>
    </dgm:pt>
    <dgm:pt modelId="{B61ACFB5-1CE1-477C-A527-0F5757C19173}" type="sibTrans" cxnId="{F0E18DE0-71BF-4824-BF34-2A8E3D424B83}">
      <dgm:prSet/>
      <dgm:spPr/>
      <dgm:t>
        <a:bodyPr/>
        <a:lstStyle/>
        <a:p>
          <a:endParaRPr lang="ru-RU"/>
        </a:p>
      </dgm:t>
    </dgm:pt>
    <dgm:pt modelId="{6F4FD385-FD4E-4AFD-B0EC-CEE667BFE613}">
      <dgm:prSet>
        <dgm:style>
          <a:lnRef idx="3">
            <a:schemeClr val="lt1"/>
          </a:lnRef>
          <a:fillRef idx="1">
            <a:schemeClr val="accent3"/>
          </a:fillRef>
          <a:effectRef idx="1">
            <a:schemeClr val="accent3"/>
          </a:effectRef>
          <a:fontRef idx="minor">
            <a:schemeClr val="lt1"/>
          </a:fontRef>
        </dgm:style>
      </dgm:prSet>
      <dgm:spPr/>
      <dgm:t>
        <a:bodyPr/>
        <a:lstStyle/>
        <a:p>
          <a:endParaRPr lang="ru-RU" dirty="0"/>
        </a:p>
      </dgm:t>
    </dgm:pt>
    <dgm:pt modelId="{08CC95D7-EB51-411F-94C9-377616DC9499}" type="parTrans" cxnId="{3ECE4339-85E9-41F9-AF94-CEE9C51B444C}">
      <dgm:prSet/>
      <dgm:spPr/>
      <dgm:t>
        <a:bodyPr/>
        <a:lstStyle/>
        <a:p>
          <a:endParaRPr lang="ru-RU"/>
        </a:p>
      </dgm:t>
    </dgm:pt>
    <dgm:pt modelId="{8B48EE81-2F1D-4689-9BE2-9BE6F03AEEBB}" type="sibTrans" cxnId="{3ECE4339-85E9-41F9-AF94-CEE9C51B444C}">
      <dgm:prSet/>
      <dgm:spPr/>
      <dgm:t>
        <a:bodyPr/>
        <a:lstStyle/>
        <a:p>
          <a:endParaRPr lang="ru-RU"/>
        </a:p>
      </dgm:t>
    </dgm:pt>
    <dgm:pt modelId="{7F8221CC-2AB4-4E8E-925B-4BDB5790A4FD}" type="pres">
      <dgm:prSet presAssocID="{684BFD02-1344-467F-AA86-F822B09E93C1}" presName="cycle" presStyleCnt="0">
        <dgm:presLayoutVars>
          <dgm:chMax val="1"/>
          <dgm:dir/>
          <dgm:animLvl val="ctr"/>
          <dgm:resizeHandles val="exact"/>
        </dgm:presLayoutVars>
      </dgm:prSet>
      <dgm:spPr/>
    </dgm:pt>
    <dgm:pt modelId="{28995399-06E3-49C6-976E-805CD040F36E}" type="pres">
      <dgm:prSet presAssocID="{B3A070A6-F9EB-4F37-9CE5-06E2858631CA}" presName="centerShape" presStyleLbl="node0" presStyleIdx="0" presStyleCnt="1" custScaleX="118433" custScaleY="103777"/>
      <dgm:spPr/>
      <dgm:t>
        <a:bodyPr/>
        <a:lstStyle/>
        <a:p>
          <a:endParaRPr lang="ru-RU"/>
        </a:p>
      </dgm:t>
    </dgm:pt>
    <dgm:pt modelId="{1DE03364-A920-41A8-8DFE-DEE2BF307C87}" type="pres">
      <dgm:prSet presAssocID="{DA06F5A8-8637-4ADB-A870-12DEADFFB42E}" presName="Name9" presStyleLbl="parChTrans1D2" presStyleIdx="0" presStyleCnt="4"/>
      <dgm:spPr/>
      <dgm:t>
        <a:bodyPr/>
        <a:lstStyle/>
        <a:p>
          <a:endParaRPr lang="ru-RU"/>
        </a:p>
      </dgm:t>
    </dgm:pt>
    <dgm:pt modelId="{4B16E817-2270-465E-8B99-90C329CBA39A}" type="pres">
      <dgm:prSet presAssocID="{DA06F5A8-8637-4ADB-A870-12DEADFFB42E}" presName="connTx" presStyleLbl="parChTrans1D2" presStyleIdx="0" presStyleCnt="4"/>
      <dgm:spPr/>
      <dgm:t>
        <a:bodyPr/>
        <a:lstStyle/>
        <a:p>
          <a:endParaRPr lang="ru-RU"/>
        </a:p>
      </dgm:t>
    </dgm:pt>
    <dgm:pt modelId="{8A912A27-BCAA-4CDD-B00D-29742708DAF6}" type="pres">
      <dgm:prSet presAssocID="{B9FC9689-A29E-4DAC-A683-843F27EADBD6}" presName="node" presStyleLbl="node1" presStyleIdx="0" presStyleCnt="4" custScaleX="201455">
        <dgm:presLayoutVars>
          <dgm:bulletEnabled val="1"/>
        </dgm:presLayoutVars>
      </dgm:prSet>
      <dgm:spPr/>
      <dgm:t>
        <a:bodyPr/>
        <a:lstStyle/>
        <a:p>
          <a:endParaRPr lang="ru-RU"/>
        </a:p>
      </dgm:t>
    </dgm:pt>
    <dgm:pt modelId="{B607D321-D88A-4FC9-B17A-5C95899B7994}" type="pres">
      <dgm:prSet presAssocID="{84C76D69-1E96-4EB9-A256-0F79898CA0EB}" presName="Name9" presStyleLbl="parChTrans1D2" presStyleIdx="1" presStyleCnt="4"/>
      <dgm:spPr/>
      <dgm:t>
        <a:bodyPr/>
        <a:lstStyle/>
        <a:p>
          <a:endParaRPr lang="ru-RU"/>
        </a:p>
      </dgm:t>
    </dgm:pt>
    <dgm:pt modelId="{322E261A-C3A4-4E1B-AA46-7682111CF215}" type="pres">
      <dgm:prSet presAssocID="{84C76D69-1E96-4EB9-A256-0F79898CA0EB}" presName="connTx" presStyleLbl="parChTrans1D2" presStyleIdx="1" presStyleCnt="4"/>
      <dgm:spPr/>
      <dgm:t>
        <a:bodyPr/>
        <a:lstStyle/>
        <a:p>
          <a:endParaRPr lang="ru-RU"/>
        </a:p>
      </dgm:t>
    </dgm:pt>
    <dgm:pt modelId="{5C262999-48BB-4C2C-88F7-B4FF49B6C0DE}" type="pres">
      <dgm:prSet presAssocID="{3FDAB51A-340C-4CED-92A9-183FF551A8C3}" presName="node" presStyleLbl="node1" presStyleIdx="1" presStyleCnt="4" custScaleX="180200" custRadScaleRad="150532" custRadScaleInc="-1227">
        <dgm:presLayoutVars>
          <dgm:bulletEnabled val="1"/>
        </dgm:presLayoutVars>
      </dgm:prSet>
      <dgm:spPr/>
      <dgm:t>
        <a:bodyPr/>
        <a:lstStyle/>
        <a:p>
          <a:endParaRPr lang="ru-RU"/>
        </a:p>
      </dgm:t>
    </dgm:pt>
    <dgm:pt modelId="{66943F05-A713-433B-9F1D-A47D5B7A9883}" type="pres">
      <dgm:prSet presAssocID="{6ED3CAF2-065F-406D-B10D-2857E2A87AA6}" presName="Name9" presStyleLbl="parChTrans1D2" presStyleIdx="2" presStyleCnt="4"/>
      <dgm:spPr/>
      <dgm:t>
        <a:bodyPr/>
        <a:lstStyle/>
        <a:p>
          <a:endParaRPr lang="ru-RU"/>
        </a:p>
      </dgm:t>
    </dgm:pt>
    <dgm:pt modelId="{C74CA985-8D3C-46F1-A6D3-DEAD317010F2}" type="pres">
      <dgm:prSet presAssocID="{6ED3CAF2-065F-406D-B10D-2857E2A87AA6}" presName="connTx" presStyleLbl="parChTrans1D2" presStyleIdx="2" presStyleCnt="4"/>
      <dgm:spPr/>
      <dgm:t>
        <a:bodyPr/>
        <a:lstStyle/>
        <a:p>
          <a:endParaRPr lang="ru-RU"/>
        </a:p>
      </dgm:t>
    </dgm:pt>
    <dgm:pt modelId="{C4780445-BF0E-473C-B33D-1743D4F4BC09}" type="pres">
      <dgm:prSet presAssocID="{306FB902-AA51-4C62-8FFE-F7B7ECFEE969}" presName="node" presStyleLbl="node1" presStyleIdx="2" presStyleCnt="4" custScaleX="232589">
        <dgm:presLayoutVars>
          <dgm:bulletEnabled val="1"/>
        </dgm:presLayoutVars>
      </dgm:prSet>
      <dgm:spPr/>
      <dgm:t>
        <a:bodyPr/>
        <a:lstStyle/>
        <a:p>
          <a:endParaRPr lang="ru-RU"/>
        </a:p>
      </dgm:t>
    </dgm:pt>
    <dgm:pt modelId="{F831C55D-6F5A-4745-84C5-08FC6814F8CA}" type="pres">
      <dgm:prSet presAssocID="{08CC95D7-EB51-411F-94C9-377616DC9499}" presName="Name9" presStyleLbl="parChTrans1D2" presStyleIdx="3" presStyleCnt="4"/>
      <dgm:spPr/>
      <dgm:t>
        <a:bodyPr/>
        <a:lstStyle/>
        <a:p>
          <a:endParaRPr lang="ru-RU"/>
        </a:p>
      </dgm:t>
    </dgm:pt>
    <dgm:pt modelId="{A76D8080-EEAE-4D82-825B-FFD92EC93813}" type="pres">
      <dgm:prSet presAssocID="{08CC95D7-EB51-411F-94C9-377616DC9499}" presName="connTx" presStyleLbl="parChTrans1D2" presStyleIdx="3" presStyleCnt="4"/>
      <dgm:spPr/>
      <dgm:t>
        <a:bodyPr/>
        <a:lstStyle/>
        <a:p>
          <a:endParaRPr lang="ru-RU"/>
        </a:p>
      </dgm:t>
    </dgm:pt>
    <dgm:pt modelId="{09A8CF66-1B2B-40AE-BFF1-5276986F500E}" type="pres">
      <dgm:prSet presAssocID="{6F4FD385-FD4E-4AFD-B0EC-CEE667BFE613}" presName="node" presStyleLbl="node1" presStyleIdx="3" presStyleCnt="4" custScaleX="202778" custRadScaleRad="151616" custRadScaleInc="1218">
        <dgm:presLayoutVars>
          <dgm:bulletEnabled val="1"/>
        </dgm:presLayoutVars>
      </dgm:prSet>
      <dgm:spPr/>
      <dgm:t>
        <a:bodyPr/>
        <a:lstStyle/>
        <a:p>
          <a:endParaRPr lang="ru-RU"/>
        </a:p>
      </dgm:t>
    </dgm:pt>
  </dgm:ptLst>
  <dgm:cxnLst>
    <dgm:cxn modelId="{11E4A889-709B-4206-805A-E42885A45907}" srcId="{B3A070A6-F9EB-4F37-9CE5-06E2858631CA}" destId="{B9FC9689-A29E-4DAC-A683-843F27EADBD6}" srcOrd="0" destOrd="0" parTransId="{DA06F5A8-8637-4ADB-A870-12DEADFFB42E}" sibTransId="{0114BFD7-9216-4D72-9E20-155F53A37721}"/>
    <dgm:cxn modelId="{21A13072-7446-48A9-B194-A651C5BFA7CB}" type="presOf" srcId="{6ED3CAF2-065F-406D-B10D-2857E2A87AA6}" destId="{C74CA985-8D3C-46F1-A6D3-DEAD317010F2}" srcOrd="1" destOrd="0" presId="urn:microsoft.com/office/officeart/2005/8/layout/radial1"/>
    <dgm:cxn modelId="{E1D008A5-E172-4A97-BD99-E1B611EA2C31}" type="presOf" srcId="{DA06F5A8-8637-4ADB-A870-12DEADFFB42E}" destId="{4B16E817-2270-465E-8B99-90C329CBA39A}" srcOrd="1" destOrd="0" presId="urn:microsoft.com/office/officeart/2005/8/layout/radial1"/>
    <dgm:cxn modelId="{C9248097-BD23-4290-85EF-8A9E7A2A83CD}" type="presOf" srcId="{84C76D69-1E96-4EB9-A256-0F79898CA0EB}" destId="{B607D321-D88A-4FC9-B17A-5C95899B7994}" srcOrd="0" destOrd="0" presId="urn:microsoft.com/office/officeart/2005/8/layout/radial1"/>
    <dgm:cxn modelId="{F0E18DE0-71BF-4824-BF34-2A8E3D424B83}" srcId="{B3A070A6-F9EB-4F37-9CE5-06E2858631CA}" destId="{306FB902-AA51-4C62-8FFE-F7B7ECFEE969}" srcOrd="2" destOrd="0" parTransId="{6ED3CAF2-065F-406D-B10D-2857E2A87AA6}" sibTransId="{B61ACFB5-1CE1-477C-A527-0F5757C19173}"/>
    <dgm:cxn modelId="{00B094CD-AB9A-41A2-AB91-43F056546B3F}" type="presOf" srcId="{84C76D69-1E96-4EB9-A256-0F79898CA0EB}" destId="{322E261A-C3A4-4E1B-AA46-7682111CF215}" srcOrd="1" destOrd="0" presId="urn:microsoft.com/office/officeart/2005/8/layout/radial1"/>
    <dgm:cxn modelId="{3ECE4339-85E9-41F9-AF94-CEE9C51B444C}" srcId="{B3A070A6-F9EB-4F37-9CE5-06E2858631CA}" destId="{6F4FD385-FD4E-4AFD-B0EC-CEE667BFE613}" srcOrd="3" destOrd="0" parTransId="{08CC95D7-EB51-411F-94C9-377616DC9499}" sibTransId="{8B48EE81-2F1D-4689-9BE2-9BE6F03AEEBB}"/>
    <dgm:cxn modelId="{513F97B1-CB89-4A42-8AD2-405F64393FB1}" type="presOf" srcId="{B3A070A6-F9EB-4F37-9CE5-06E2858631CA}" destId="{28995399-06E3-49C6-976E-805CD040F36E}" srcOrd="0" destOrd="0" presId="urn:microsoft.com/office/officeart/2005/8/layout/radial1"/>
    <dgm:cxn modelId="{CD101014-30C6-47C8-A2AE-F32767E51587}" type="presOf" srcId="{3FDAB51A-340C-4CED-92A9-183FF551A8C3}" destId="{5C262999-48BB-4C2C-88F7-B4FF49B6C0DE}" srcOrd="0" destOrd="0" presId="urn:microsoft.com/office/officeart/2005/8/layout/radial1"/>
    <dgm:cxn modelId="{8AABC685-A99D-4687-9305-0D861B590835}" type="presOf" srcId="{DA06F5A8-8637-4ADB-A870-12DEADFFB42E}" destId="{1DE03364-A920-41A8-8DFE-DEE2BF307C87}" srcOrd="0" destOrd="0" presId="urn:microsoft.com/office/officeart/2005/8/layout/radial1"/>
    <dgm:cxn modelId="{E7C082BB-72B5-4E93-A28C-52D0828FDF8D}" type="presOf" srcId="{306FB902-AA51-4C62-8FFE-F7B7ECFEE969}" destId="{C4780445-BF0E-473C-B33D-1743D4F4BC09}" srcOrd="0" destOrd="0" presId="urn:microsoft.com/office/officeart/2005/8/layout/radial1"/>
    <dgm:cxn modelId="{09C64D15-75A7-4718-BDF7-58138F546293}" srcId="{684BFD02-1344-467F-AA86-F822B09E93C1}" destId="{B3A070A6-F9EB-4F37-9CE5-06E2858631CA}" srcOrd="0" destOrd="0" parTransId="{B4D53180-3891-4993-B48B-F58D819DD30C}" sibTransId="{2BC5CBBB-BA10-48CE-ADE2-87D14E50013A}"/>
    <dgm:cxn modelId="{9C2B0429-CEA2-4F0D-9C66-8C293B598940}" type="presOf" srcId="{6F4FD385-FD4E-4AFD-B0EC-CEE667BFE613}" destId="{09A8CF66-1B2B-40AE-BFF1-5276986F500E}" srcOrd="0" destOrd="0" presId="urn:microsoft.com/office/officeart/2005/8/layout/radial1"/>
    <dgm:cxn modelId="{A086F7AE-8443-4E00-B681-2FE5638691E7}" type="presOf" srcId="{684BFD02-1344-467F-AA86-F822B09E93C1}" destId="{7F8221CC-2AB4-4E8E-925B-4BDB5790A4FD}" srcOrd="0" destOrd="0" presId="urn:microsoft.com/office/officeart/2005/8/layout/radial1"/>
    <dgm:cxn modelId="{BFF432CA-B3CE-47BA-9354-B7DE8374E805}" type="presOf" srcId="{B9FC9689-A29E-4DAC-A683-843F27EADBD6}" destId="{8A912A27-BCAA-4CDD-B00D-29742708DAF6}" srcOrd="0" destOrd="0" presId="urn:microsoft.com/office/officeart/2005/8/layout/radial1"/>
    <dgm:cxn modelId="{F57B8E91-1E2A-4C2E-996F-4A9EDBC4838A}" type="presOf" srcId="{08CC95D7-EB51-411F-94C9-377616DC9499}" destId="{A76D8080-EEAE-4D82-825B-FFD92EC93813}" srcOrd="1" destOrd="0" presId="urn:microsoft.com/office/officeart/2005/8/layout/radial1"/>
    <dgm:cxn modelId="{DB588040-BB5F-474E-BE63-6A5EEB1B1172}" type="presOf" srcId="{08CC95D7-EB51-411F-94C9-377616DC9499}" destId="{F831C55D-6F5A-4745-84C5-08FC6814F8CA}" srcOrd="0" destOrd="0" presId="urn:microsoft.com/office/officeart/2005/8/layout/radial1"/>
    <dgm:cxn modelId="{581E1253-9CAD-4C94-BB05-CB7E0780C52C}" srcId="{B3A070A6-F9EB-4F37-9CE5-06E2858631CA}" destId="{3FDAB51A-340C-4CED-92A9-183FF551A8C3}" srcOrd="1" destOrd="0" parTransId="{84C76D69-1E96-4EB9-A256-0F79898CA0EB}" sibTransId="{3376C42B-5960-4C9D-86F3-6D8EB1698581}"/>
    <dgm:cxn modelId="{C10CE301-D60B-43F9-9C52-D0FA6FB0094C}" type="presOf" srcId="{6ED3CAF2-065F-406D-B10D-2857E2A87AA6}" destId="{66943F05-A713-433B-9F1D-A47D5B7A9883}" srcOrd="0" destOrd="0" presId="urn:microsoft.com/office/officeart/2005/8/layout/radial1"/>
    <dgm:cxn modelId="{BCF61909-D4E2-4F32-89E3-A711EAD2831D}" type="presParOf" srcId="{7F8221CC-2AB4-4E8E-925B-4BDB5790A4FD}" destId="{28995399-06E3-49C6-976E-805CD040F36E}" srcOrd="0" destOrd="0" presId="urn:microsoft.com/office/officeart/2005/8/layout/radial1"/>
    <dgm:cxn modelId="{B8E0A758-C181-4CC7-B129-34F02EB3724D}" type="presParOf" srcId="{7F8221CC-2AB4-4E8E-925B-4BDB5790A4FD}" destId="{1DE03364-A920-41A8-8DFE-DEE2BF307C87}" srcOrd="1" destOrd="0" presId="urn:microsoft.com/office/officeart/2005/8/layout/radial1"/>
    <dgm:cxn modelId="{BB6612FA-2CA3-4374-B22D-2CE6A99E9C52}" type="presParOf" srcId="{1DE03364-A920-41A8-8DFE-DEE2BF307C87}" destId="{4B16E817-2270-465E-8B99-90C329CBA39A}" srcOrd="0" destOrd="0" presId="urn:microsoft.com/office/officeart/2005/8/layout/radial1"/>
    <dgm:cxn modelId="{0C7501DB-85F7-49A9-AD7F-460CE9384606}" type="presParOf" srcId="{7F8221CC-2AB4-4E8E-925B-4BDB5790A4FD}" destId="{8A912A27-BCAA-4CDD-B00D-29742708DAF6}" srcOrd="2" destOrd="0" presId="urn:microsoft.com/office/officeart/2005/8/layout/radial1"/>
    <dgm:cxn modelId="{BA805221-0759-4A6E-A765-047AB8FCE875}" type="presParOf" srcId="{7F8221CC-2AB4-4E8E-925B-4BDB5790A4FD}" destId="{B607D321-D88A-4FC9-B17A-5C95899B7994}" srcOrd="3" destOrd="0" presId="urn:microsoft.com/office/officeart/2005/8/layout/radial1"/>
    <dgm:cxn modelId="{9883627D-2036-43B5-A2F2-9BB99B97354A}" type="presParOf" srcId="{B607D321-D88A-4FC9-B17A-5C95899B7994}" destId="{322E261A-C3A4-4E1B-AA46-7682111CF215}" srcOrd="0" destOrd="0" presId="urn:microsoft.com/office/officeart/2005/8/layout/radial1"/>
    <dgm:cxn modelId="{08700BE6-8124-497A-A059-C66B37B94CA0}" type="presParOf" srcId="{7F8221CC-2AB4-4E8E-925B-4BDB5790A4FD}" destId="{5C262999-48BB-4C2C-88F7-B4FF49B6C0DE}" srcOrd="4" destOrd="0" presId="urn:microsoft.com/office/officeart/2005/8/layout/radial1"/>
    <dgm:cxn modelId="{FEAAB5C4-50E7-4687-992B-11031599F183}" type="presParOf" srcId="{7F8221CC-2AB4-4E8E-925B-4BDB5790A4FD}" destId="{66943F05-A713-433B-9F1D-A47D5B7A9883}" srcOrd="5" destOrd="0" presId="urn:microsoft.com/office/officeart/2005/8/layout/radial1"/>
    <dgm:cxn modelId="{DC3F6558-2185-4D5A-AAC5-305ED409E2BF}" type="presParOf" srcId="{66943F05-A713-433B-9F1D-A47D5B7A9883}" destId="{C74CA985-8D3C-46F1-A6D3-DEAD317010F2}" srcOrd="0" destOrd="0" presId="urn:microsoft.com/office/officeart/2005/8/layout/radial1"/>
    <dgm:cxn modelId="{E5BD5AC3-5E24-4D2E-858C-6E065FDE2C4E}" type="presParOf" srcId="{7F8221CC-2AB4-4E8E-925B-4BDB5790A4FD}" destId="{C4780445-BF0E-473C-B33D-1743D4F4BC09}" srcOrd="6" destOrd="0" presId="urn:microsoft.com/office/officeart/2005/8/layout/radial1"/>
    <dgm:cxn modelId="{C95213DE-D6E5-42DF-81B3-E8E9007082CF}" type="presParOf" srcId="{7F8221CC-2AB4-4E8E-925B-4BDB5790A4FD}" destId="{F831C55D-6F5A-4745-84C5-08FC6814F8CA}" srcOrd="7" destOrd="0" presId="urn:microsoft.com/office/officeart/2005/8/layout/radial1"/>
    <dgm:cxn modelId="{F4F1B156-4035-411C-99A1-FBB6543899E6}" type="presParOf" srcId="{F831C55D-6F5A-4745-84C5-08FC6814F8CA}" destId="{A76D8080-EEAE-4D82-825B-FFD92EC93813}" srcOrd="0" destOrd="0" presId="urn:microsoft.com/office/officeart/2005/8/layout/radial1"/>
    <dgm:cxn modelId="{B9590136-81E4-44C4-9329-3286CB10D605}" type="presParOf" srcId="{7F8221CC-2AB4-4E8E-925B-4BDB5790A4FD}" destId="{09A8CF66-1B2B-40AE-BFF1-5276986F500E}" srcOrd="8" destOrd="0" presId="urn:microsoft.com/office/officeart/2005/8/layout/radial1"/>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28995399-06E3-49C6-976E-805CD040F36E}">
      <dsp:nvSpPr>
        <dsp:cNvPr id="0" name=""/>
        <dsp:cNvSpPr/>
      </dsp:nvSpPr>
      <dsp:spPr>
        <a:xfrm>
          <a:off x="3441541" y="1785937"/>
          <a:ext cx="1630525" cy="1428749"/>
        </a:xfrm>
        <a:prstGeom prst="ellipse">
          <a:avLst/>
        </a:prstGeom>
        <a:solidFill>
          <a:srgbClr val="7030A0"/>
        </a:solidFill>
        <a:ln w="9525" cap="flat" cmpd="sng" algn="ctr">
          <a:solidFill>
            <a:schemeClr val="accent3"/>
          </a:solidFill>
          <a:prstDash val="solid"/>
        </a:ln>
        <a:effectLst>
          <a:outerShdw blurRad="50800" dist="38100" dir="5400000" rotWithShape="0">
            <a:srgbClr val="000000">
              <a:alpha val="35000"/>
            </a:srgbClr>
          </a:outerShdw>
        </a:effectLst>
      </dsp:spPr>
      <dsp:style>
        <a:lnRef idx="1">
          <a:schemeClr val="accent3"/>
        </a:lnRef>
        <a:fillRef idx="3">
          <a:schemeClr val="accent3"/>
        </a:fillRef>
        <a:effectRef idx="2">
          <a:schemeClr val="accent3"/>
        </a:effectRef>
        <a:fontRef idx="minor">
          <a:schemeClr val="lt1"/>
        </a:fontRef>
      </dsp:style>
      <dsp:txBody>
        <a:bodyPr spcFirstLastPara="0" vert="horz" wrap="square" lIns="9525" tIns="9525" rIns="9525" bIns="9525" numCol="1" spcCol="1270" anchor="ctr" anchorCtr="0">
          <a:no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kk-KZ" sz="1500" b="1" i="1" u="none" strike="noStrike" kern="1200" cap="none" normalizeH="0" baseline="0" dirty="0" smtClean="0">
              <a:ln>
                <a:noFill/>
              </a:ln>
              <a:solidFill>
                <a:schemeClr val="tx1"/>
              </a:solidFill>
              <a:effectLst/>
              <a:latin typeface="Arial" charset="0"/>
            </a:rPr>
            <a:t>Жыл мезгілдері</a:t>
          </a:r>
          <a:endParaRPr kumimoji="0" lang="ru-RU" sz="1500" b="1" i="1" u="none" strike="noStrike" kern="1200" cap="none" normalizeH="0" baseline="0" dirty="0" smtClean="0">
            <a:ln>
              <a:noFill/>
            </a:ln>
            <a:solidFill>
              <a:schemeClr val="tx1"/>
            </a:solidFill>
            <a:effectLst/>
            <a:latin typeface="Arial" charset="0"/>
          </a:endParaRPr>
        </a:p>
      </dsp:txBody>
      <dsp:txXfrm>
        <a:off x="3441541" y="1785937"/>
        <a:ext cx="1630525" cy="1428749"/>
      </dsp:txXfrm>
    </dsp:sp>
    <dsp:sp modelId="{1DE03364-A920-41A8-8DFE-DEE2BF307C87}">
      <dsp:nvSpPr>
        <dsp:cNvPr id="0" name=""/>
        <dsp:cNvSpPr/>
      </dsp:nvSpPr>
      <dsp:spPr>
        <a:xfrm rot="16200000">
          <a:off x="4061763" y="1576072"/>
          <a:ext cx="390081" cy="29649"/>
        </a:xfrm>
        <a:custGeom>
          <a:avLst/>
          <a:gdLst/>
          <a:ahLst/>
          <a:cxnLst/>
          <a:rect l="0" t="0" r="0" b="0"/>
          <a:pathLst>
            <a:path>
              <a:moveTo>
                <a:pt x="0" y="14824"/>
              </a:moveTo>
              <a:lnTo>
                <a:pt x="390081" y="1482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rot="16200000">
        <a:off x="4247052" y="1581145"/>
        <a:ext cx="19504" cy="19504"/>
      </dsp:txXfrm>
    </dsp:sp>
    <dsp:sp modelId="{8A912A27-BCAA-4CDD-B00D-29742708DAF6}">
      <dsp:nvSpPr>
        <dsp:cNvPr id="0" name=""/>
        <dsp:cNvSpPr/>
      </dsp:nvSpPr>
      <dsp:spPr>
        <a:xfrm>
          <a:off x="2870039" y="19107"/>
          <a:ext cx="2773530" cy="1376749"/>
        </a:xfrm>
        <a:prstGeom prst="ellipse">
          <a:avLst/>
        </a:prstGeom>
        <a:solidFill>
          <a:schemeClr val="accent1"/>
        </a:solidFill>
        <a:ln w="63500" cap="flat" cmpd="thickThin" algn="ctr">
          <a:solidFill>
            <a:schemeClr val="lt1"/>
          </a:solidFill>
          <a:prstDash val="solid"/>
        </a:ln>
        <a:effectLst>
          <a:outerShdw blurRad="50800" dist="38100" dir="5400000" rotWithShape="0">
            <a:srgbClr val="000000">
              <a:alpha val="35000"/>
            </a:srgbClr>
          </a:outerShdw>
        </a:effectLst>
      </dsp:spPr>
      <dsp:style>
        <a:lnRef idx="3">
          <a:schemeClr val="lt1"/>
        </a:lnRef>
        <a:fillRef idx="1">
          <a:schemeClr val="accent1"/>
        </a:fillRef>
        <a:effectRef idx="1">
          <a:schemeClr val="accent1"/>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endParaRPr lang="ru-RU" sz="5000" kern="1200" dirty="0"/>
        </a:p>
      </dsp:txBody>
      <dsp:txXfrm>
        <a:off x="2870039" y="19107"/>
        <a:ext cx="2773530" cy="1376749"/>
      </dsp:txXfrm>
    </dsp:sp>
    <dsp:sp modelId="{B607D321-D88A-4FC9-B17A-5C95899B7994}">
      <dsp:nvSpPr>
        <dsp:cNvPr id="0" name=""/>
        <dsp:cNvSpPr/>
      </dsp:nvSpPr>
      <dsp:spPr>
        <a:xfrm rot="21566871">
          <a:off x="5072003" y="2474532"/>
          <a:ext cx="643210" cy="29649"/>
        </a:xfrm>
        <a:custGeom>
          <a:avLst/>
          <a:gdLst/>
          <a:ahLst/>
          <a:cxnLst/>
          <a:rect l="0" t="0" r="0" b="0"/>
          <a:pathLst>
            <a:path>
              <a:moveTo>
                <a:pt x="0" y="14824"/>
              </a:moveTo>
              <a:lnTo>
                <a:pt x="643210" y="1482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rot="21566871">
        <a:off x="5377528" y="2473276"/>
        <a:ext cx="32160" cy="32160"/>
      </dsp:txXfrm>
    </dsp:sp>
    <dsp:sp modelId="{5C262999-48BB-4C2C-88F7-B4FF49B6C0DE}">
      <dsp:nvSpPr>
        <dsp:cNvPr id="0" name=""/>
        <dsp:cNvSpPr/>
      </dsp:nvSpPr>
      <dsp:spPr>
        <a:xfrm>
          <a:off x="5715012" y="1785930"/>
          <a:ext cx="2480902" cy="1376749"/>
        </a:xfrm>
        <a:prstGeom prst="ellipse">
          <a:avLst/>
        </a:prstGeom>
        <a:solidFill>
          <a:srgbClr val="00B050"/>
        </a:solidFill>
        <a:ln w="55000" cap="flat" cmpd="thickThin" algn="ctr">
          <a:solidFill>
            <a:srgbClr val="00B050"/>
          </a:solidFill>
          <a:prstDash val="solid"/>
        </a:ln>
        <a:effectLst/>
      </dsp:spPr>
      <dsp:style>
        <a:lnRef idx="2">
          <a:schemeClr val="accent6">
            <a:shade val="50000"/>
          </a:schemeClr>
        </a:lnRef>
        <a:fillRef idx="1">
          <a:schemeClr val="accent6"/>
        </a:fillRef>
        <a:effectRef idx="0">
          <a:schemeClr val="accent6"/>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endParaRPr lang="ru-RU" sz="5000" kern="1200" dirty="0"/>
        </a:p>
      </dsp:txBody>
      <dsp:txXfrm>
        <a:off x="5715012" y="1785930"/>
        <a:ext cx="2480902" cy="1376749"/>
      </dsp:txXfrm>
    </dsp:sp>
    <dsp:sp modelId="{66943F05-A713-433B-9F1D-A47D5B7A9883}">
      <dsp:nvSpPr>
        <dsp:cNvPr id="0" name=""/>
        <dsp:cNvSpPr/>
      </dsp:nvSpPr>
      <dsp:spPr>
        <a:xfrm rot="5400000">
          <a:off x="4061763" y="3394903"/>
          <a:ext cx="390081" cy="29649"/>
        </a:xfrm>
        <a:custGeom>
          <a:avLst/>
          <a:gdLst/>
          <a:ahLst/>
          <a:cxnLst/>
          <a:rect l="0" t="0" r="0" b="0"/>
          <a:pathLst>
            <a:path>
              <a:moveTo>
                <a:pt x="0" y="14824"/>
              </a:moveTo>
              <a:lnTo>
                <a:pt x="390081" y="1482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rot="5400000">
        <a:off x="4247052" y="3399975"/>
        <a:ext cx="19504" cy="19504"/>
      </dsp:txXfrm>
    </dsp:sp>
    <dsp:sp modelId="{C4780445-BF0E-473C-B33D-1743D4F4BC09}">
      <dsp:nvSpPr>
        <dsp:cNvPr id="0" name=""/>
        <dsp:cNvSpPr/>
      </dsp:nvSpPr>
      <dsp:spPr>
        <a:xfrm>
          <a:off x="2655720" y="3604768"/>
          <a:ext cx="3202167" cy="1376749"/>
        </a:xfrm>
        <a:prstGeom prst="ellipse">
          <a:avLst/>
        </a:prstGeom>
        <a:solidFill>
          <a:schemeClr val="accent2"/>
        </a:solidFill>
        <a:ln w="63500" cap="flat" cmpd="thickThin" algn="ctr">
          <a:solidFill>
            <a:srgbClr val="00B050"/>
          </a:solidFill>
          <a:prstDash val="solid"/>
        </a:ln>
        <a:effectLst>
          <a:outerShdw blurRad="50800" dist="38100" dir="5400000" rotWithShape="0">
            <a:srgbClr val="000000">
              <a:alpha val="35000"/>
            </a:srgbClr>
          </a:outerShdw>
        </a:effectLst>
      </dsp:spPr>
      <dsp:style>
        <a:lnRef idx="3">
          <a:schemeClr val="lt1"/>
        </a:lnRef>
        <a:fillRef idx="1">
          <a:schemeClr val="accent2"/>
        </a:fillRef>
        <a:effectRef idx="1">
          <a:schemeClr val="accent2"/>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endParaRPr lang="ru-RU" sz="5000" kern="1200" dirty="0"/>
        </a:p>
      </dsp:txBody>
      <dsp:txXfrm>
        <a:off x="2655720" y="3604768"/>
        <a:ext cx="3202167" cy="1376749"/>
      </dsp:txXfrm>
    </dsp:sp>
    <dsp:sp modelId="{F831C55D-6F5A-4745-84C5-08FC6814F8CA}">
      <dsp:nvSpPr>
        <dsp:cNvPr id="0" name=""/>
        <dsp:cNvSpPr/>
      </dsp:nvSpPr>
      <dsp:spPr>
        <a:xfrm rot="10832886">
          <a:off x="2934308" y="2475262"/>
          <a:ext cx="507293" cy="29649"/>
        </a:xfrm>
        <a:custGeom>
          <a:avLst/>
          <a:gdLst/>
          <a:ahLst/>
          <a:cxnLst/>
          <a:rect l="0" t="0" r="0" b="0"/>
          <a:pathLst>
            <a:path>
              <a:moveTo>
                <a:pt x="0" y="14824"/>
              </a:moveTo>
              <a:lnTo>
                <a:pt x="507293" y="14824"/>
              </a:lnTo>
            </a:path>
          </a:pathLst>
        </a:custGeom>
        <a:noFill/>
        <a:ln w="55000" cap="flat" cmpd="thickThin"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ru-RU" sz="500" kern="1200"/>
        </a:p>
      </dsp:txBody>
      <dsp:txXfrm rot="10832886">
        <a:off x="3175273" y="2477405"/>
        <a:ext cx="25364" cy="25364"/>
      </dsp:txXfrm>
    </dsp:sp>
    <dsp:sp modelId="{09A8CF66-1B2B-40AE-BFF1-5276986F500E}">
      <dsp:nvSpPr>
        <dsp:cNvPr id="0" name=""/>
        <dsp:cNvSpPr/>
      </dsp:nvSpPr>
      <dsp:spPr>
        <a:xfrm>
          <a:off x="142838" y="1785935"/>
          <a:ext cx="2791744" cy="1376749"/>
        </a:xfrm>
        <a:prstGeom prst="ellipse">
          <a:avLst/>
        </a:prstGeom>
        <a:solidFill>
          <a:schemeClr val="accent3"/>
        </a:solidFill>
        <a:ln w="63500" cap="flat" cmpd="thickThin" algn="ctr">
          <a:solidFill>
            <a:schemeClr val="lt1"/>
          </a:solidFill>
          <a:prstDash val="solid"/>
        </a:ln>
        <a:effectLst>
          <a:outerShdw blurRad="50800" dist="38100" dir="5400000" rotWithShape="0">
            <a:srgbClr val="000000">
              <a:alpha val="35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31750" tIns="31750" rIns="31750" bIns="31750" numCol="1" spcCol="1270" anchor="ctr" anchorCtr="0">
          <a:noAutofit/>
        </a:bodyPr>
        <a:lstStyle/>
        <a:p>
          <a:pPr lvl="0" algn="ctr" defTabSz="2222500">
            <a:lnSpc>
              <a:spcPct val="90000"/>
            </a:lnSpc>
            <a:spcBef>
              <a:spcPct val="0"/>
            </a:spcBef>
            <a:spcAft>
              <a:spcPct val="35000"/>
            </a:spcAft>
          </a:pPr>
          <a:endParaRPr lang="ru-RU" sz="5000" kern="1200" dirty="0"/>
        </a:p>
      </dsp:txBody>
      <dsp:txXfrm>
        <a:off x="142838" y="1785935"/>
        <a:ext cx="2791744" cy="1376749"/>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CC074A18-E90A-456A-B426-0961406E5A67}" type="datetimeFigureOut">
              <a:rPr lang="ru-RU" smtClean="0"/>
              <a:pPr/>
              <a:t>01.02.2013</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D13B61F4-9702-4677-9BC8-0B131DC925F3}"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3B61F4-9702-4677-9BC8-0B131DC925F3}"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3B61F4-9702-4677-9BC8-0B131DC925F3}"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3B61F4-9702-4677-9BC8-0B131DC925F3}"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D13B61F4-9702-4677-9BC8-0B131DC925F3}"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3B61F4-9702-4677-9BC8-0B131DC925F3}"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D13B61F4-9702-4677-9BC8-0B131DC925F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D13B61F4-9702-4677-9BC8-0B131DC925F3}"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CC074A18-E90A-456A-B426-0961406E5A67}" type="datetimeFigureOut">
              <a:rPr lang="ru-RU" smtClean="0"/>
              <a:pPr/>
              <a:t>01.02.2013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D13B61F4-9702-4677-9BC8-0B131DC925F3}"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CC074A18-E90A-456A-B426-0961406E5A67}" type="datetimeFigureOut">
              <a:rPr lang="ru-RU" smtClean="0"/>
              <a:pPr/>
              <a:t>01.02.2013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D13B61F4-9702-4677-9BC8-0B131DC925F3}"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CC074A18-E90A-456A-B426-0961406E5A67}" type="datetimeFigureOut">
              <a:rPr lang="ru-RU" smtClean="0"/>
              <a:pPr/>
              <a:t>01.02.2013</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D13B61F4-9702-4677-9BC8-0B131DC925F3}"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CC074A18-E90A-456A-B426-0961406E5A67}" type="datetimeFigureOut">
              <a:rPr lang="ru-RU" smtClean="0"/>
              <a:pPr/>
              <a:t>01.02.2013</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13B61F4-9702-4677-9BC8-0B131DC925F3}"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hyperlink" Target="http://www.google.ru/imgres?q=%D0%BA%D0%B0%D1%80%D1%82%D0%B8%D0%BD%D0%BA%D0%B8+%D1%81%D0%BE%D0%BB%D0%BD%D1%86%D0%B0&amp;hl=ru&amp;newwindow=1&amp;sa=X&amp;tbo=d&amp;biw=1024&amp;bih=543&amp;tbm=isch&amp;tbnid=DDZz83a6r7unxM:&amp;imgrefurl=http://www.liveinternet.ru/users/2914486/post126657538/&amp;docid=mRUk3q_DgDSTPM&amp;imgurl=http://img0.liveinternet.ru/images/attach/c/1//53/828/53828723_1263571540_360420738.gif&amp;w=453&amp;h=315&amp;ei=tOAIUeCeKIeG4ASvqoGYCQ&amp;zoom=1&amp;iact=hc&amp;vpx=115&amp;vpy=26&amp;dur=1844&amp;hovh=187&amp;hovw=269&amp;tx=111&amp;ty=97&amp;sig=106316607091229020059&amp;page=2&amp;tbnh=139&amp;tbnw=200&amp;start=12&amp;ndsp=22&amp;ved=1t:429,r:13,s:0,i:187" TargetMode="External"/><Relationship Id="rId3" Type="http://schemas.openxmlformats.org/officeDocument/2006/relationships/hyperlink" Target="http://www.google.ru/imgres?q=%D0%B6%D1%8B%D0%BB+%D0%BC%D0%B5%D0%B7%D0%B3%D1%96%D0%BB%D0%B4%D0%B5%D1%80%D1%96&amp;start=106&amp;hl=ru&amp;newwindow=1&amp;sa=X&amp;tbo=d&amp;biw=1024&amp;bih=571&amp;tbm=isch&amp;tbnid=IEjWgaHPWGsObM:&amp;imgrefurl=http://www.bsh.kz/news/1327725997.html&amp;docid=PNYWxdlNyKM6_M&amp;imgurl=http://www.bsh.kz/img/news/1327725997.jpg&amp;w=448&amp;h=336&amp;ei=Dt4IUdfVFYqn4ASJ9YHYDg&amp;zoom=1&amp;iact=hc&amp;vpx=657&amp;vpy=242&amp;dur=78&amp;hovh=194&amp;hovw=259&amp;tx=120&amp;ty=149&amp;sig=106316607091229020059&amp;page=6&amp;tbnh=139&amp;tbnw=197&amp;ndsp=24&amp;ved=1t:429,r:17,s:100,i:55" TargetMode="External"/><Relationship Id="rId7" Type="http://schemas.openxmlformats.org/officeDocument/2006/relationships/image" Target="../media/image8.jpeg"/><Relationship Id="rId2" Type="http://schemas.openxmlformats.org/officeDocument/2006/relationships/image" Target="../media/image5.jpeg"/><Relationship Id="rId1" Type="http://schemas.openxmlformats.org/officeDocument/2006/relationships/slideLayout" Target="../slideLayouts/slideLayout2.xml"/><Relationship Id="rId6" Type="http://schemas.openxmlformats.org/officeDocument/2006/relationships/hyperlink" Target="http://www.google.ru/imgres?q=%D0%B6%D1%8B%D0%BB+%D0%BC%D0%B5%D0%B7%D0%B3%D1%96%D0%BB%D0%B4%D0%B5%D1%80%D1%96&amp;start=177&amp;hl=ru&amp;newwindow=1&amp;sa=X&amp;tbo=d&amp;biw=1024&amp;bih=571&amp;tbm=isch&amp;tbnid=BsYAnCYGf5FezM:&amp;imgrefurl=http://zhuldyz.kz/?type=magazine&amp;iid=27&amp;aid=684&amp;docid=IMSVAyfjLmK9RM&amp;imgurl=http://zhuldyz.kz/files/zhastar/articles_add/616.jpg&amp;w=299&amp;h=155&amp;ei=Dt4IUdfVFYqn4ASJ9YHYDg&amp;zoom=1&amp;iact=rc&amp;dur=375&amp;sig=106316607091229020059&amp;page=9&amp;tbnh=124&amp;tbnw=239&amp;ndsp=20&amp;ved=1t:429,r:81,s:100,i:247&amp;tx=126&amp;ty=98" TargetMode="External"/><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9.jpeg"/></Relationships>
</file>

<file path=ppt/slides/_rels/slide11.xml.rels><?xml version="1.0" encoding="UTF-8" standalone="yes"?>
<Relationships xmlns="http://schemas.openxmlformats.org/package/2006/relationships"><Relationship Id="rId8" Type="http://schemas.openxmlformats.org/officeDocument/2006/relationships/hyperlink" Target="http://www.google.ru/imgres?q=%D0%B6%D1%8B%D0%BB+%D0%BC%D0%B5%D0%B7%D0%B3%D1%96%D0%BB%D0%B4%D0%B5%D1%80%D1%96&amp;start=371&amp;hl=ru&amp;newwindow=1&amp;sa=X&amp;tbo=d&amp;biw=1024&amp;bih=571&amp;tbm=isch&amp;tbnid=GOGJUMtpzgqV0M:&amp;imgrefurl=http://www.kayranelim.com/news/qazaqsa_jil_sanaw_azasha_zhyl_sanau/2009-12-24-92&amp;docid=dHgMuUshxjD00M&amp;imgurl=http://www.kayranelim.com/yurtalar.jpg&amp;w=119&amp;h=86&amp;ei=H-AIUe60BoW24ATRk4HACw&amp;zoom=1&amp;iact=rc&amp;dur=281&amp;sig=106316607091229020059&amp;page=18&amp;tbnh=68&amp;tbnw=95&amp;ndsp=18&amp;ved=1t:429,r:78,s:300,i:238&amp;tx=55&amp;ty=51" TargetMode="External"/><Relationship Id="rId3" Type="http://schemas.openxmlformats.org/officeDocument/2006/relationships/image" Target="../media/image11.jpeg"/><Relationship Id="rId7" Type="http://schemas.openxmlformats.org/officeDocument/2006/relationships/image" Target="../media/image13.jpeg"/><Relationship Id="rId2" Type="http://schemas.openxmlformats.org/officeDocument/2006/relationships/image" Target="../media/image10.jpeg"/><Relationship Id="rId1" Type="http://schemas.openxmlformats.org/officeDocument/2006/relationships/slideLayout" Target="../slideLayouts/slideLayout7.xml"/><Relationship Id="rId6" Type="http://schemas.openxmlformats.org/officeDocument/2006/relationships/hyperlink" Target="http://www.google.ru/imgres?q=%D0%BA%D0%B0%D1%80%D1%82%D0%B8%D0%BD%D0%BA%D0%B8+%D0%B8%D0%BD%D0%B5%D0%B9&amp;hl=ru&amp;newwindow=1&amp;sa=X&amp;tbo=d&amp;biw=1024&amp;bih=543&amp;tbm=isch&amp;tbnid=xo2QymN25HfQRM:&amp;imgrefurl=http://arttower.ru/forum/?showtopic=16036&amp;docid=ZULDrBSZ4AdTcM&amp;imgurl=http://arttower.ru/forum/uploads/monthly_10_2009/post-8644-1256220316.jpg&amp;w=585&amp;h=439&amp;ei=HeUIUZCQBqip4ATltoDIDg&amp;zoom=1&amp;iact=hc&amp;vpx=718&amp;vpy=213&amp;dur=984&amp;hovh=194&amp;hovw=259&amp;tx=129&amp;ty=149&amp;sig=106316607091229020059&amp;page=1&amp;tbnh=139&amp;tbnw=186&amp;start=0&amp;ndsp=15&amp;ved=1t:429,r:14,s:0,i:124" TargetMode="External"/><Relationship Id="rId5" Type="http://schemas.openxmlformats.org/officeDocument/2006/relationships/image" Target="../media/image12.jpeg"/><Relationship Id="rId4" Type="http://schemas.openxmlformats.org/officeDocument/2006/relationships/hyperlink" Target="http://desktop.kazansoft.ru/wallpaper/20434.html" TargetMode="External"/><Relationship Id="rId9" Type="http://schemas.openxmlformats.org/officeDocument/2006/relationships/image" Target="../media/image14.jpeg"/></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9.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ozdik.kz/kk/dictionary/translate/ru/kk/&#1080;&#1085;&#1077;&#1081;/"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kk-KZ" dirty="0" smtClean="0">
                <a:solidFill>
                  <a:srgbClr val="002060"/>
                </a:solidFill>
                <a:latin typeface="Times New Roman" pitchFamily="18" charset="0"/>
                <a:cs typeface="Times New Roman" pitchFamily="18" charset="0"/>
              </a:rPr>
              <a:t>Қазақ тілі. </a:t>
            </a:r>
            <a:br>
              <a:rPr lang="kk-KZ" dirty="0" smtClean="0">
                <a:solidFill>
                  <a:srgbClr val="002060"/>
                </a:solidFill>
                <a:latin typeface="Times New Roman" pitchFamily="18" charset="0"/>
                <a:cs typeface="Times New Roman" pitchFamily="18" charset="0"/>
              </a:rPr>
            </a:br>
            <a:r>
              <a:rPr lang="kk-KZ" dirty="0" smtClean="0">
                <a:solidFill>
                  <a:srgbClr val="002060"/>
                </a:solidFill>
                <a:latin typeface="Times New Roman" pitchFamily="18" charset="0"/>
                <a:cs typeface="Times New Roman" pitchFamily="18" charset="0"/>
              </a:rPr>
              <a:t>Жыл мезгілдері</a:t>
            </a:r>
            <a:endParaRPr lang="ru-RU" dirty="0">
              <a:solidFill>
                <a:srgbClr val="002060"/>
              </a:solidFill>
              <a:latin typeface="Times New Roman" pitchFamily="18" charset="0"/>
              <a:cs typeface="Times New Roman" pitchFamily="18" charset="0"/>
            </a:endParaRPr>
          </a:p>
        </p:txBody>
      </p:sp>
      <p:sp>
        <p:nvSpPr>
          <p:cNvPr id="3" name="Подзаголовок 2"/>
          <p:cNvSpPr>
            <a:spLocks noGrp="1"/>
          </p:cNvSpPr>
          <p:nvPr>
            <p:ph type="subTitle" idx="1"/>
          </p:nvPr>
        </p:nvSpPr>
        <p:spPr/>
        <p:txBody>
          <a:bodyPr>
            <a:normAutofit fontScale="92500" lnSpcReduction="10000"/>
          </a:bodyPr>
          <a:lstStyle/>
          <a:p>
            <a:pPr algn="ctr"/>
            <a:r>
              <a:rPr lang="kk-KZ" sz="4800" b="1" i="1" dirty="0" smtClean="0">
                <a:solidFill>
                  <a:srgbClr val="00B050"/>
                </a:solidFill>
                <a:latin typeface="Times New Roman" pitchFamily="18" charset="0"/>
                <a:cs typeface="Times New Roman" pitchFamily="18" charset="0"/>
              </a:rPr>
              <a:t>3а сынып</a:t>
            </a:r>
          </a:p>
          <a:p>
            <a:pPr algn="ctr"/>
            <a:r>
              <a:rPr lang="kk-KZ" sz="3000" b="1" i="1" dirty="0" smtClean="0">
                <a:solidFill>
                  <a:srgbClr val="C00000"/>
                </a:solidFill>
                <a:latin typeface="Times New Roman" pitchFamily="18" charset="0"/>
                <a:cs typeface="Times New Roman" pitchFamily="18" charset="0"/>
              </a:rPr>
              <a:t>Пән мұғалімі: Ташпулатова А. У.</a:t>
            </a:r>
            <a:endParaRPr lang="ru-RU" sz="3000" b="1" i="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l_fi" descr="http://gulzhan.kazjur.kz/files/2012/10/images.jpeg"/>
          <p:cNvPicPr>
            <a:picLocks noGrp="1"/>
          </p:cNvPicPr>
          <p:nvPr>
            <p:ph idx="1"/>
          </p:nvPr>
        </p:nvPicPr>
        <p:blipFill>
          <a:blip r:embed="rId2" cstate="print"/>
          <a:srcRect/>
          <a:stretch>
            <a:fillRect/>
          </a:stretch>
        </p:blipFill>
        <p:spPr bwMode="auto">
          <a:xfrm>
            <a:off x="0" y="285728"/>
            <a:ext cx="3428992" cy="2857520"/>
          </a:xfrm>
          <a:prstGeom prst="rect">
            <a:avLst/>
          </a:prstGeom>
          <a:noFill/>
          <a:ln w="9525">
            <a:noFill/>
            <a:miter lim="800000"/>
            <a:headEnd/>
            <a:tailEnd/>
          </a:ln>
        </p:spPr>
      </p:pic>
      <p:pic>
        <p:nvPicPr>
          <p:cNvPr id="5" name="rg_hi" descr="http://t2.gstatic.com/images?q=tbn:ANd9GcTwAm8j1ZQc8E0aBjTxjNEqd-JGxlyrlr7ZXJD9FppyLr6n-5gG">
            <a:hlinkClick r:id="rId3" tgtFrame="_blank"/>
          </p:cNvPr>
          <p:cNvPicPr/>
          <p:nvPr/>
        </p:nvPicPr>
        <p:blipFill>
          <a:blip r:embed="rId4" cstate="print"/>
          <a:srcRect/>
          <a:stretch>
            <a:fillRect/>
          </a:stretch>
        </p:blipFill>
        <p:spPr bwMode="auto">
          <a:xfrm>
            <a:off x="5715008" y="4071942"/>
            <a:ext cx="3428992" cy="2786058"/>
          </a:xfrm>
          <a:prstGeom prst="rect">
            <a:avLst/>
          </a:prstGeom>
          <a:noFill/>
          <a:ln w="9525">
            <a:noFill/>
            <a:miter lim="800000"/>
            <a:headEnd/>
            <a:tailEnd/>
          </a:ln>
        </p:spPr>
      </p:pic>
      <p:pic>
        <p:nvPicPr>
          <p:cNvPr id="6" name="il_fi" descr="http://f.azh.kz/news/009/398/.jpg"/>
          <p:cNvPicPr/>
          <p:nvPr/>
        </p:nvPicPr>
        <p:blipFill>
          <a:blip r:embed="rId5" cstate="print"/>
          <a:srcRect/>
          <a:stretch>
            <a:fillRect/>
          </a:stretch>
        </p:blipFill>
        <p:spPr bwMode="auto">
          <a:xfrm>
            <a:off x="5000628" y="142852"/>
            <a:ext cx="4143372" cy="3214710"/>
          </a:xfrm>
          <a:prstGeom prst="rect">
            <a:avLst/>
          </a:prstGeom>
          <a:noFill/>
          <a:ln w="9525">
            <a:noFill/>
            <a:miter lim="800000"/>
            <a:headEnd/>
            <a:tailEnd/>
          </a:ln>
        </p:spPr>
      </p:pic>
      <p:pic>
        <p:nvPicPr>
          <p:cNvPr id="7" name="Рисунок 6" descr="http://t0.gstatic.com/images?q=tbn:ANd9GcTSCbQ1BrFDPTdvaoovfowZ4lvgi2CImv1xlKB2P41aQVm9RsIO">
            <a:hlinkClick r:id="rId6" tgtFrame="_blank"/>
          </p:cNvPr>
          <p:cNvPicPr/>
          <p:nvPr/>
        </p:nvPicPr>
        <p:blipFill>
          <a:blip r:embed="rId7" cstate="print"/>
          <a:srcRect/>
          <a:stretch>
            <a:fillRect/>
          </a:stretch>
        </p:blipFill>
        <p:spPr bwMode="auto">
          <a:xfrm>
            <a:off x="0" y="3500438"/>
            <a:ext cx="2994633" cy="2928958"/>
          </a:xfrm>
          <a:prstGeom prst="rect">
            <a:avLst/>
          </a:prstGeom>
          <a:noFill/>
          <a:ln w="9525">
            <a:noFill/>
            <a:miter lim="800000"/>
            <a:headEnd/>
            <a:tailEnd/>
          </a:ln>
        </p:spPr>
      </p:pic>
      <p:pic>
        <p:nvPicPr>
          <p:cNvPr id="9" name="rg_hi" descr="http://t3.gstatic.com/images?q=tbn:ANd9GcQBMM5RCoU2GTaVHoWNrSuZShTm32oBTgOjWbxj1O5GkOjYM0rL">
            <a:hlinkClick r:id="rId8" tgtFrame="_blank"/>
          </p:cNvPr>
          <p:cNvPicPr/>
          <p:nvPr/>
        </p:nvPicPr>
        <p:blipFill>
          <a:blip r:embed="rId9" cstate="print"/>
          <a:srcRect/>
          <a:stretch>
            <a:fillRect/>
          </a:stretch>
        </p:blipFill>
        <p:spPr bwMode="auto">
          <a:xfrm>
            <a:off x="2928926" y="3214686"/>
            <a:ext cx="2564765" cy="1781175"/>
          </a:xfrm>
          <a:prstGeom prst="rect">
            <a:avLst/>
          </a:prstGeom>
          <a:noFill/>
          <a:ln w="9525">
            <a:noFill/>
            <a:miter lim="800000"/>
            <a:headEnd/>
            <a:tailEnd/>
          </a:ln>
        </p:spPr>
      </p:pic>
      <p:sp>
        <p:nvSpPr>
          <p:cNvPr id="12" name="Прямоугольник 11"/>
          <p:cNvSpPr/>
          <p:nvPr/>
        </p:nvSpPr>
        <p:spPr>
          <a:xfrm>
            <a:off x="714348" y="3714752"/>
            <a:ext cx="928694" cy="584775"/>
          </a:xfrm>
          <a:prstGeom prst="rect">
            <a:avLst/>
          </a:prstGeom>
        </p:spPr>
        <p:txBody>
          <a:bodyPr wrap="square">
            <a:spAutoFit/>
          </a:bodyPr>
          <a:lstStyle/>
          <a:p>
            <a:r>
              <a:rPr lang="kk-KZ" sz="3200" dirty="0" smtClean="0">
                <a:latin typeface="Times New Roman" pitchFamily="18" charset="0"/>
                <a:cs typeface="Times New Roman" pitchFamily="18" charset="0"/>
              </a:rPr>
              <a:t>Жаз</a:t>
            </a:r>
            <a:endParaRPr lang="ru-RU" sz="3200" dirty="0"/>
          </a:p>
        </p:txBody>
      </p:sp>
      <p:sp>
        <p:nvSpPr>
          <p:cNvPr id="13" name="Прямоугольник 12"/>
          <p:cNvSpPr/>
          <p:nvPr/>
        </p:nvSpPr>
        <p:spPr>
          <a:xfrm>
            <a:off x="5643570" y="2071678"/>
            <a:ext cx="2286016" cy="584775"/>
          </a:xfrm>
          <a:prstGeom prst="rect">
            <a:avLst/>
          </a:prstGeom>
        </p:spPr>
        <p:txBody>
          <a:bodyPr wrap="square">
            <a:spAutoFit/>
          </a:bodyPr>
          <a:lstStyle/>
          <a:p>
            <a:r>
              <a:rPr lang="kk-KZ" sz="3200" dirty="0" smtClean="0">
                <a:latin typeface="Times New Roman" pitchFamily="18" charset="0"/>
                <a:cs typeface="Times New Roman" pitchFamily="18" charset="0"/>
              </a:rPr>
              <a:t>Жазғытұры</a:t>
            </a:r>
            <a:endParaRPr lang="ru-RU" sz="3200" dirty="0"/>
          </a:p>
        </p:txBody>
      </p:sp>
      <p:sp>
        <p:nvSpPr>
          <p:cNvPr id="14" name="Прямоугольник 13"/>
          <p:cNvSpPr/>
          <p:nvPr/>
        </p:nvSpPr>
        <p:spPr>
          <a:xfrm>
            <a:off x="6429388" y="5857892"/>
            <a:ext cx="1428760" cy="584775"/>
          </a:xfrm>
          <a:prstGeom prst="rect">
            <a:avLst/>
          </a:prstGeom>
        </p:spPr>
        <p:txBody>
          <a:bodyPr wrap="square">
            <a:spAutoFit/>
          </a:bodyPr>
          <a:lstStyle/>
          <a:p>
            <a:r>
              <a:rPr lang="kk-KZ" sz="3200" dirty="0" smtClean="0">
                <a:latin typeface="Times New Roman" pitchFamily="18" charset="0"/>
                <a:cs typeface="Times New Roman" pitchFamily="18" charset="0"/>
              </a:rPr>
              <a:t>Қыс</a:t>
            </a:r>
            <a:endParaRPr lang="ru-RU" sz="3200" dirty="0"/>
          </a:p>
        </p:txBody>
      </p:sp>
      <p:sp>
        <p:nvSpPr>
          <p:cNvPr id="15" name="Прямоугольник 14"/>
          <p:cNvSpPr/>
          <p:nvPr/>
        </p:nvSpPr>
        <p:spPr>
          <a:xfrm>
            <a:off x="714348" y="2143116"/>
            <a:ext cx="1857388" cy="584775"/>
          </a:xfrm>
          <a:prstGeom prst="rect">
            <a:avLst/>
          </a:prstGeom>
        </p:spPr>
        <p:txBody>
          <a:bodyPr wrap="square">
            <a:spAutoFit/>
          </a:bodyPr>
          <a:lstStyle/>
          <a:p>
            <a:r>
              <a:rPr lang="kk-KZ" dirty="0" smtClean="0">
                <a:latin typeface="Times New Roman" pitchFamily="18" charset="0"/>
                <a:cs typeface="Times New Roman" pitchFamily="18" charset="0"/>
              </a:rPr>
              <a:t> </a:t>
            </a:r>
            <a:r>
              <a:rPr lang="kk-KZ" sz="3200" dirty="0" smtClean="0">
                <a:solidFill>
                  <a:srgbClr val="FFFF00"/>
                </a:solidFill>
                <a:latin typeface="Times New Roman" pitchFamily="18" charset="0"/>
                <a:cs typeface="Times New Roman" pitchFamily="18" charset="0"/>
              </a:rPr>
              <a:t>Күз</a:t>
            </a:r>
            <a:r>
              <a:rPr lang="kk-KZ" dirty="0" smtClean="0">
                <a:latin typeface="Times New Roman" pitchFamily="18" charset="0"/>
                <a:cs typeface="Times New Roman" pitchFamily="18" charset="0"/>
              </a:rPr>
              <a:t> </a:t>
            </a:r>
            <a:endParaRPr lang="ru-RU" dirty="0"/>
          </a:p>
        </p:txBody>
      </p:sp>
      <p:sp>
        <p:nvSpPr>
          <p:cNvPr id="17" name="Прямоугольник 16"/>
          <p:cNvSpPr/>
          <p:nvPr/>
        </p:nvSpPr>
        <p:spPr>
          <a:xfrm>
            <a:off x="3571868" y="4143380"/>
            <a:ext cx="1926083" cy="584775"/>
          </a:xfrm>
          <a:prstGeom prst="rect">
            <a:avLst/>
          </a:prstGeom>
        </p:spPr>
        <p:txBody>
          <a:bodyPr wrap="square">
            <a:spAutoFit/>
          </a:bodyPr>
          <a:lstStyle/>
          <a:p>
            <a:r>
              <a:rPr lang="kk-KZ" sz="3200" dirty="0" smtClean="0">
                <a:latin typeface="Times New Roman" pitchFamily="18" charset="0"/>
                <a:cs typeface="Times New Roman" pitchFamily="18" charset="0"/>
              </a:rPr>
              <a:t>Елжірер</a:t>
            </a:r>
            <a:endParaRPr lang="ru-RU" sz="32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l_fi" descr="http://www.proza.ru/pics/2012/06/27/250.jpg"/>
          <p:cNvPicPr/>
          <p:nvPr/>
        </p:nvPicPr>
        <p:blipFill>
          <a:blip r:embed="rId2" cstate="print"/>
          <a:srcRect/>
          <a:stretch>
            <a:fillRect/>
          </a:stretch>
        </p:blipFill>
        <p:spPr bwMode="auto">
          <a:xfrm>
            <a:off x="0" y="0"/>
            <a:ext cx="3071802" cy="2357430"/>
          </a:xfrm>
          <a:prstGeom prst="rect">
            <a:avLst/>
          </a:prstGeom>
          <a:noFill/>
          <a:ln w="9525">
            <a:noFill/>
            <a:miter lim="800000"/>
            <a:headEnd/>
            <a:tailEnd/>
          </a:ln>
        </p:spPr>
      </p:pic>
      <p:pic>
        <p:nvPicPr>
          <p:cNvPr id="3" name="il_fi" descr="http://img01.chitalnya.ru/upload/479/33414636133238.jpg"/>
          <p:cNvPicPr/>
          <p:nvPr/>
        </p:nvPicPr>
        <p:blipFill>
          <a:blip r:embed="rId3" cstate="print"/>
          <a:srcRect/>
          <a:stretch>
            <a:fillRect/>
          </a:stretch>
        </p:blipFill>
        <p:spPr bwMode="auto">
          <a:xfrm>
            <a:off x="2714612" y="2285992"/>
            <a:ext cx="3354458" cy="2434814"/>
          </a:xfrm>
          <a:prstGeom prst="rect">
            <a:avLst/>
          </a:prstGeom>
          <a:noFill/>
          <a:ln w="9525">
            <a:noFill/>
            <a:miter lim="800000"/>
            <a:headEnd/>
            <a:tailEnd/>
          </a:ln>
        </p:spPr>
      </p:pic>
      <p:pic>
        <p:nvPicPr>
          <p:cNvPr id="4" name="Рисунок 3" descr="Фото Реки и озера / Природа">
            <a:hlinkClick r:id="rId4" tgtFrame="_blank"/>
          </p:cNvPr>
          <p:cNvPicPr/>
          <p:nvPr/>
        </p:nvPicPr>
        <p:blipFill>
          <a:blip r:embed="rId5" cstate="print"/>
          <a:srcRect/>
          <a:stretch>
            <a:fillRect/>
          </a:stretch>
        </p:blipFill>
        <p:spPr bwMode="auto">
          <a:xfrm>
            <a:off x="5500694" y="0"/>
            <a:ext cx="3643306" cy="2285992"/>
          </a:xfrm>
          <a:prstGeom prst="rect">
            <a:avLst/>
          </a:prstGeom>
          <a:noFill/>
          <a:ln w="9525">
            <a:noFill/>
            <a:miter lim="800000"/>
            <a:headEnd/>
            <a:tailEnd/>
          </a:ln>
        </p:spPr>
      </p:pic>
      <p:pic>
        <p:nvPicPr>
          <p:cNvPr id="5" name="rg_hi" descr="http://t0.gstatic.com/images?q=tbn:ANd9GcRPLWfMX93NnplIU0TWAEwLykiuyqmuJDi5Vkt7t2_0yNwfmE7KUA">
            <a:hlinkClick r:id="rId6" tgtFrame="_blank"/>
          </p:cNvPr>
          <p:cNvPicPr/>
          <p:nvPr/>
        </p:nvPicPr>
        <p:blipFill>
          <a:blip r:embed="rId7" cstate="print"/>
          <a:srcRect/>
          <a:stretch>
            <a:fillRect/>
          </a:stretch>
        </p:blipFill>
        <p:spPr bwMode="auto">
          <a:xfrm>
            <a:off x="0" y="4429132"/>
            <a:ext cx="2666261" cy="2428868"/>
          </a:xfrm>
          <a:prstGeom prst="rect">
            <a:avLst/>
          </a:prstGeom>
          <a:noFill/>
          <a:ln w="9525">
            <a:noFill/>
            <a:miter lim="800000"/>
            <a:headEnd/>
            <a:tailEnd/>
          </a:ln>
        </p:spPr>
      </p:pic>
      <p:pic>
        <p:nvPicPr>
          <p:cNvPr id="6" name="Рисунок 5" descr="http://t1.gstatic.com/images?q=tbn:ANd9GcQ5vrKFrAVIJMSfwOzTl7SOAMPyJ5_Sq5zCXroNJaYyU_IanbZo-w">
            <a:hlinkClick r:id="rId8" tgtFrame="_blank"/>
          </p:cNvPr>
          <p:cNvPicPr/>
          <p:nvPr/>
        </p:nvPicPr>
        <p:blipFill>
          <a:blip r:embed="rId9" cstate="print"/>
          <a:srcRect/>
          <a:stretch>
            <a:fillRect/>
          </a:stretch>
        </p:blipFill>
        <p:spPr bwMode="auto">
          <a:xfrm>
            <a:off x="6000760" y="4357694"/>
            <a:ext cx="3143240" cy="2357454"/>
          </a:xfrm>
          <a:prstGeom prst="rect">
            <a:avLst/>
          </a:prstGeom>
          <a:noFill/>
          <a:ln w="9525">
            <a:noFill/>
            <a:miter lim="800000"/>
            <a:headEnd/>
            <a:tailEnd/>
          </a:ln>
        </p:spPr>
      </p:pic>
      <p:sp>
        <p:nvSpPr>
          <p:cNvPr id="7" name="Прямоугольник 6"/>
          <p:cNvSpPr/>
          <p:nvPr/>
        </p:nvSpPr>
        <p:spPr>
          <a:xfrm>
            <a:off x="571472" y="5143512"/>
            <a:ext cx="1306768" cy="584775"/>
          </a:xfrm>
          <a:prstGeom prst="rect">
            <a:avLst/>
          </a:prstGeom>
        </p:spPr>
        <p:txBody>
          <a:bodyPr wrap="none">
            <a:spAutoFit/>
          </a:bodyPr>
          <a:lstStyle/>
          <a:p>
            <a:r>
              <a:rPr lang="kk-KZ" sz="3200" dirty="0" smtClean="0">
                <a:latin typeface="Times New Roman" pitchFamily="18" charset="0"/>
                <a:cs typeface="Times New Roman" pitchFamily="18" charset="0"/>
              </a:rPr>
              <a:t>Қырау</a:t>
            </a:r>
            <a:endParaRPr lang="ru-RU" sz="3200" dirty="0"/>
          </a:p>
        </p:txBody>
      </p:sp>
      <p:sp>
        <p:nvSpPr>
          <p:cNvPr id="8" name="Прямоугольник 7"/>
          <p:cNvSpPr/>
          <p:nvPr/>
        </p:nvSpPr>
        <p:spPr>
          <a:xfrm>
            <a:off x="4005178" y="3244334"/>
            <a:ext cx="1872629" cy="584775"/>
          </a:xfrm>
          <a:prstGeom prst="rect">
            <a:avLst/>
          </a:prstGeom>
        </p:spPr>
        <p:txBody>
          <a:bodyPr wrap="none">
            <a:spAutoFit/>
          </a:bodyPr>
          <a:lstStyle/>
          <a:p>
            <a:r>
              <a:rPr lang="kk-KZ" sz="3200" dirty="0" smtClean="0">
                <a:latin typeface="Times New Roman" pitchFamily="18" charset="0"/>
                <a:cs typeface="Times New Roman" pitchFamily="18" charset="0"/>
              </a:rPr>
              <a:t>Сұр бұлт </a:t>
            </a:r>
            <a:endParaRPr lang="ru-RU" sz="3200" dirty="0"/>
          </a:p>
        </p:txBody>
      </p:sp>
      <p:sp>
        <p:nvSpPr>
          <p:cNvPr id="9" name="Прямоугольник 8"/>
          <p:cNvSpPr/>
          <p:nvPr/>
        </p:nvSpPr>
        <p:spPr>
          <a:xfrm>
            <a:off x="7000892" y="5143512"/>
            <a:ext cx="1830116" cy="584775"/>
          </a:xfrm>
          <a:prstGeom prst="rect">
            <a:avLst/>
          </a:prstGeom>
        </p:spPr>
        <p:txBody>
          <a:bodyPr wrap="none">
            <a:spAutoFit/>
          </a:bodyPr>
          <a:lstStyle/>
          <a:p>
            <a:r>
              <a:rPr lang="kk-KZ" sz="3200" dirty="0" smtClean="0">
                <a:latin typeface="Times New Roman" pitchFamily="18" charset="0"/>
                <a:cs typeface="Times New Roman" pitchFamily="18" charset="0"/>
              </a:rPr>
              <a:t>Анталаса</a:t>
            </a:r>
            <a:endParaRPr lang="ru-RU" sz="3200" dirty="0"/>
          </a:p>
        </p:txBody>
      </p:sp>
      <p:sp>
        <p:nvSpPr>
          <p:cNvPr id="10" name="Прямоугольник 9"/>
          <p:cNvSpPr/>
          <p:nvPr/>
        </p:nvSpPr>
        <p:spPr>
          <a:xfrm>
            <a:off x="1285852" y="1000108"/>
            <a:ext cx="1737976" cy="584775"/>
          </a:xfrm>
          <a:prstGeom prst="rect">
            <a:avLst/>
          </a:prstGeom>
        </p:spPr>
        <p:txBody>
          <a:bodyPr wrap="none">
            <a:spAutoFit/>
          </a:bodyPr>
          <a:lstStyle/>
          <a:p>
            <a:r>
              <a:rPr lang="kk-KZ" sz="3200" dirty="0" smtClean="0">
                <a:latin typeface="Times New Roman" pitchFamily="18" charset="0"/>
                <a:cs typeface="Times New Roman" pitchFamily="18" charset="0"/>
              </a:rPr>
              <a:t>Дымқыл</a:t>
            </a:r>
            <a:r>
              <a:rPr lang="kk-KZ" dirty="0" smtClean="0">
                <a:latin typeface="Times New Roman" pitchFamily="18" charset="0"/>
                <a:cs typeface="Times New Roman" pitchFamily="18" charset="0"/>
              </a:rPr>
              <a:t> </a:t>
            </a:r>
            <a:endParaRPr lang="ru-RU" dirty="0"/>
          </a:p>
        </p:txBody>
      </p:sp>
      <p:sp>
        <p:nvSpPr>
          <p:cNvPr id="11" name="Прямоугольник 10"/>
          <p:cNvSpPr/>
          <p:nvPr/>
        </p:nvSpPr>
        <p:spPr>
          <a:xfrm>
            <a:off x="6034431" y="714356"/>
            <a:ext cx="3109569" cy="584775"/>
          </a:xfrm>
          <a:prstGeom prst="rect">
            <a:avLst/>
          </a:prstGeom>
        </p:spPr>
        <p:txBody>
          <a:bodyPr wrap="none">
            <a:spAutoFit/>
          </a:bodyPr>
          <a:lstStyle/>
          <a:p>
            <a:r>
              <a:rPr lang="kk-KZ" sz="3200" dirty="0" smtClean="0">
                <a:latin typeface="Times New Roman" pitchFamily="18" charset="0"/>
                <a:cs typeface="Times New Roman" pitchFamily="18" charset="0"/>
              </a:rPr>
              <a:t>Күркіреген өзен </a:t>
            </a:r>
            <a:endParaRPr lang="ru-RU" sz="32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rc_mi" descr="https://encrypted-tbn2.gstatic.com/images?q=tbn:ANd9GcSBrwfHTXoHXedxFZeZnAmjXW8-Ez1nbVIQF2lhHC6qpANzAlrc"/>
          <p:cNvPicPr/>
          <p:nvPr/>
        </p:nvPicPr>
        <p:blipFill>
          <a:blip r:embed="rId3" cstate="print"/>
          <a:srcRect/>
          <a:stretch>
            <a:fillRect/>
          </a:stretch>
        </p:blipFill>
        <p:spPr bwMode="auto">
          <a:xfrm>
            <a:off x="142845" y="142852"/>
            <a:ext cx="9001155" cy="6715148"/>
          </a:xfrm>
          <a:prstGeom prst="rect">
            <a:avLst/>
          </a:prstGeom>
          <a:noFill/>
          <a:ln w="9525">
            <a:noFill/>
            <a:miter lim="800000"/>
            <a:headEnd/>
            <a:tailEnd/>
          </a:ln>
        </p:spPr>
      </p:pic>
      <p:graphicFrame>
        <p:nvGraphicFramePr>
          <p:cNvPr id="3" name="Таблица 2"/>
          <p:cNvGraphicFramePr>
            <a:graphicFrameLocks noGrp="1"/>
          </p:cNvGraphicFramePr>
          <p:nvPr/>
        </p:nvGraphicFramePr>
        <p:xfrm>
          <a:off x="785786" y="357166"/>
          <a:ext cx="8143932" cy="4019042"/>
        </p:xfrm>
        <a:graphic>
          <a:graphicData uri="http://schemas.openxmlformats.org/drawingml/2006/table">
            <a:tbl>
              <a:tblPr/>
              <a:tblGrid>
                <a:gridCol w="8143932"/>
              </a:tblGrid>
              <a:tr h="2718131">
                <a:tc>
                  <a:txBody>
                    <a:bodyPr/>
                    <a:lstStyle/>
                    <a:p>
                      <a:pPr algn="ctr">
                        <a:lnSpc>
                          <a:spcPct val="115000"/>
                        </a:lnSpc>
                        <a:spcAft>
                          <a:spcPts val="1000"/>
                        </a:spcAft>
                      </a:pPr>
                      <a:r>
                        <a:rPr lang="kk-KZ" sz="3600" b="1" dirty="0" smtClean="0">
                          <a:solidFill>
                            <a:schemeClr val="bg1"/>
                          </a:solidFill>
                          <a:latin typeface="Times New Roman" pitchFamily="18" charset="0"/>
                          <a:ea typeface="Times New Roman"/>
                          <a:cs typeface="Times New Roman" pitchFamily="18" charset="0"/>
                        </a:rPr>
                        <a:t>Қыс</a:t>
                      </a:r>
                      <a:r>
                        <a:rPr lang="kk-KZ" sz="3600" b="1" baseline="0" dirty="0" smtClean="0">
                          <a:solidFill>
                            <a:schemeClr val="bg1"/>
                          </a:solidFill>
                          <a:latin typeface="Times New Roman" pitchFamily="18" charset="0"/>
                          <a:ea typeface="Times New Roman"/>
                          <a:cs typeface="Times New Roman" pitchFamily="18" charset="0"/>
                        </a:rPr>
                        <a:t> </a:t>
                      </a:r>
                      <a:endParaRPr lang="en-US" sz="3600" b="1" dirty="0" smtClean="0">
                        <a:solidFill>
                          <a:schemeClr val="bg1"/>
                        </a:solidFill>
                        <a:latin typeface="Times New Roman" pitchFamily="18" charset="0"/>
                        <a:ea typeface="Times New Roman"/>
                        <a:cs typeface="Times New Roman" pitchFamily="18" charset="0"/>
                      </a:endParaRPr>
                    </a:p>
                    <a:p>
                      <a:pPr>
                        <a:lnSpc>
                          <a:spcPct val="115000"/>
                        </a:lnSpc>
                        <a:spcAft>
                          <a:spcPts val="1000"/>
                        </a:spcAft>
                      </a:pPr>
                      <a:r>
                        <a:rPr lang="ru-RU" sz="3600" b="1" dirty="0" err="1" smtClean="0">
                          <a:solidFill>
                            <a:schemeClr val="accent1"/>
                          </a:solidFill>
                          <a:latin typeface="Times New Roman" pitchFamily="18" charset="0"/>
                          <a:ea typeface="Times New Roman"/>
                          <a:cs typeface="Times New Roman" pitchFamily="18" charset="0"/>
                        </a:rPr>
                        <a:t>Ақ </a:t>
                      </a:r>
                      <a:r>
                        <a:rPr lang="ru-RU" sz="3600" b="1" dirty="0" err="1">
                          <a:solidFill>
                            <a:schemeClr val="accent1"/>
                          </a:solidFill>
                          <a:latin typeface="Times New Roman" pitchFamily="18" charset="0"/>
                          <a:ea typeface="Times New Roman"/>
                          <a:cs typeface="Times New Roman" pitchFamily="18" charset="0"/>
                        </a:rPr>
                        <a:t>киімді</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денелі</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ақ сақалды,</a:t>
                      </a:r>
                      <a:r>
                        <a:rPr lang="ru-RU" sz="3600" b="1" dirty="0">
                          <a:solidFill>
                            <a:schemeClr val="accent1"/>
                          </a:solidFill>
                          <a:latin typeface="Times New Roman" pitchFamily="18" charset="0"/>
                          <a:ea typeface="Times New Roman"/>
                          <a:cs typeface="Times New Roman" pitchFamily="18" charset="0"/>
                        </a:rPr>
                        <a:t> </a:t>
                      </a:r>
                      <a:endParaRPr lang="ru-RU" sz="3600" b="1" dirty="0">
                        <a:solidFill>
                          <a:schemeClr val="accent1"/>
                        </a:solidFill>
                        <a:latin typeface="Times New Roman" pitchFamily="18" charset="0"/>
                        <a:ea typeface="Calibri"/>
                        <a:cs typeface="Times New Roman" pitchFamily="18" charset="0"/>
                      </a:endParaRPr>
                    </a:p>
                    <a:p>
                      <a:pPr>
                        <a:lnSpc>
                          <a:spcPct val="115000"/>
                        </a:lnSpc>
                        <a:spcAft>
                          <a:spcPts val="1000"/>
                        </a:spcAft>
                      </a:pPr>
                      <a:r>
                        <a:rPr lang="ru-RU" sz="3600" b="1" dirty="0" err="1">
                          <a:solidFill>
                            <a:schemeClr val="accent1"/>
                          </a:solidFill>
                          <a:latin typeface="Times New Roman" pitchFamily="18" charset="0"/>
                          <a:ea typeface="Times New Roman"/>
                          <a:cs typeface="Times New Roman" pitchFamily="18" charset="0"/>
                        </a:rPr>
                        <a:t>Соқыр-мылқау танымас</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тірі</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жанды</a:t>
                      </a:r>
                      <a:r>
                        <a:rPr lang="ru-RU" sz="3600" b="1" dirty="0">
                          <a:solidFill>
                            <a:schemeClr val="accent1"/>
                          </a:solidFill>
                          <a:latin typeface="Times New Roman" pitchFamily="18" charset="0"/>
                          <a:ea typeface="Times New Roman"/>
                          <a:cs typeface="Times New Roman" pitchFamily="18" charset="0"/>
                        </a:rPr>
                        <a:t>,  </a:t>
                      </a:r>
                      <a:endParaRPr lang="ru-RU" sz="3600" b="1" dirty="0">
                        <a:solidFill>
                          <a:schemeClr val="accent1"/>
                        </a:solidFill>
                        <a:latin typeface="Times New Roman" pitchFamily="18" charset="0"/>
                        <a:ea typeface="Calibri"/>
                        <a:cs typeface="Times New Roman" pitchFamily="18" charset="0"/>
                      </a:endParaRPr>
                    </a:p>
                    <a:p>
                      <a:pPr>
                        <a:lnSpc>
                          <a:spcPct val="115000"/>
                        </a:lnSpc>
                        <a:spcAft>
                          <a:spcPts val="1000"/>
                        </a:spcAft>
                      </a:pPr>
                      <a:r>
                        <a:rPr lang="ru-RU" sz="3600" b="1" dirty="0" err="1">
                          <a:solidFill>
                            <a:schemeClr val="accent1"/>
                          </a:solidFill>
                          <a:latin typeface="Times New Roman" pitchFamily="18" charset="0"/>
                          <a:ea typeface="Times New Roman"/>
                          <a:cs typeface="Times New Roman" pitchFamily="18" charset="0"/>
                        </a:rPr>
                        <a:t>Үсті-басы </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ақ қырау, тусі</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суық,</a:t>
                      </a:r>
                      <a:r>
                        <a:rPr lang="ru-RU" sz="3600" b="1" dirty="0">
                          <a:solidFill>
                            <a:schemeClr val="accent1"/>
                          </a:solidFill>
                          <a:latin typeface="Times New Roman" pitchFamily="18" charset="0"/>
                          <a:ea typeface="Times New Roman"/>
                          <a:cs typeface="Times New Roman" pitchFamily="18" charset="0"/>
                        </a:rPr>
                        <a:t>  </a:t>
                      </a:r>
                      <a:endParaRPr lang="ru-RU" sz="3600" b="1" dirty="0">
                        <a:solidFill>
                          <a:schemeClr val="accent1"/>
                        </a:solidFill>
                        <a:latin typeface="Times New Roman" pitchFamily="18" charset="0"/>
                        <a:ea typeface="Calibri"/>
                        <a:cs typeface="Times New Roman" pitchFamily="18" charset="0"/>
                      </a:endParaRPr>
                    </a:p>
                    <a:p>
                      <a:pPr>
                        <a:lnSpc>
                          <a:spcPct val="115000"/>
                        </a:lnSpc>
                        <a:spcAft>
                          <a:spcPts val="1000"/>
                        </a:spcAft>
                      </a:pPr>
                      <a:r>
                        <a:rPr lang="ru-RU" sz="3600" b="1" dirty="0" err="1">
                          <a:solidFill>
                            <a:schemeClr val="accent1"/>
                          </a:solidFill>
                          <a:latin typeface="Times New Roman" pitchFamily="18" charset="0"/>
                          <a:ea typeface="Times New Roman"/>
                          <a:cs typeface="Times New Roman" pitchFamily="18" charset="0"/>
                        </a:rPr>
                        <a:t>Басқан жері</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сықырлап, келіп</a:t>
                      </a:r>
                      <a:r>
                        <a:rPr lang="ru-RU" sz="3600" b="1" dirty="0">
                          <a:solidFill>
                            <a:schemeClr val="accent1"/>
                          </a:solidFill>
                          <a:latin typeface="Times New Roman" pitchFamily="18" charset="0"/>
                          <a:ea typeface="Times New Roman"/>
                          <a:cs typeface="Times New Roman" pitchFamily="18" charset="0"/>
                        </a:rPr>
                        <a:t> </a:t>
                      </a:r>
                      <a:r>
                        <a:rPr lang="ru-RU" sz="3600" b="1" dirty="0" err="1">
                          <a:solidFill>
                            <a:schemeClr val="accent1"/>
                          </a:solidFill>
                          <a:latin typeface="Times New Roman" pitchFamily="18" charset="0"/>
                          <a:ea typeface="Times New Roman"/>
                          <a:cs typeface="Times New Roman" pitchFamily="18" charset="0"/>
                        </a:rPr>
                        <a:t>қалды.</a:t>
                      </a:r>
                      <a:r>
                        <a:rPr lang="ru-RU" sz="1200" dirty="0">
                          <a:solidFill>
                            <a:schemeClr val="bg1"/>
                          </a:solidFill>
                          <a:latin typeface="Times New Roman"/>
                          <a:ea typeface="Times New Roman"/>
                          <a:cs typeface="Times New Roman"/>
                        </a:rPr>
                        <a:t>  </a:t>
                      </a:r>
                      <a:endParaRPr lang="ru-RU" sz="1100" dirty="0">
                        <a:solidFill>
                          <a:schemeClr val="bg1"/>
                        </a:solidFill>
                        <a:latin typeface="Calibri"/>
                        <a:ea typeface="Calibri"/>
                        <a:cs typeface="Times New Roman"/>
                      </a:endParaRPr>
                    </a:p>
                    <a:p>
                      <a:pPr>
                        <a:lnSpc>
                          <a:spcPct val="115000"/>
                        </a:lnSpc>
                        <a:spcAft>
                          <a:spcPts val="1000"/>
                        </a:spcAft>
                      </a:pPr>
                      <a:r>
                        <a:rPr lang="ru-RU" sz="1200" dirty="0">
                          <a:latin typeface="Times New Roman"/>
                          <a:ea typeface="Times New Roman"/>
                          <a:cs typeface="Times New Roman"/>
                        </a:rPr>
                        <a:t> </a:t>
                      </a:r>
                      <a:endParaRPr lang="ru-RU" sz="1100" dirty="0">
                        <a:latin typeface="Calibri"/>
                        <a:ea typeface="Calibri"/>
                        <a:cs typeface="Times New Roman"/>
                      </a:endParaRPr>
                    </a:p>
                  </a:txBody>
                  <a:tcPr marL="9525" marR="9525" marT="9525" marB="9525" anchor="ctr">
                    <a:lnL>
                      <a:noFill/>
                    </a:lnL>
                    <a:lnR>
                      <a:noFill/>
                    </a:lnR>
                    <a:lnT>
                      <a:noFill/>
                    </a:lnT>
                    <a:lnB>
                      <a:noFill/>
                    </a:lnB>
                  </a:tcPr>
                </a:tc>
              </a:tr>
            </a:tbl>
          </a:graphicData>
        </a:graphic>
      </p:graphicFrame>
      <p:sp>
        <p:nvSpPr>
          <p:cNvPr id="23553"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Қ</a:t>
            </a:r>
            <a:r>
              <a:rPr kumimoji="0" lang="ru-RU" sz="1300" b="1" i="0" u="none" strike="noStrike" cap="none" normalizeH="0" baseline="0" smtClean="0">
                <a:ln>
                  <a:noFill/>
                </a:ln>
                <a:solidFill>
                  <a:schemeClr val="tx1"/>
                </a:solidFill>
                <a:effectLst/>
                <a:latin typeface="Calibri" pitchFamily="34" charset="0"/>
                <a:ea typeface="Times New Roman" pitchFamily="18" charset="0"/>
                <a:cs typeface="Cambria" pitchFamily="18" charset="0"/>
              </a:rPr>
              <a:t>ы</a:t>
            </a:r>
            <a:r>
              <a:rPr kumimoji="0" lang="ru-RU" sz="1300" b="1" i="0" u="none" strike="noStrike" cap="none" normalizeH="0" baseline="0" smtClean="0">
                <a:ln>
                  <a:noFill/>
                </a:ln>
                <a:solidFill>
                  <a:schemeClr val="tx1"/>
                </a:solidFill>
                <a:effectLst/>
                <a:latin typeface="Calibri" pitchFamily="34" charset="0"/>
                <a:ea typeface="Times New Roman" pitchFamily="18" charset="0"/>
                <a:cs typeface="Times New Roman" pitchFamily="18" charset="0"/>
              </a:rPr>
              <a:t>с </a:t>
            </a:r>
            <a:endParaRPr kumimoji="0" lang="ru-RU"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amp;scy;&amp;tcy;&amp;icy;&amp;khcy;&amp;icy; &amp;pcy;&amp;rcy;&amp;ocy; &amp;vcy;&amp;iecy;&amp;scy;&amp;ncy;&amp;ucy;"/>
          <p:cNvPicPr/>
          <p:nvPr/>
        </p:nvPicPr>
        <p:blipFill>
          <a:blip r:embed="rId2" cstate="print"/>
          <a:srcRect/>
          <a:stretch>
            <a:fillRect/>
          </a:stretch>
        </p:blipFill>
        <p:spPr bwMode="auto">
          <a:xfrm>
            <a:off x="0" y="0"/>
            <a:ext cx="9144000" cy="6715148"/>
          </a:xfrm>
          <a:prstGeom prst="rect">
            <a:avLst/>
          </a:prstGeom>
          <a:noFill/>
          <a:ln w="9525">
            <a:noFill/>
            <a:miter lim="800000"/>
            <a:headEnd/>
            <a:tailEnd/>
          </a:ln>
        </p:spPr>
      </p:pic>
      <p:sp>
        <p:nvSpPr>
          <p:cNvPr id="5" name="Прямоугольник 4"/>
          <p:cNvSpPr/>
          <p:nvPr/>
        </p:nvSpPr>
        <p:spPr>
          <a:xfrm>
            <a:off x="714348" y="3643314"/>
            <a:ext cx="8072494" cy="2862322"/>
          </a:xfrm>
          <a:prstGeom prst="rect">
            <a:avLst/>
          </a:prstGeom>
        </p:spPr>
        <p:txBody>
          <a:bodyPr wrap="square">
            <a:spAutoFit/>
          </a:bodyPr>
          <a:lstStyle/>
          <a:p>
            <a:pPr lvl="0" algn="ctr" fontAlgn="base">
              <a:spcBef>
                <a:spcPct val="0"/>
              </a:spcBef>
              <a:spcAft>
                <a:spcPct val="0"/>
              </a:spcAft>
            </a:pPr>
            <a:r>
              <a:rPr lang="kk-KZ" sz="3600" b="1" dirty="0" smtClean="0">
                <a:solidFill>
                  <a:srgbClr val="7030A0"/>
                </a:solidFill>
                <a:latin typeface="Times New Roman" pitchFamily="18" charset="0"/>
                <a:ea typeface="Times New Roman" pitchFamily="18" charset="0"/>
                <a:cs typeface="Times New Roman" pitchFamily="18" charset="0"/>
              </a:rPr>
              <a:t>Жазғытұры </a:t>
            </a:r>
            <a:endParaRPr lang="ru-RU" sz="3600" dirty="0" smtClean="0">
              <a:solidFill>
                <a:srgbClr val="7030A0"/>
              </a:solidFill>
              <a:latin typeface="Times New Roman" pitchFamily="18" charset="0"/>
              <a:ea typeface="Times New Roman" pitchFamily="18" charset="0"/>
              <a:cs typeface="Times New Roman" pitchFamily="18" charset="0"/>
            </a:endParaRPr>
          </a:p>
          <a:p>
            <a:pPr lvl="0" eaLnBrk="0" fontAlgn="base" hangingPunct="0">
              <a:spcBef>
                <a:spcPct val="0"/>
              </a:spcBef>
              <a:spcAft>
                <a:spcPct val="0"/>
              </a:spcAft>
            </a:pPr>
            <a:r>
              <a:rPr lang="ru-RU" sz="3600" b="1" dirty="0" err="1" smtClean="0">
                <a:solidFill>
                  <a:srgbClr val="7030A0"/>
                </a:solidFill>
                <a:latin typeface="Times New Roman" pitchFamily="18" charset="0"/>
                <a:ea typeface="Times New Roman" pitchFamily="18" charset="0"/>
                <a:cs typeface="Times New Roman" pitchFamily="18" charset="0"/>
              </a:rPr>
              <a:t>Жазғытұры ќалмайды</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ќыстың сызы</a:t>
            </a:r>
            <a:r>
              <a:rPr lang="ru-RU" sz="3600" b="1" dirty="0" smtClean="0">
                <a:solidFill>
                  <a:srgbClr val="7030A0"/>
                </a:solidFill>
                <a:latin typeface="Times New Roman" pitchFamily="18" charset="0"/>
                <a:ea typeface="Times New Roman" pitchFamily="18" charset="0"/>
                <a:cs typeface="Times New Roman" pitchFamily="18" charset="0"/>
              </a:rPr>
              <a:t>, </a:t>
            </a:r>
          </a:p>
          <a:p>
            <a:pPr lvl="0" eaLnBrk="0" fontAlgn="base" hangingPunct="0">
              <a:spcBef>
                <a:spcPct val="0"/>
              </a:spcBef>
              <a:spcAft>
                <a:spcPct val="0"/>
              </a:spcAft>
            </a:pPr>
            <a:r>
              <a:rPr lang="ru-RU" sz="3600" b="1" dirty="0" err="1" smtClean="0">
                <a:solidFill>
                  <a:srgbClr val="7030A0"/>
                </a:solidFill>
                <a:latin typeface="Times New Roman" pitchFamily="18" charset="0"/>
                <a:ea typeface="Times New Roman" pitchFamily="18" charset="0"/>
                <a:cs typeface="Times New Roman" pitchFamily="18" charset="0"/>
              </a:rPr>
              <a:t>Масатыдай</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ќұлпырар жердің жүзі.</a:t>
            </a:r>
            <a:r>
              <a:rPr lang="ru-RU" sz="3600" b="1" dirty="0" smtClean="0">
                <a:solidFill>
                  <a:srgbClr val="7030A0"/>
                </a:solidFill>
                <a:latin typeface="Times New Roman" pitchFamily="18" charset="0"/>
                <a:ea typeface="Times New Roman" pitchFamily="18" charset="0"/>
                <a:cs typeface="Times New Roman" pitchFamily="18" charset="0"/>
              </a:rPr>
              <a:t> </a:t>
            </a:r>
          </a:p>
          <a:p>
            <a:pPr lvl="0" eaLnBrk="0" fontAlgn="base" hangingPunct="0">
              <a:spcBef>
                <a:spcPct val="0"/>
              </a:spcBef>
              <a:spcAft>
                <a:spcPct val="0"/>
              </a:spcAft>
            </a:pPr>
            <a:r>
              <a:rPr lang="ru-RU" sz="3600" b="1" dirty="0" err="1" smtClean="0">
                <a:solidFill>
                  <a:srgbClr val="7030A0"/>
                </a:solidFill>
                <a:latin typeface="Times New Roman" pitchFamily="18" charset="0"/>
                <a:ea typeface="Times New Roman" pitchFamily="18" charset="0"/>
                <a:cs typeface="Times New Roman" pitchFamily="18" charset="0"/>
              </a:rPr>
              <a:t>Жан-жануар</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адамзат</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анталаса</a:t>
            </a:r>
            <a:r>
              <a:rPr lang="ru-RU" sz="3600" b="1" dirty="0" smtClean="0">
                <a:solidFill>
                  <a:srgbClr val="7030A0"/>
                </a:solidFill>
                <a:latin typeface="Times New Roman" pitchFamily="18" charset="0"/>
                <a:ea typeface="Times New Roman" pitchFamily="18" charset="0"/>
                <a:cs typeface="Times New Roman" pitchFamily="18" charset="0"/>
              </a:rPr>
              <a:t>, </a:t>
            </a:r>
          </a:p>
          <a:p>
            <a:pPr lvl="0" eaLnBrk="0" fontAlgn="base" hangingPunct="0">
              <a:spcBef>
                <a:spcPct val="0"/>
              </a:spcBef>
              <a:spcAft>
                <a:spcPct val="0"/>
              </a:spcAft>
            </a:pPr>
            <a:r>
              <a:rPr lang="ru-RU" sz="3600" b="1" dirty="0" err="1" smtClean="0">
                <a:solidFill>
                  <a:srgbClr val="7030A0"/>
                </a:solidFill>
                <a:latin typeface="Times New Roman" pitchFamily="18" charset="0"/>
                <a:ea typeface="Times New Roman" pitchFamily="18" charset="0"/>
                <a:cs typeface="Times New Roman" pitchFamily="18" charset="0"/>
              </a:rPr>
              <a:t>Ата-анадай</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елжірер</a:t>
            </a:r>
            <a:r>
              <a:rPr lang="ru-RU" sz="3600" b="1" dirty="0" smtClean="0">
                <a:solidFill>
                  <a:srgbClr val="7030A0"/>
                </a:solidFill>
                <a:latin typeface="Times New Roman" pitchFamily="18" charset="0"/>
                <a:ea typeface="Times New Roman" pitchFamily="18" charset="0"/>
                <a:cs typeface="Times New Roman" pitchFamily="18" charset="0"/>
              </a:rPr>
              <a:t> </a:t>
            </a:r>
            <a:r>
              <a:rPr lang="ru-RU" sz="3600" b="1" dirty="0" err="1" smtClean="0">
                <a:solidFill>
                  <a:srgbClr val="7030A0"/>
                </a:solidFill>
                <a:latin typeface="Times New Roman" pitchFamily="18" charset="0"/>
                <a:ea typeface="Times New Roman" pitchFamily="18" charset="0"/>
                <a:cs typeface="Times New Roman" pitchFamily="18" charset="0"/>
              </a:rPr>
              <a:t>күннің көзі</a:t>
            </a:r>
            <a:r>
              <a:rPr lang="ru-RU" sz="2400" b="1" dirty="0" err="1" smtClean="0">
                <a:solidFill>
                  <a:srgbClr val="7030A0"/>
                </a:solidFill>
                <a:latin typeface="Times New Roman" pitchFamily="18" charset="0"/>
                <a:ea typeface="Times New Roman" pitchFamily="18" charset="0"/>
                <a:cs typeface="Times New Roman" pitchFamily="18" charset="0"/>
              </a:rPr>
              <a:t>.</a:t>
            </a:r>
            <a:endParaRPr lang="ru-RU" sz="2400" b="1" dirty="0" smtClean="0">
              <a:solidFill>
                <a:srgbClr val="7030A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amp;scy;&amp;tcy;&amp;icy;&amp;khcy;&amp;icy; &amp;pcy;&amp;rcy;&amp;ocy; &amp;lcy;&amp;iecy;&amp;tcy;&amp;ocy;"/>
          <p:cNvPicPr/>
          <p:nvPr/>
        </p:nvPicPr>
        <p:blipFill>
          <a:blip r:embed="rId2" cstate="print"/>
          <a:srcRect/>
          <a:stretch>
            <a:fillRect/>
          </a:stretch>
        </p:blipFill>
        <p:spPr bwMode="auto">
          <a:xfrm>
            <a:off x="0" y="0"/>
            <a:ext cx="9144000" cy="6643710"/>
          </a:xfrm>
          <a:prstGeom prst="rect">
            <a:avLst/>
          </a:prstGeom>
          <a:noFill/>
          <a:ln w="9525">
            <a:noFill/>
            <a:miter lim="800000"/>
            <a:headEnd/>
            <a:tailEnd/>
          </a:ln>
        </p:spPr>
      </p:pic>
      <p:sp>
        <p:nvSpPr>
          <p:cNvPr id="3" name="Прямоугольник 2"/>
          <p:cNvSpPr/>
          <p:nvPr/>
        </p:nvSpPr>
        <p:spPr>
          <a:xfrm>
            <a:off x="1000100" y="285728"/>
            <a:ext cx="8358246" cy="3739678"/>
          </a:xfrm>
          <a:prstGeom prst="rect">
            <a:avLst/>
          </a:prstGeom>
        </p:spPr>
        <p:txBody>
          <a:bodyPr wrap="square">
            <a:spAutoFit/>
          </a:bodyPr>
          <a:lstStyle/>
          <a:p>
            <a:pPr>
              <a:lnSpc>
                <a:spcPct val="115000"/>
              </a:lnSpc>
              <a:spcAft>
                <a:spcPts val="1000"/>
              </a:spcAft>
            </a:pPr>
            <a:r>
              <a:rPr lang="ru-RU" sz="3600" b="1" dirty="0" err="1" smtClean="0">
                <a:solidFill>
                  <a:srgbClr val="FF0000"/>
                </a:solidFill>
                <a:latin typeface="Times New Roman" pitchFamily="18" charset="0"/>
                <a:ea typeface="Times New Roman"/>
                <a:cs typeface="Times New Roman" pitchFamily="18" charset="0"/>
              </a:rPr>
              <a:t>Жаздыкүн шілде</a:t>
            </a:r>
            <a:r>
              <a:rPr lang="ru-RU" sz="3600" b="1" dirty="0" smtClean="0">
                <a:solidFill>
                  <a:srgbClr val="FF0000"/>
                </a:solidFill>
                <a:latin typeface="Times New Roman" pitchFamily="18" charset="0"/>
                <a:ea typeface="Times New Roman"/>
                <a:cs typeface="Times New Roman" pitchFamily="18" charset="0"/>
              </a:rPr>
              <a:t> </a:t>
            </a:r>
            <a:r>
              <a:rPr lang="ru-RU" sz="3600" b="1" dirty="0" err="1" smtClean="0">
                <a:solidFill>
                  <a:srgbClr val="FF0000"/>
                </a:solidFill>
                <a:latin typeface="Times New Roman" pitchFamily="18" charset="0"/>
                <a:ea typeface="Times New Roman"/>
                <a:cs typeface="Times New Roman" pitchFamily="18" charset="0"/>
              </a:rPr>
              <a:t>болғанда,</a:t>
            </a:r>
            <a:r>
              <a:rPr lang="ru-RU" sz="3600" b="1" dirty="0" smtClean="0">
                <a:solidFill>
                  <a:srgbClr val="FF0000"/>
                </a:solidFill>
                <a:latin typeface="Times New Roman" pitchFamily="18" charset="0"/>
                <a:ea typeface="Times New Roman"/>
                <a:cs typeface="Times New Roman" pitchFamily="18" charset="0"/>
              </a:rPr>
              <a:t>   </a:t>
            </a:r>
            <a:endParaRPr lang="ru-RU" sz="3600" b="1" dirty="0" smtClean="0">
              <a:solidFill>
                <a:srgbClr val="FF0000"/>
              </a:solidFill>
              <a:latin typeface="Times New Roman" pitchFamily="18" charset="0"/>
              <a:ea typeface="Calibri"/>
              <a:cs typeface="Times New Roman" pitchFamily="18" charset="0"/>
            </a:endParaRPr>
          </a:p>
          <a:p>
            <a:pPr>
              <a:lnSpc>
                <a:spcPct val="115000"/>
              </a:lnSpc>
              <a:spcAft>
                <a:spcPts val="1000"/>
              </a:spcAft>
            </a:pPr>
            <a:r>
              <a:rPr lang="ru-RU" sz="3600" b="1" dirty="0" err="1" smtClean="0">
                <a:solidFill>
                  <a:srgbClr val="FF0000"/>
                </a:solidFill>
                <a:latin typeface="Times New Roman" pitchFamily="18" charset="0"/>
                <a:ea typeface="Times New Roman"/>
                <a:cs typeface="Times New Roman" pitchFamily="18" charset="0"/>
              </a:rPr>
              <a:t>Көкорай шалғын, бәйшешек</a:t>
            </a:r>
            <a:r>
              <a:rPr lang="ru-RU" sz="3600" b="1" dirty="0" smtClean="0">
                <a:solidFill>
                  <a:srgbClr val="FF0000"/>
                </a:solidFill>
                <a:latin typeface="Times New Roman" pitchFamily="18" charset="0"/>
                <a:ea typeface="Times New Roman"/>
                <a:cs typeface="Times New Roman" pitchFamily="18" charset="0"/>
              </a:rPr>
              <a:t>  </a:t>
            </a:r>
            <a:endParaRPr lang="ru-RU" sz="3600" b="1" dirty="0" smtClean="0">
              <a:solidFill>
                <a:srgbClr val="FF0000"/>
              </a:solidFill>
              <a:latin typeface="Times New Roman" pitchFamily="18" charset="0"/>
              <a:ea typeface="Calibri"/>
              <a:cs typeface="Times New Roman" pitchFamily="18" charset="0"/>
            </a:endParaRPr>
          </a:p>
          <a:p>
            <a:pPr>
              <a:lnSpc>
                <a:spcPct val="115000"/>
              </a:lnSpc>
              <a:spcAft>
                <a:spcPts val="1000"/>
              </a:spcAft>
            </a:pPr>
            <a:r>
              <a:rPr lang="ru-RU" sz="3600" b="1" dirty="0" err="1" smtClean="0">
                <a:solidFill>
                  <a:srgbClr val="FF0000"/>
                </a:solidFill>
                <a:latin typeface="Times New Roman" pitchFamily="18" charset="0"/>
                <a:ea typeface="Times New Roman"/>
                <a:cs typeface="Times New Roman" pitchFamily="18" charset="0"/>
              </a:rPr>
              <a:t>Ұзарып өсіп толғанда;</a:t>
            </a:r>
            <a:r>
              <a:rPr lang="ru-RU" sz="3600" b="1" dirty="0" smtClean="0">
                <a:solidFill>
                  <a:srgbClr val="FF0000"/>
                </a:solidFill>
                <a:latin typeface="Times New Roman" pitchFamily="18" charset="0"/>
                <a:ea typeface="Times New Roman"/>
                <a:cs typeface="Times New Roman" pitchFamily="18" charset="0"/>
              </a:rPr>
              <a:t>  </a:t>
            </a:r>
            <a:endParaRPr lang="ru-RU" sz="3600" b="1" dirty="0" smtClean="0">
              <a:solidFill>
                <a:srgbClr val="FF0000"/>
              </a:solidFill>
              <a:latin typeface="Times New Roman" pitchFamily="18" charset="0"/>
              <a:ea typeface="Calibri"/>
              <a:cs typeface="Times New Roman" pitchFamily="18" charset="0"/>
            </a:endParaRPr>
          </a:p>
          <a:p>
            <a:pPr>
              <a:lnSpc>
                <a:spcPct val="115000"/>
              </a:lnSpc>
              <a:spcAft>
                <a:spcPts val="1000"/>
              </a:spcAft>
            </a:pPr>
            <a:r>
              <a:rPr lang="ru-RU" sz="3600" b="1" dirty="0" err="1" smtClean="0">
                <a:solidFill>
                  <a:srgbClr val="FF0000"/>
                </a:solidFill>
                <a:latin typeface="Times New Roman" pitchFamily="18" charset="0"/>
                <a:ea typeface="Times New Roman"/>
                <a:cs typeface="Times New Roman" pitchFamily="18" charset="0"/>
              </a:rPr>
              <a:t>Күркіреп жатқан өзенге</a:t>
            </a:r>
            <a:r>
              <a:rPr lang="ru-RU" sz="3600" b="1" dirty="0" smtClean="0">
                <a:solidFill>
                  <a:srgbClr val="FF0000"/>
                </a:solidFill>
                <a:latin typeface="Times New Roman" pitchFamily="18" charset="0"/>
                <a:ea typeface="Times New Roman"/>
                <a:cs typeface="Times New Roman" pitchFamily="18" charset="0"/>
              </a:rPr>
              <a:t>  </a:t>
            </a:r>
            <a:endParaRPr lang="ru-RU" sz="3600" b="1" dirty="0" smtClean="0">
              <a:solidFill>
                <a:srgbClr val="FF0000"/>
              </a:solidFill>
              <a:latin typeface="Times New Roman" pitchFamily="18" charset="0"/>
              <a:ea typeface="Calibri"/>
              <a:cs typeface="Times New Roman" pitchFamily="18" charset="0"/>
            </a:endParaRPr>
          </a:p>
          <a:p>
            <a:pPr>
              <a:lnSpc>
                <a:spcPct val="115000"/>
              </a:lnSpc>
              <a:spcAft>
                <a:spcPts val="1000"/>
              </a:spcAft>
            </a:pPr>
            <a:r>
              <a:rPr lang="ru-RU" sz="3600" b="1" dirty="0" err="1" smtClean="0">
                <a:solidFill>
                  <a:srgbClr val="FF0000"/>
                </a:solidFill>
                <a:latin typeface="Times New Roman" pitchFamily="18" charset="0"/>
                <a:ea typeface="Times New Roman"/>
                <a:cs typeface="Times New Roman" pitchFamily="18" charset="0"/>
              </a:rPr>
              <a:t>Көшіп ауыл</a:t>
            </a:r>
            <a:r>
              <a:rPr lang="ru-RU" sz="3600" b="1" dirty="0" smtClean="0">
                <a:solidFill>
                  <a:srgbClr val="FF0000"/>
                </a:solidFill>
                <a:latin typeface="Times New Roman" pitchFamily="18" charset="0"/>
                <a:ea typeface="Times New Roman"/>
                <a:cs typeface="Times New Roman" pitchFamily="18" charset="0"/>
              </a:rPr>
              <a:t> </a:t>
            </a:r>
            <a:r>
              <a:rPr lang="ru-RU" sz="3600" b="1" dirty="0" err="1" smtClean="0">
                <a:solidFill>
                  <a:srgbClr val="FF0000"/>
                </a:solidFill>
                <a:latin typeface="Times New Roman" pitchFamily="18" charset="0"/>
                <a:ea typeface="Times New Roman"/>
                <a:cs typeface="Times New Roman" pitchFamily="18" charset="0"/>
              </a:rPr>
              <a:t>қонғанда:</a:t>
            </a:r>
            <a:r>
              <a:rPr lang="ru-RU" sz="3600" b="1" dirty="0" smtClean="0">
                <a:solidFill>
                  <a:srgbClr val="FF0000"/>
                </a:solidFill>
                <a:latin typeface="Times New Roman" pitchFamily="18" charset="0"/>
                <a:ea typeface="Times New Roman"/>
                <a:cs typeface="Times New Roman" pitchFamily="18" charset="0"/>
              </a:rPr>
              <a:t> </a:t>
            </a:r>
            <a:r>
              <a:rPr lang="ru-RU" sz="3600" b="1" dirty="0" smtClean="0">
                <a:latin typeface="Times New Roman" pitchFamily="18" charset="0"/>
                <a:ea typeface="Times New Roman"/>
                <a:cs typeface="Times New Roman" pitchFamily="18" charset="0"/>
              </a:rPr>
              <a:t> </a:t>
            </a:r>
            <a:endParaRPr lang="ru-RU" sz="3600" b="1" dirty="0">
              <a:latin typeface="Times New Roman" pitchFamily="18" charset="0"/>
              <a:ea typeface="Calibri"/>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descr="https://encrypted-tbn3.gstatic.com/images?q=tbn:ANd9GcSwRb0wJqrq3GNaQqs6BdW0nQHRhDSKpNjzbqP5pCbxsMApkSvu"/>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 name="Прямоугольник 2"/>
          <p:cNvSpPr/>
          <p:nvPr/>
        </p:nvSpPr>
        <p:spPr>
          <a:xfrm>
            <a:off x="857224" y="214290"/>
            <a:ext cx="8643998" cy="3436838"/>
          </a:xfrm>
          <a:prstGeom prst="rect">
            <a:avLst/>
          </a:prstGeom>
        </p:spPr>
        <p:txBody>
          <a:bodyPr wrap="square">
            <a:spAutoFit/>
          </a:bodyPr>
          <a:lstStyle/>
          <a:p>
            <a:pPr algn="ctr">
              <a:lnSpc>
                <a:spcPct val="115000"/>
              </a:lnSpc>
              <a:spcAft>
                <a:spcPts val="1000"/>
              </a:spcAft>
            </a:pPr>
            <a:r>
              <a:rPr lang="ru-RU" sz="3200" b="1" dirty="0" err="1" smtClean="0">
                <a:solidFill>
                  <a:srgbClr val="FF0000"/>
                </a:solidFill>
                <a:latin typeface="Times New Roman" pitchFamily="18" charset="0"/>
                <a:ea typeface="Times New Roman" pitchFamily="18" charset="0"/>
                <a:cs typeface="Times New Roman" pitchFamily="18" charset="0"/>
              </a:rPr>
              <a:t>Күз</a:t>
            </a:r>
            <a:endParaRPr lang="en-US" sz="3200" b="1" dirty="0" smtClean="0">
              <a:solidFill>
                <a:srgbClr val="FF0000"/>
              </a:solidFill>
              <a:latin typeface="Times New Roman" pitchFamily="18" charset="0"/>
              <a:ea typeface="Times New Roman" pitchFamily="18" charset="0"/>
              <a:cs typeface="Times New Roman" pitchFamily="18" charset="0"/>
            </a:endParaRPr>
          </a:p>
          <a:p>
            <a:pPr>
              <a:lnSpc>
                <a:spcPct val="115000"/>
              </a:lnSpc>
              <a:spcAft>
                <a:spcPts val="1000"/>
              </a:spcAft>
            </a:pPr>
            <a:r>
              <a:rPr lang="ru-RU" sz="3200" b="1" dirty="0" err="1" smtClean="0">
                <a:latin typeface="Times New Roman" pitchFamily="18" charset="0"/>
                <a:ea typeface="Times New Roman"/>
                <a:cs typeface="Times New Roman" pitchFamily="18" charset="0"/>
              </a:rPr>
              <a:t>Сұр бұлт түсі суық қаптайды аспан</a:t>
            </a:r>
            <a:r>
              <a:rPr lang="ru-RU" sz="3200" b="1" dirty="0" smtClean="0">
                <a:latin typeface="Times New Roman" pitchFamily="18" charset="0"/>
                <a:ea typeface="Times New Roman"/>
                <a:cs typeface="Times New Roman" pitchFamily="18" charset="0"/>
              </a:rPr>
              <a:t>, </a:t>
            </a:r>
            <a:endParaRPr lang="ru-RU" sz="3200" b="1" dirty="0" smtClean="0">
              <a:latin typeface="Times New Roman" pitchFamily="18" charset="0"/>
              <a:ea typeface="Calibri"/>
              <a:cs typeface="Times New Roman" pitchFamily="18" charset="0"/>
            </a:endParaRPr>
          </a:p>
          <a:p>
            <a:pPr>
              <a:lnSpc>
                <a:spcPct val="115000"/>
              </a:lnSpc>
              <a:spcAft>
                <a:spcPts val="1000"/>
              </a:spcAft>
            </a:pPr>
            <a:r>
              <a:rPr lang="ru-RU" sz="3200" b="1" dirty="0" err="1" smtClean="0">
                <a:latin typeface="Times New Roman" pitchFamily="18" charset="0"/>
                <a:ea typeface="Times New Roman"/>
                <a:cs typeface="Times New Roman" pitchFamily="18" charset="0"/>
              </a:rPr>
              <a:t>Күз болып</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дымқыл тұман жерді</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басқан.</a:t>
            </a:r>
            <a:r>
              <a:rPr lang="ru-RU" sz="3200" b="1" dirty="0" smtClean="0">
                <a:latin typeface="Times New Roman" pitchFamily="18" charset="0"/>
                <a:ea typeface="Times New Roman"/>
                <a:cs typeface="Times New Roman" pitchFamily="18" charset="0"/>
              </a:rPr>
              <a:t> </a:t>
            </a:r>
            <a:endParaRPr lang="ru-RU" sz="3200" b="1" dirty="0" smtClean="0">
              <a:latin typeface="Times New Roman" pitchFamily="18" charset="0"/>
              <a:ea typeface="Calibri"/>
              <a:cs typeface="Times New Roman" pitchFamily="18" charset="0"/>
            </a:endParaRPr>
          </a:p>
          <a:p>
            <a:pPr>
              <a:lnSpc>
                <a:spcPct val="115000"/>
              </a:lnSpc>
              <a:spcAft>
                <a:spcPts val="1000"/>
              </a:spcAft>
            </a:pPr>
            <a:r>
              <a:rPr lang="ru-RU" sz="3200" b="1" dirty="0" err="1" smtClean="0">
                <a:latin typeface="Times New Roman" pitchFamily="18" charset="0"/>
                <a:ea typeface="Times New Roman"/>
                <a:cs typeface="Times New Roman" pitchFamily="18" charset="0"/>
              </a:rPr>
              <a:t>Білмеймін</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тойғаны ма</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тоңғаны ма</a:t>
            </a:r>
            <a:r>
              <a:rPr lang="ru-RU" sz="3200" b="1" dirty="0" smtClean="0">
                <a:latin typeface="Times New Roman" pitchFamily="18" charset="0"/>
                <a:ea typeface="Times New Roman"/>
                <a:cs typeface="Times New Roman" pitchFamily="18" charset="0"/>
              </a:rPr>
              <a:t>,  </a:t>
            </a:r>
            <a:endParaRPr lang="ru-RU" sz="3200" b="1" dirty="0" smtClean="0">
              <a:latin typeface="Times New Roman" pitchFamily="18" charset="0"/>
              <a:ea typeface="Calibri"/>
              <a:cs typeface="Times New Roman" pitchFamily="18" charset="0"/>
            </a:endParaRPr>
          </a:p>
          <a:p>
            <a:pPr>
              <a:lnSpc>
                <a:spcPct val="115000"/>
              </a:lnSpc>
              <a:spcAft>
                <a:spcPts val="1000"/>
              </a:spcAft>
            </a:pPr>
            <a:r>
              <a:rPr lang="ru-RU" sz="3200" b="1" dirty="0" err="1" smtClean="0">
                <a:latin typeface="Times New Roman" pitchFamily="18" charset="0"/>
                <a:ea typeface="Times New Roman"/>
                <a:cs typeface="Times New Roman" pitchFamily="18" charset="0"/>
              </a:rPr>
              <a:t>Жылқы ойнап</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бие</a:t>
            </a:r>
            <a:r>
              <a:rPr lang="ru-RU" sz="3200" b="1" dirty="0" smtClean="0">
                <a:latin typeface="Times New Roman" pitchFamily="18" charset="0"/>
                <a:ea typeface="Times New Roman"/>
                <a:cs typeface="Times New Roman" pitchFamily="18" charset="0"/>
              </a:rPr>
              <a:t> </a:t>
            </a:r>
            <a:r>
              <a:rPr lang="ru-RU" sz="3200" b="1" dirty="0" err="1" smtClean="0">
                <a:latin typeface="Times New Roman" pitchFamily="18" charset="0"/>
                <a:ea typeface="Times New Roman"/>
                <a:cs typeface="Times New Roman" pitchFamily="18" charset="0"/>
              </a:rPr>
              <a:t>қашқан, </a:t>
            </a:r>
            <a:r>
              <a:rPr lang="ru-RU" sz="3200" b="1" dirty="0" smtClean="0">
                <a:latin typeface="Times New Roman" pitchFamily="18" charset="0"/>
                <a:ea typeface="Times New Roman"/>
                <a:cs typeface="Times New Roman" pitchFamily="18" charset="0"/>
              </a:rPr>
              <a:t>тай </a:t>
            </a:r>
            <a:r>
              <a:rPr lang="ru-RU" sz="3200" b="1" dirty="0" err="1" smtClean="0">
                <a:latin typeface="Times New Roman" pitchFamily="18" charset="0"/>
                <a:ea typeface="Times New Roman"/>
                <a:cs typeface="Times New Roman" pitchFamily="18" charset="0"/>
              </a:rPr>
              <a:t>жарысқан</a:t>
            </a:r>
            <a:r>
              <a:rPr lang="ru-RU" sz="3200" b="1" dirty="0" smtClean="0">
                <a:latin typeface="Times New Roman" pitchFamily="18" charset="0"/>
                <a:ea typeface="Times New Roman"/>
                <a:cs typeface="Times New Roman" pitchFamily="18" charset="0"/>
              </a:rPr>
              <a:t>?</a:t>
            </a:r>
            <a:endParaRPr lang="ru-RU" sz="3200" b="1" dirty="0">
              <a:latin typeface="Times New Roman" pitchFamily="18" charset="0"/>
              <a:ea typeface="Calibri"/>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dirty="0" smtClean="0">
                <a:latin typeface="Times New Roman" pitchFamily="18" charset="0"/>
                <a:cs typeface="Times New Roman" pitchFamily="18" charset="0"/>
              </a:rPr>
              <a:t>Қазақ тілінде сөздердің біркелкі жуан, немесе біркелкі жіңішке болып келуін үндестік заңы дейміз. Егер сөздегі дауысты дыбыстар жуан болса, оған жуан жалғау жалғанады, ал егер, дауысты дыбыстар жіңішке болса, жіңішке жалғау жалғанады. </a:t>
            </a:r>
          </a:p>
          <a:p>
            <a:r>
              <a:rPr lang="kk-KZ" dirty="0" smtClean="0">
                <a:latin typeface="Times New Roman" pitchFamily="18" charset="0"/>
                <a:cs typeface="Times New Roman" pitchFamily="18" charset="0"/>
              </a:rPr>
              <a:t>Мысалы: қаста, жазғы, көктемнің, күзде, аязды күн, </a:t>
            </a:r>
          </a:p>
          <a:p>
            <a:r>
              <a:rPr lang="kk-KZ" dirty="0" smtClean="0">
                <a:latin typeface="Times New Roman" pitchFamily="18" charset="0"/>
                <a:cs typeface="Times New Roman" pitchFamily="18" charset="0"/>
              </a:rPr>
              <a:t>Бұл заңға басқа тілден енген сөздер бағынбайды. </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normAutofit/>
          </a:bodyPr>
          <a:lstStyle/>
          <a:p>
            <a:pPr algn="ctr"/>
            <a:r>
              <a:rPr lang="kk-KZ" sz="5400" dirty="0" smtClean="0">
                <a:solidFill>
                  <a:schemeClr val="tx1"/>
                </a:solidFill>
                <a:latin typeface="Times New Roman" pitchFamily="18" charset="0"/>
                <a:cs typeface="Times New Roman" pitchFamily="18" charset="0"/>
              </a:rPr>
              <a:t>Үндестік заңы </a:t>
            </a:r>
            <a:endParaRPr lang="ru-RU" sz="54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0" y="214290"/>
            <a:ext cx="8229600" cy="1143000"/>
          </a:xfrm>
        </p:spPr>
        <p:txBody>
          <a:bodyPr>
            <a:normAutofit fontScale="90000"/>
          </a:bodyPr>
          <a:lstStyle/>
          <a:p>
            <a:r>
              <a:rPr lang="ru-RU" dirty="0" smtClean="0"/>
              <a:t/>
            </a:r>
            <a:br>
              <a:rPr lang="ru-RU" dirty="0" smtClean="0"/>
            </a:br>
            <a:r>
              <a:rPr lang="ru-RU" dirty="0" smtClean="0"/>
              <a:t/>
            </a:r>
            <a:br>
              <a:rPr lang="ru-RU" dirty="0" smtClean="0"/>
            </a:br>
            <a:r>
              <a:rPr lang="ru-RU" dirty="0" smtClean="0"/>
              <a:t> </a:t>
            </a:r>
            <a:br>
              <a:rPr lang="ru-RU" dirty="0" smtClean="0"/>
            </a:br>
            <a:endParaRPr lang="ru-RU" dirty="0"/>
          </a:p>
        </p:txBody>
      </p:sp>
      <p:pic>
        <p:nvPicPr>
          <p:cNvPr id="4" name="Picture 15" descr="img196"/>
          <p:cNvPicPr>
            <a:picLocks noGrp="1" noChangeAspect="1" noChangeArrowheads="1"/>
          </p:cNvPicPr>
          <p:nvPr>
            <p:ph idx="1"/>
          </p:nvPr>
        </p:nvPicPr>
        <p:blipFill>
          <a:blip r:embed="rId2" cstate="print"/>
          <a:srcRect/>
          <a:stretch>
            <a:fillRect/>
          </a:stretch>
        </p:blipFill>
        <p:spPr bwMode="auto">
          <a:xfrm>
            <a:off x="6929454" y="2746930"/>
            <a:ext cx="2214546" cy="3922148"/>
          </a:xfrm>
          <a:prstGeom prst="rect">
            <a:avLst/>
          </a:prstGeom>
          <a:noFill/>
          <a:ln w="38100" cap="rnd">
            <a:solidFill>
              <a:srgbClr val="66FF66"/>
            </a:solidFill>
            <a:prstDash val="sysDot"/>
            <a:miter lim="800000"/>
            <a:headEnd/>
            <a:tailEnd/>
          </a:ln>
        </p:spPr>
      </p:pic>
      <p:graphicFrame>
        <p:nvGraphicFramePr>
          <p:cNvPr id="5" name="Таблица 4"/>
          <p:cNvGraphicFramePr>
            <a:graphicFrameLocks noGrp="1"/>
          </p:cNvGraphicFramePr>
          <p:nvPr/>
        </p:nvGraphicFramePr>
        <p:xfrm>
          <a:off x="1214414" y="1643050"/>
          <a:ext cx="6405586" cy="2912567"/>
        </p:xfrm>
        <a:graphic>
          <a:graphicData uri="http://schemas.openxmlformats.org/drawingml/2006/table">
            <a:tbl>
              <a:tblPr/>
              <a:tblGrid>
                <a:gridCol w="6405586"/>
              </a:tblGrid>
              <a:tr h="2912567">
                <a:tc>
                  <a:txBody>
                    <a:bodyPr/>
                    <a:lstStyle/>
                    <a:p>
                      <a:pPr>
                        <a:lnSpc>
                          <a:spcPct val="115000"/>
                        </a:lnSpc>
                        <a:spcAft>
                          <a:spcPts val="1000"/>
                        </a:spcAft>
                      </a:pPr>
                      <a:r>
                        <a:rPr lang="ru-RU" sz="3200" i="1" dirty="0" smtClean="0">
                          <a:latin typeface="Times New Roman" pitchFamily="18" charset="0"/>
                          <a:ea typeface="Calibri"/>
                          <a:cs typeface="Times New Roman" pitchFamily="18" charset="0"/>
                        </a:rPr>
                        <a:t>К</a:t>
                      </a:r>
                      <a:r>
                        <a:rPr lang="kk-KZ" sz="3200" i="1" dirty="0" smtClean="0">
                          <a:latin typeface="Times New Roman" pitchFamily="18" charset="0"/>
                          <a:ea typeface="Calibri"/>
                          <a:cs typeface="Times New Roman" pitchFamily="18" charset="0"/>
                        </a:rPr>
                        <a:t>үз</a:t>
                      </a:r>
                    </a:p>
                    <a:p>
                      <a:pPr>
                        <a:lnSpc>
                          <a:spcPct val="115000"/>
                        </a:lnSpc>
                        <a:spcAft>
                          <a:spcPts val="1000"/>
                        </a:spcAft>
                      </a:pPr>
                      <a:r>
                        <a:rPr lang="kk-KZ" sz="3200" i="1" dirty="0" smtClean="0">
                          <a:latin typeface="Times New Roman" pitchFamily="18" charset="0"/>
                          <a:ea typeface="Calibri"/>
                          <a:cs typeface="Times New Roman" pitchFamily="18" charset="0"/>
                        </a:rPr>
                        <a:t>Қыс</a:t>
                      </a:r>
                    </a:p>
                    <a:p>
                      <a:pPr>
                        <a:lnSpc>
                          <a:spcPct val="115000"/>
                        </a:lnSpc>
                        <a:spcAft>
                          <a:spcPts val="1000"/>
                        </a:spcAft>
                      </a:pPr>
                      <a:r>
                        <a:rPr lang="kk-KZ" sz="3200" i="1" dirty="0" smtClean="0">
                          <a:latin typeface="Times New Roman" pitchFamily="18" charset="0"/>
                          <a:ea typeface="Calibri"/>
                          <a:cs typeface="Times New Roman" pitchFamily="18" charset="0"/>
                        </a:rPr>
                        <a:t>Өзен</a:t>
                      </a:r>
                    </a:p>
                    <a:p>
                      <a:pPr>
                        <a:lnSpc>
                          <a:spcPct val="115000"/>
                        </a:lnSpc>
                        <a:spcAft>
                          <a:spcPts val="1000"/>
                        </a:spcAft>
                      </a:pPr>
                      <a:r>
                        <a:rPr lang="kk-KZ" sz="3200" i="1" dirty="0" smtClean="0">
                          <a:latin typeface="Times New Roman" pitchFamily="18" charset="0"/>
                          <a:ea typeface="Calibri"/>
                          <a:cs typeface="Times New Roman" pitchFamily="18" charset="0"/>
                        </a:rPr>
                        <a:t>аяз</a:t>
                      </a:r>
                      <a:endParaRPr lang="ru-RU" sz="3200" i="1" dirty="0">
                        <a:latin typeface="Times New Roman" pitchFamily="18" charset="0"/>
                        <a:ea typeface="Calibri"/>
                        <a:cs typeface="Times New Roman" pitchFamily="18" charset="0"/>
                      </a:endParaRPr>
                    </a:p>
                  </a:txBody>
                  <a:tcPr marL="9525" marR="9525" marT="9525" marB="9525" anchor="ctr">
                    <a:lnL>
                      <a:noFill/>
                    </a:lnL>
                    <a:lnR>
                      <a:noFill/>
                    </a:lnR>
                    <a:lnT>
                      <a:noFill/>
                    </a:lnT>
                    <a:lnB>
                      <a:noFill/>
                    </a:lnB>
                  </a:tcPr>
                </a:tc>
              </a:tr>
            </a:tbl>
          </a:graphicData>
        </a:graphic>
      </p:graphicFrame>
      <p:sp>
        <p:nvSpPr>
          <p:cNvPr id="4098" name="Rectangle 2"/>
          <p:cNvSpPr>
            <a:spLocks noChangeArrowheads="1"/>
          </p:cNvSpPr>
          <p:nvPr/>
        </p:nvSpPr>
        <p:spPr bwMode="auto">
          <a:xfrm>
            <a:off x="0" y="82406"/>
            <a:ext cx="223138" cy="29238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300" b="1" i="0" u="none" strike="noStrike" cap="none" normalizeH="0" baseline="0" dirty="0" smtClean="0">
                <a:ln>
                  <a:noFill/>
                </a:ln>
                <a:solidFill>
                  <a:schemeClr val="tx1"/>
                </a:solidFill>
                <a:effectLst/>
                <a:latin typeface="Calibri" pitchFamily="34" charset="0"/>
                <a:ea typeface="Times New Roman" pitchFamily="18" charset="0"/>
                <a:cs typeface="Times New Roman" pitchFamily="18" charset="0"/>
              </a:rPr>
              <a:t> </a:t>
            </a:r>
            <a:endParaRPr kumimoji="0" lang="ru-RU"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dirty="0" smtClean="0"/>
              <a:t>Өлеңдердегі сөздердің өз орнын табу</a:t>
            </a:r>
          </a:p>
          <a:p>
            <a:r>
              <a:rPr lang="kk-KZ" dirty="0" smtClean="0"/>
              <a:t>Морфологиялық талдау жасау</a:t>
            </a:r>
          </a:p>
          <a:p>
            <a:r>
              <a:rPr lang="kk-KZ" sz="2800" dirty="0" smtClean="0">
                <a:latin typeface="Arial" pitchFamily="34" charset="0"/>
                <a:ea typeface="Times New Roman" pitchFamily="18" charset="0"/>
                <a:cs typeface="Arial" pitchFamily="34" charset="0"/>
              </a:rPr>
              <a:t>Қыстың, күзгі, өзенге, киімді </a:t>
            </a:r>
            <a:r>
              <a:rPr lang="kk-KZ" sz="2800" dirty="0" smtClean="0">
                <a:latin typeface="Arial" pitchFamily="34" charset="0"/>
                <a:ea typeface="Times New Roman" pitchFamily="18" charset="0"/>
                <a:cs typeface="Arial" pitchFamily="34" charset="0"/>
              </a:rPr>
              <a:t>сөздеріне</a:t>
            </a:r>
            <a:endParaRPr lang="en-US" sz="2800" dirty="0" smtClean="0">
              <a:latin typeface="Arial" pitchFamily="34" charset="0"/>
              <a:ea typeface="Times New Roman" pitchFamily="18" charset="0"/>
              <a:cs typeface="Arial" pitchFamily="34" charset="0"/>
            </a:endParaRPr>
          </a:p>
          <a:p>
            <a:r>
              <a:rPr lang="kk-KZ" sz="2800" dirty="0" smtClean="0">
                <a:latin typeface="Arial" pitchFamily="34" charset="0"/>
                <a:cs typeface="Arial" pitchFamily="34" charset="0"/>
              </a:rPr>
              <a:t>Алтын сандықтан сурет алып, қай жыл мезгілі екендігін табу</a:t>
            </a:r>
            <a:endParaRPr lang="ru-RU" dirty="0"/>
          </a:p>
        </p:txBody>
      </p:sp>
      <p:sp>
        <p:nvSpPr>
          <p:cNvPr id="3" name="Заголовок 2"/>
          <p:cNvSpPr>
            <a:spLocks noGrp="1"/>
          </p:cNvSpPr>
          <p:nvPr>
            <p:ph type="title"/>
          </p:nvPr>
        </p:nvSpPr>
        <p:spPr/>
        <p:txBody>
          <a:bodyPr/>
          <a:lstStyle/>
          <a:p>
            <a:pPr algn="ctr"/>
            <a:r>
              <a:rPr lang="kk-KZ" dirty="0" smtClean="0">
                <a:latin typeface="Times New Roman" pitchFamily="18" charset="0"/>
                <a:cs typeface="Times New Roman" pitchFamily="18" charset="0"/>
              </a:rPr>
              <a:t>Тапсырмалар орындау</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buNone/>
              <a:defRPr/>
            </a:pPr>
            <a:r>
              <a:rPr lang="kk-KZ" b="1" smtClean="0">
                <a:solidFill>
                  <a:srgbClr val="002060"/>
                </a:solidFill>
                <a:latin typeface="Times New Roman" pitchFamily="18" charset="0"/>
                <a:cs typeface="Times New Roman" pitchFamily="18" charset="0"/>
              </a:rPr>
              <a:t>    	</a:t>
            </a:r>
            <a:r>
              <a:rPr lang="kk-KZ" sz="3200" smtClean="0">
                <a:latin typeface="Times New Roman" pitchFamily="18" charset="0"/>
                <a:cs typeface="Times New Roman" pitchFamily="18" charset="0"/>
              </a:rPr>
              <a:t>Оқушылардың </a:t>
            </a:r>
            <a:r>
              <a:rPr lang="kk-KZ" sz="3200" dirty="0" smtClean="0">
                <a:latin typeface="Times New Roman" pitchFamily="18" charset="0"/>
                <a:cs typeface="Times New Roman" pitchFamily="18" charset="0"/>
              </a:rPr>
              <a:t>қазақ тілінде оқу</a:t>
            </a:r>
            <a:r>
              <a:rPr lang="kk-KZ" sz="3200" smtClean="0">
                <a:latin typeface="Times New Roman" pitchFamily="18" charset="0"/>
                <a:cs typeface="Times New Roman" pitchFamily="18" charset="0"/>
              </a:rPr>
              <a:t>, жазу, </a:t>
            </a:r>
            <a:r>
              <a:rPr lang="kk-KZ" sz="3200" dirty="0" smtClean="0">
                <a:latin typeface="Times New Roman" pitchFamily="18" charset="0"/>
                <a:cs typeface="Times New Roman" pitchFamily="18" charset="0"/>
              </a:rPr>
              <a:t>жыл мезгілдері аясында </a:t>
            </a:r>
            <a:r>
              <a:rPr lang="kk-KZ" sz="3200" smtClean="0">
                <a:latin typeface="Times New Roman" pitchFamily="18" charset="0"/>
                <a:cs typeface="Times New Roman" pitchFamily="18" charset="0"/>
              </a:rPr>
              <a:t>жүйелі сөйлеу, </a:t>
            </a:r>
            <a:r>
              <a:rPr lang="kk-KZ" sz="3200" dirty="0" smtClean="0">
                <a:latin typeface="Times New Roman" pitchFamily="18" charset="0"/>
                <a:cs typeface="Times New Roman" pitchFamily="18" charset="0"/>
              </a:rPr>
              <a:t>үндестік заңын дұрыс қолдану әрекетін қалыптастыруға ықпал ету. Татулық, достық ,интернационалдық  сезімін ояту</a:t>
            </a:r>
            <a:r>
              <a:rPr lang="kk-KZ" dirty="0" smtClean="0"/>
              <a:t>. </a:t>
            </a:r>
            <a:endParaRPr lang="ru-RU" dirty="0" smtClean="0"/>
          </a:p>
          <a:p>
            <a:pPr>
              <a:buNone/>
              <a:defRPr/>
            </a:pPr>
            <a:r>
              <a:rPr lang="kk-KZ" b="1" dirty="0" smtClean="0">
                <a:solidFill>
                  <a:srgbClr val="002060"/>
                </a:solidFill>
                <a:latin typeface="Times New Roman" pitchFamily="18" charset="0"/>
                <a:cs typeface="Times New Roman" pitchFamily="18" charset="0"/>
              </a:rPr>
              <a:t>   </a:t>
            </a:r>
            <a:endParaRPr lang="ru-RU" sz="3200" dirty="0" smtClean="0">
              <a:solidFill>
                <a:srgbClr val="002060"/>
              </a:solidFill>
              <a:latin typeface="Times New Roman" pitchFamily="18" charset="0"/>
              <a:cs typeface="Times New Roman" pitchFamily="18" charset="0"/>
            </a:endParaRPr>
          </a:p>
          <a:p>
            <a:pPr>
              <a:buNone/>
              <a:defRPr/>
            </a:pPr>
            <a:r>
              <a:rPr lang="kk-KZ" sz="3200" dirty="0" smtClean="0">
                <a:solidFill>
                  <a:srgbClr val="FFFF00"/>
                </a:solidFill>
                <a:latin typeface="Times New Roman" pitchFamily="18" charset="0"/>
                <a:cs typeface="Times New Roman" pitchFamily="18" charset="0"/>
              </a:rPr>
              <a:t> </a:t>
            </a:r>
            <a:endParaRPr lang="ru-RU" sz="3200" dirty="0" smtClean="0">
              <a:solidFill>
                <a:srgbClr val="FFFF00"/>
              </a:solidFill>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lstStyle/>
          <a:p>
            <a:r>
              <a:rPr lang="kk-KZ" dirty="0" smtClean="0">
                <a:solidFill>
                  <a:srgbClr val="C00000"/>
                </a:solidFill>
                <a:latin typeface="Times New Roman" pitchFamily="18" charset="0"/>
                <a:cs typeface="Times New Roman" pitchFamily="18" charset="0"/>
              </a:rPr>
              <a:t>Сабақтың мақсаты:</a:t>
            </a:r>
            <a:endParaRPr lang="ru-RU"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457200" y="277813"/>
            <a:ext cx="8229600" cy="1139825"/>
          </a:xfrm>
          <a:prstGeom prst="rect">
            <a:avLst/>
          </a:prstGeom>
        </p:spPr>
        <p:txBody>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kk-KZ" sz="3600" b="1" i="1"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rPr>
              <a:t>Сызбаны толтыр.</a:t>
            </a:r>
          </a:p>
          <a:p>
            <a:pPr marL="0" marR="0" lvl="0" indent="0" algn="l" defTabSz="914400" rtl="0" eaLnBrk="1" fontAlgn="auto" latinLnBrk="0" hangingPunct="1">
              <a:lnSpc>
                <a:spcPct val="100000"/>
              </a:lnSpc>
              <a:spcBef>
                <a:spcPct val="0"/>
              </a:spcBef>
              <a:spcAft>
                <a:spcPts val="0"/>
              </a:spcAft>
              <a:buClrTx/>
              <a:buSzTx/>
              <a:buFontTx/>
              <a:buNone/>
              <a:tabLst/>
              <a:defRPr/>
            </a:pPr>
            <a:endParaRPr kumimoji="0" lang="ru-RU" sz="3600" b="1" i="1"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Times New Roman" pitchFamily="18" charset="0"/>
              <a:ea typeface="+mj-ea"/>
              <a:cs typeface="Times New Roman" pitchFamily="18" charset="0"/>
            </a:endParaRPr>
          </a:p>
        </p:txBody>
      </p:sp>
      <p:graphicFrame>
        <p:nvGraphicFramePr>
          <p:cNvPr id="4" name="Схема 3"/>
          <p:cNvGraphicFramePr/>
          <p:nvPr/>
        </p:nvGraphicFramePr>
        <p:xfrm>
          <a:off x="285750" y="1357313"/>
          <a:ext cx="8358188" cy="50006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lvl="0"/>
            <a:r>
              <a:rPr lang="kk-KZ" sz="2800" dirty="0" smtClean="0">
                <a:latin typeface="Arial" pitchFamily="34" charset="0"/>
                <a:ea typeface="Times New Roman" pitchFamily="18" charset="0"/>
                <a:cs typeface="Arial" pitchFamily="34" charset="0"/>
              </a:rPr>
              <a:t>Тісі жоқ, тістеп алады. (аяз)</a:t>
            </a:r>
            <a:endParaRPr lang="ru-RU" sz="1200" dirty="0" smtClean="0">
              <a:latin typeface="Arial" pitchFamily="34" charset="0"/>
              <a:cs typeface="Arial" pitchFamily="34" charset="0"/>
            </a:endParaRPr>
          </a:p>
          <a:p>
            <a:endParaRPr lang="ru-RU" dirty="0"/>
          </a:p>
        </p:txBody>
      </p:sp>
      <p:sp>
        <p:nvSpPr>
          <p:cNvPr id="3" name="Заголовок 2"/>
          <p:cNvSpPr>
            <a:spLocks noGrp="1"/>
          </p:cNvSpPr>
          <p:nvPr>
            <p:ph type="title"/>
          </p:nvPr>
        </p:nvSpPr>
        <p:spPr/>
        <p:txBody>
          <a:bodyPr/>
          <a:lstStyle/>
          <a:p>
            <a:r>
              <a:rPr lang="kk-KZ" dirty="0" smtClean="0"/>
              <a:t>Жүз бір жұмбақ шешейік</a:t>
            </a:r>
            <a:endParaRPr lang="ru-RU" dirty="0"/>
          </a:p>
        </p:txBody>
      </p:sp>
      <p:sp>
        <p:nvSpPr>
          <p:cNvPr id="4" name="Овал 3"/>
          <p:cNvSpPr/>
          <p:nvPr/>
        </p:nvSpPr>
        <p:spPr>
          <a:xfrm>
            <a:off x="714348" y="1357298"/>
            <a:ext cx="3857652" cy="105727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6" name="Равнобедренный треугольник 5"/>
          <p:cNvSpPr/>
          <p:nvPr/>
        </p:nvSpPr>
        <p:spPr>
          <a:xfrm>
            <a:off x="4500562" y="1142984"/>
            <a:ext cx="1203580" cy="914400"/>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 name="Прямоугольник 6"/>
          <p:cNvSpPr/>
          <p:nvPr/>
        </p:nvSpPr>
        <p:spPr>
          <a:xfrm>
            <a:off x="-142908" y="2714620"/>
            <a:ext cx="5572164" cy="830997"/>
          </a:xfrm>
          <a:prstGeom prst="rect">
            <a:avLst/>
          </a:prstGeom>
        </p:spPr>
        <p:txBody>
          <a:bodyPr wrap="square">
            <a:spAutoFit/>
          </a:bodyPr>
          <a:lstStyle/>
          <a:p>
            <a:pPr lvl="3" eaLnBrk="0" fontAlgn="base" hangingPunct="0">
              <a:spcBef>
                <a:spcPct val="0"/>
              </a:spcBef>
              <a:spcAft>
                <a:spcPct val="0"/>
              </a:spcAft>
            </a:pPr>
            <a:r>
              <a:rPr lang="kk-KZ" sz="2400" dirty="0" smtClean="0">
                <a:latin typeface="Times New Roman" pitchFamily="18" charset="0"/>
                <a:ea typeface="Times New Roman" pitchFamily="18" charset="0"/>
                <a:cs typeface="Times New Roman" pitchFamily="18" charset="0"/>
              </a:rPr>
              <a:t>Гүлдерімен қай кезен? </a:t>
            </a:r>
            <a:r>
              <a:rPr lang="kk-KZ" sz="2400" dirty="0" smtClean="0">
                <a:solidFill>
                  <a:srgbClr val="FFFFFF"/>
                </a:solidFill>
                <a:latin typeface="Times New Roman" pitchFamily="18" charset="0"/>
                <a:ea typeface="Times New Roman" pitchFamily="18" charset="0"/>
                <a:cs typeface="Times New Roman" pitchFamily="18" charset="0"/>
              </a:rPr>
              <a:t>(()             (</a:t>
            </a:r>
            <a:r>
              <a:rPr lang="kk-KZ" sz="2400" dirty="0" smtClean="0">
                <a:latin typeface="Times New Roman" pitchFamily="18" charset="0"/>
                <a:ea typeface="Times New Roman" pitchFamily="18" charset="0"/>
                <a:cs typeface="Times New Roman" pitchFamily="18" charset="0"/>
              </a:rPr>
              <a:t>көктем</a:t>
            </a:r>
            <a:endParaRPr lang="ru-RU" sz="2400" dirty="0" smtClean="0">
              <a:latin typeface="Times New Roman" pitchFamily="18" charset="0"/>
              <a:cs typeface="Times New Roman" pitchFamily="18" charset="0"/>
            </a:endParaRPr>
          </a:p>
        </p:txBody>
      </p:sp>
      <p:sp>
        <p:nvSpPr>
          <p:cNvPr id="8" name="Прямоугольник 7"/>
          <p:cNvSpPr/>
          <p:nvPr/>
        </p:nvSpPr>
        <p:spPr>
          <a:xfrm>
            <a:off x="5072066" y="2571744"/>
            <a:ext cx="4071934" cy="1569660"/>
          </a:xfrm>
          <a:prstGeom prst="rect">
            <a:avLst/>
          </a:prstGeom>
        </p:spPr>
        <p:txBody>
          <a:bodyPr wrap="square">
            <a:spAutoFit/>
          </a:bodyPr>
          <a:lstStyle/>
          <a:p>
            <a:pPr lvl="0" eaLnBrk="0" fontAlgn="base" hangingPunct="0">
              <a:spcBef>
                <a:spcPct val="0"/>
              </a:spcBef>
              <a:spcAft>
                <a:spcPct val="0"/>
              </a:spcAft>
            </a:pPr>
            <a:r>
              <a:rPr lang="kk-KZ" sz="2400" dirty="0" smtClean="0">
                <a:latin typeface="Times New Roman" pitchFamily="18" charset="0"/>
                <a:ea typeface="Times New Roman" pitchFamily="18" charset="0"/>
                <a:cs typeface="Times New Roman" pitchFamily="18" charset="0"/>
              </a:rPr>
              <a:t>Жапырақты бояды,</a:t>
            </a:r>
            <a:br>
              <a:rPr lang="kk-KZ" sz="2400" dirty="0" smtClean="0">
                <a:latin typeface="Times New Roman" pitchFamily="18" charset="0"/>
                <a:ea typeface="Times New Roman" pitchFamily="18" charset="0"/>
                <a:cs typeface="Times New Roman" pitchFamily="18" charset="0"/>
              </a:rPr>
            </a:br>
            <a:r>
              <a:rPr lang="kk-KZ" sz="2400" dirty="0" smtClean="0">
                <a:latin typeface="Times New Roman" pitchFamily="18" charset="0"/>
                <a:ea typeface="Times New Roman" pitchFamily="18" charset="0"/>
                <a:cs typeface="Times New Roman" pitchFamily="18" charset="0"/>
              </a:rPr>
              <a:t>Атырапты бояды.</a:t>
            </a:r>
            <a:br>
              <a:rPr lang="kk-KZ" sz="2400" dirty="0" smtClean="0">
                <a:latin typeface="Times New Roman" pitchFamily="18" charset="0"/>
                <a:ea typeface="Times New Roman" pitchFamily="18" charset="0"/>
                <a:cs typeface="Times New Roman" pitchFamily="18" charset="0"/>
              </a:rPr>
            </a:br>
            <a:r>
              <a:rPr lang="kk-KZ" sz="2400" dirty="0" smtClean="0">
                <a:latin typeface="Times New Roman" pitchFamily="18" charset="0"/>
                <a:ea typeface="Times New Roman" pitchFamily="18" charset="0"/>
                <a:cs typeface="Times New Roman" pitchFamily="18" charset="0"/>
              </a:rPr>
              <a:t>Бояп-бояп барлығын</a:t>
            </a:r>
            <a:br>
              <a:rPr lang="kk-KZ" sz="2400" dirty="0" smtClean="0">
                <a:latin typeface="Times New Roman" pitchFamily="18" charset="0"/>
                <a:ea typeface="Times New Roman" pitchFamily="18" charset="0"/>
                <a:cs typeface="Times New Roman" pitchFamily="18" charset="0"/>
              </a:rPr>
            </a:br>
            <a:r>
              <a:rPr lang="kk-KZ" sz="2400" dirty="0" smtClean="0">
                <a:latin typeface="Times New Roman" pitchFamily="18" charset="0"/>
                <a:ea typeface="Times New Roman" pitchFamily="18" charset="0"/>
                <a:cs typeface="Times New Roman" pitchFamily="18" charset="0"/>
              </a:rPr>
              <a:t>Сап-сары ғып қояды.    (күз)</a:t>
            </a:r>
            <a:endParaRPr lang="ru-RU" sz="2400" dirty="0" smtClean="0">
              <a:latin typeface="Times New Roman" pitchFamily="18" charset="0"/>
              <a:cs typeface="Times New Roman" pitchFamily="18" charset="0"/>
            </a:endParaRPr>
          </a:p>
        </p:txBody>
      </p:sp>
      <p:sp>
        <p:nvSpPr>
          <p:cNvPr id="9" name="Прямоугольник 8"/>
          <p:cNvSpPr/>
          <p:nvPr/>
        </p:nvSpPr>
        <p:spPr>
          <a:xfrm>
            <a:off x="500034" y="4714884"/>
            <a:ext cx="6072230" cy="830997"/>
          </a:xfrm>
          <a:prstGeom prst="rect">
            <a:avLst/>
          </a:prstGeom>
        </p:spPr>
        <p:txBody>
          <a:bodyPr wrap="square">
            <a:spAutoFit/>
          </a:bodyPr>
          <a:lstStyle/>
          <a:p>
            <a:pPr lvl="0" eaLnBrk="0" fontAlgn="base" hangingPunct="0">
              <a:spcBef>
                <a:spcPct val="0"/>
              </a:spcBef>
              <a:spcAft>
                <a:spcPct val="0"/>
              </a:spcAft>
              <a:buFontTx/>
              <a:buChar char="•"/>
            </a:pPr>
            <a:r>
              <a:rPr lang="kk-KZ" sz="2400" dirty="0" smtClean="0">
                <a:latin typeface="Times New Roman" pitchFamily="18" charset="0"/>
                <a:ea typeface="Times New Roman" pitchFamily="18" charset="0"/>
                <a:cs typeface="Times New Roman" pitchFamily="18" charset="0"/>
              </a:rPr>
              <a:t>Қозғалып жүрер жортақ шам,</a:t>
            </a:r>
            <a:br>
              <a:rPr lang="kk-KZ" sz="2400" dirty="0" smtClean="0">
                <a:latin typeface="Times New Roman" pitchFamily="18" charset="0"/>
                <a:ea typeface="Times New Roman" pitchFamily="18" charset="0"/>
                <a:cs typeface="Times New Roman" pitchFamily="18" charset="0"/>
              </a:rPr>
            </a:br>
            <a:r>
              <a:rPr lang="kk-KZ" sz="2400" dirty="0" smtClean="0">
                <a:latin typeface="Times New Roman" pitchFamily="18" charset="0"/>
                <a:ea typeface="Times New Roman" pitchFamily="18" charset="0"/>
                <a:cs typeface="Times New Roman" pitchFamily="18" charset="0"/>
              </a:rPr>
              <a:t>Барлығымызға ортақ шам.              (күн)</a:t>
            </a:r>
          </a:p>
        </p:txBody>
      </p:sp>
      <p:sp>
        <p:nvSpPr>
          <p:cNvPr id="10" name="Овал 9"/>
          <p:cNvSpPr/>
          <p:nvPr/>
        </p:nvSpPr>
        <p:spPr>
          <a:xfrm>
            <a:off x="928662" y="2571744"/>
            <a:ext cx="3643338" cy="64294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1" name="Овал 10"/>
          <p:cNvSpPr/>
          <p:nvPr/>
        </p:nvSpPr>
        <p:spPr>
          <a:xfrm>
            <a:off x="357158" y="4643446"/>
            <a:ext cx="4286280" cy="1071570"/>
          </a:xfrm>
          <a:prstGeom prst="ellipse">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ru-RU"/>
          </a:p>
        </p:txBody>
      </p:sp>
      <p:sp>
        <p:nvSpPr>
          <p:cNvPr id="12" name="5-конечная звезда 11"/>
          <p:cNvSpPr/>
          <p:nvPr/>
        </p:nvSpPr>
        <p:spPr>
          <a:xfrm>
            <a:off x="1285852" y="2928934"/>
            <a:ext cx="1143008" cy="928694"/>
          </a:xfrm>
          <a:prstGeom prst="star5">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ru-RU"/>
          </a:p>
        </p:txBody>
      </p:sp>
      <p:sp>
        <p:nvSpPr>
          <p:cNvPr id="13" name="5-конечная звезда 12"/>
          <p:cNvSpPr/>
          <p:nvPr/>
        </p:nvSpPr>
        <p:spPr>
          <a:xfrm>
            <a:off x="8001024" y="3429000"/>
            <a:ext cx="914400" cy="914400"/>
          </a:xfrm>
          <a:prstGeom prst="star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ru-RU"/>
          </a:p>
        </p:txBody>
      </p:sp>
      <p:sp>
        <p:nvSpPr>
          <p:cNvPr id="14" name="Пятно 1 13"/>
          <p:cNvSpPr/>
          <p:nvPr/>
        </p:nvSpPr>
        <p:spPr>
          <a:xfrm>
            <a:off x="5000628" y="4929198"/>
            <a:ext cx="914400" cy="914400"/>
          </a:xfrm>
          <a:prstGeom prst="irregularSeal1">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5" name="Прямоугольник 14"/>
          <p:cNvSpPr/>
          <p:nvPr/>
        </p:nvSpPr>
        <p:spPr>
          <a:xfrm>
            <a:off x="5143504" y="2643182"/>
            <a:ext cx="2786082" cy="1428760"/>
          </a:xfrm>
          <a:prstGeom prst="rect">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r>
              <a:rPr lang="kk-KZ" dirty="0" smtClean="0">
                <a:solidFill>
                  <a:schemeClr val="tx1"/>
                </a:solidFill>
                <a:latin typeface="Times New Roman" pitchFamily="18" charset="0"/>
                <a:cs typeface="Times New Roman" pitchFamily="18" charset="0"/>
              </a:rPr>
              <a:t>Блум жүйесі бойынша кесте толтыру</a:t>
            </a:r>
            <a:endParaRPr lang="ru-RU" dirty="0">
              <a:solidFill>
                <a:schemeClr val="tx1"/>
              </a:solidFill>
              <a:latin typeface="Times New Roman" pitchFamily="18" charset="0"/>
              <a:cs typeface="Times New Roman" pitchFamily="18" charset="0"/>
            </a:endParaRPr>
          </a:p>
        </p:txBody>
      </p:sp>
      <p:graphicFrame>
        <p:nvGraphicFramePr>
          <p:cNvPr id="6" name="Содержимое 5"/>
          <p:cNvGraphicFramePr>
            <a:graphicFrameLocks noGrp="1"/>
          </p:cNvGraphicFramePr>
          <p:nvPr>
            <p:ph idx="1"/>
          </p:nvPr>
        </p:nvGraphicFramePr>
        <p:xfrm>
          <a:off x="357158" y="2000240"/>
          <a:ext cx="8358245" cy="2743581"/>
        </p:xfrm>
        <a:graphic>
          <a:graphicData uri="http://schemas.openxmlformats.org/drawingml/2006/table">
            <a:tbl>
              <a:tblPr/>
              <a:tblGrid>
                <a:gridCol w="2785781"/>
                <a:gridCol w="2785781"/>
                <a:gridCol w="2786683"/>
              </a:tblGrid>
              <a:tr h="500066">
                <a:tc>
                  <a:txBody>
                    <a:bodyPr/>
                    <a:lstStyle/>
                    <a:p>
                      <a:pPr>
                        <a:lnSpc>
                          <a:spcPct val="115000"/>
                        </a:lnSpc>
                        <a:spcAft>
                          <a:spcPts val="0"/>
                        </a:spcAft>
                      </a:pPr>
                      <a:r>
                        <a:rPr lang="kk-KZ" sz="100" b="1" u="sng" dirty="0">
                          <a:solidFill>
                            <a:srgbClr val="7030A0"/>
                          </a:solidFill>
                          <a:latin typeface="Times New Roman"/>
                          <a:ea typeface="Calibri"/>
                          <a:cs typeface="Times New Roman"/>
                        </a:rPr>
                        <a:t>Білемін </a:t>
                      </a:r>
                      <a:r>
                        <a:rPr kumimoji="0" lang="kk-KZ" sz="1800" b="1" u="sng" kern="1200" dirty="0" smtClean="0">
                          <a:solidFill>
                            <a:srgbClr val="7030A0"/>
                          </a:solidFill>
                          <a:latin typeface="+mn-lt"/>
                          <a:ea typeface="+mn-ea"/>
                          <a:cs typeface="+mn-cs"/>
                        </a:rPr>
                        <a:t>Білемін </a:t>
                      </a:r>
                      <a:endParaRPr lang="ru-RU" sz="100" b="1" u="sng" dirty="0">
                        <a:solidFill>
                          <a:srgbClr val="7030A0"/>
                        </a:solidFill>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00" b="1" u="sng" dirty="0">
                          <a:solidFill>
                            <a:srgbClr val="7030A0"/>
                          </a:solidFill>
                          <a:latin typeface="Times New Roman"/>
                          <a:ea typeface="Calibri"/>
                          <a:cs typeface="Times New Roman"/>
                        </a:rPr>
                        <a:t>Білдім </a:t>
                      </a:r>
                      <a:r>
                        <a:rPr kumimoji="0" lang="kk-KZ" sz="1800" b="1" u="sng" kern="1200" dirty="0" smtClean="0">
                          <a:solidFill>
                            <a:srgbClr val="7030A0"/>
                          </a:solidFill>
                          <a:latin typeface="+mn-lt"/>
                          <a:ea typeface="+mn-ea"/>
                          <a:cs typeface="+mn-cs"/>
                        </a:rPr>
                        <a:t>Білдім </a:t>
                      </a:r>
                      <a:endParaRPr lang="ru-RU" sz="100" b="1" u="sng" dirty="0">
                        <a:solidFill>
                          <a:srgbClr val="7030A0"/>
                        </a:solidFill>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00" b="1" u="sng" dirty="0">
                          <a:solidFill>
                            <a:srgbClr val="7030A0"/>
                          </a:solidFill>
                          <a:latin typeface="Times New Roman"/>
                          <a:ea typeface="Calibri"/>
                          <a:cs typeface="Times New Roman"/>
                        </a:rPr>
                        <a:t>Білгім </a:t>
                      </a:r>
                      <a:r>
                        <a:rPr lang="kk-KZ" sz="100" b="1" u="sng" dirty="0" smtClean="0">
                          <a:solidFill>
                            <a:srgbClr val="7030A0"/>
                          </a:solidFill>
                          <a:latin typeface="Times New Roman"/>
                          <a:ea typeface="Calibri"/>
                          <a:cs typeface="Times New Roman"/>
                        </a:rPr>
                        <a:t>келеді</a:t>
                      </a:r>
                      <a:r>
                        <a:rPr kumimoji="0" lang="kk-KZ" sz="1800" b="1" u="sng" kern="1200" dirty="0" smtClean="0">
                          <a:solidFill>
                            <a:srgbClr val="7030A0"/>
                          </a:solidFill>
                          <a:latin typeface="+mn-lt"/>
                          <a:ea typeface="+mn-ea"/>
                          <a:cs typeface="+mn-cs"/>
                        </a:rPr>
                        <a:t>Білгім келеді</a:t>
                      </a:r>
                      <a:endParaRPr lang="ru-RU" sz="100" b="1" u="sng" dirty="0">
                        <a:solidFill>
                          <a:srgbClr val="7030A0"/>
                        </a:solidFill>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243515">
                <a:tc>
                  <a:txBody>
                    <a:bodyPr/>
                    <a:lstStyle/>
                    <a:p>
                      <a:pPr>
                        <a:lnSpc>
                          <a:spcPct val="115000"/>
                        </a:lnSpc>
                        <a:spcAft>
                          <a:spcPts val="0"/>
                        </a:spcAft>
                      </a:pPr>
                      <a:r>
                        <a:rPr lang="kk-KZ" sz="100">
                          <a:latin typeface="Times New Roman"/>
                          <a:ea typeface="Calibri"/>
                          <a:cs typeface="Times New Roman"/>
                        </a:rPr>
                        <a:t>Мен жылдың төрт мезгілі бар екенін білемін.</a:t>
                      </a:r>
                      <a:endParaRPr lang="ru-RU" sz="100">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00" dirty="0">
                          <a:latin typeface="Times New Roman"/>
                          <a:ea typeface="Calibri"/>
                          <a:cs typeface="Times New Roman"/>
                        </a:rPr>
                        <a:t>Абайдың төрт мезгілге арнап жазған өлеңі барлығын білдім. Үндестік заңын білдім.</a:t>
                      </a:r>
                      <a:endParaRPr lang="ru-RU" sz="100" dirty="0">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kk-KZ" sz="100" dirty="0">
                          <a:latin typeface="Times New Roman"/>
                          <a:ea typeface="Calibri"/>
                          <a:cs typeface="Times New Roman"/>
                        </a:rPr>
                        <a:t>Жыл мезгілі туралы тағы да кеңірек білгім келеді.</a:t>
                      </a:r>
                      <a:endParaRPr lang="ru-RU" sz="100" dirty="0">
                        <a:latin typeface="Calibri"/>
                        <a:ea typeface="Calibri"/>
                        <a:cs typeface="Times New Roman"/>
                      </a:endParaRPr>
                    </a:p>
                  </a:txBody>
                  <a:tcPr marL="2096" marR="209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150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kk-KZ" dirty="0" smtClean="0">
                <a:solidFill>
                  <a:schemeClr val="tx1"/>
                </a:solidFill>
                <a:latin typeface="Times New Roman" pitchFamily="18" charset="0"/>
                <a:cs typeface="Times New Roman" pitchFamily="18" charset="0"/>
              </a:rPr>
              <a:t>Тест сұрақтары арқылы өз-өзін бағалау</a:t>
            </a:r>
            <a:endParaRPr lang="ru-RU" dirty="0">
              <a:solidFill>
                <a:schemeClr val="tx1"/>
              </a:solidFill>
              <a:latin typeface="Times New Roman" pitchFamily="18" charset="0"/>
              <a:cs typeface="Times New Roman" pitchFamily="18" charset="0"/>
            </a:endParaRPr>
          </a:p>
        </p:txBody>
      </p:sp>
      <p:pic>
        <p:nvPicPr>
          <p:cNvPr id="4" name="irc_mi" descr="http://xn--80aab0afediu2a5an6b.xn--p1ai/attachments/Image/%3DD0%3D92%3DD1%3D80%3DD0%3DB5%3DD0%3DBC%3DD0%3DB5%3DD0%3DBD%3DD0%3DB0%3D20%3DD0%3DB3%3DD0%3DBE%3DD0%3DB4%3DD0%3DB0.jpg?template=generic"/>
          <p:cNvPicPr>
            <a:picLocks noGrp="1"/>
          </p:cNvPicPr>
          <p:nvPr>
            <p:ph idx="1"/>
          </p:nvPr>
        </p:nvPicPr>
        <p:blipFill>
          <a:blip r:embed="rId2" cstate="print"/>
          <a:srcRect/>
          <a:stretch>
            <a:fillRect/>
          </a:stretch>
        </p:blipFill>
        <p:spPr bwMode="auto">
          <a:xfrm>
            <a:off x="0" y="1481138"/>
            <a:ext cx="7072330" cy="5376862"/>
          </a:xfrm>
          <a:prstGeom prst="rect">
            <a:avLst/>
          </a:prstGeom>
          <a:noFill/>
          <a:ln w="9525">
            <a:noFill/>
            <a:miter lim="800000"/>
            <a:headEnd/>
            <a:tailEnd/>
          </a:ln>
        </p:spPr>
      </p:pic>
      <p:pic>
        <p:nvPicPr>
          <p:cNvPr id="5" name="Picture 6" descr="C:\Documents and Settings\ученик\Рабочий стол\Смайлик.jpg"/>
          <p:cNvPicPr>
            <a:picLocks noChangeAspect="1" noChangeArrowheads="1"/>
          </p:cNvPicPr>
          <p:nvPr/>
        </p:nvPicPr>
        <p:blipFill>
          <a:blip r:embed="rId3" cstate="print"/>
          <a:srcRect/>
          <a:stretch>
            <a:fillRect/>
          </a:stretch>
        </p:blipFill>
        <p:spPr bwMode="auto">
          <a:xfrm>
            <a:off x="7103225" y="4000504"/>
            <a:ext cx="2040775" cy="121365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sz="4400" dirty="0" smtClean="0">
                <a:latin typeface="Times New Roman" pitchFamily="18" charset="0"/>
                <a:cs typeface="Times New Roman" pitchFamily="18" charset="0"/>
              </a:rPr>
              <a:t>Жақсы</a:t>
            </a:r>
          </a:p>
          <a:p>
            <a:r>
              <a:rPr lang="kk-KZ" sz="4400" dirty="0" smtClean="0">
                <a:latin typeface="Times New Roman" pitchFamily="18" charset="0"/>
                <a:cs typeface="Times New Roman" pitchFamily="18" charset="0"/>
              </a:rPr>
              <a:t> Өте жақсы</a:t>
            </a:r>
          </a:p>
          <a:p>
            <a:r>
              <a:rPr lang="kk-KZ" sz="4400" dirty="0" smtClean="0">
                <a:latin typeface="Times New Roman" pitchFamily="18" charset="0"/>
                <a:cs typeface="Times New Roman" pitchFamily="18" charset="0"/>
              </a:rPr>
              <a:t> Орташа</a:t>
            </a:r>
            <a:endParaRPr lang="ru-RU" sz="4400"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normAutofit fontScale="90000"/>
          </a:bodyPr>
          <a:lstStyle/>
          <a:p>
            <a:pPr algn="ctr"/>
            <a:r>
              <a:rPr lang="kk-KZ" dirty="0" smtClean="0">
                <a:latin typeface="Times New Roman" pitchFamily="18" charset="0"/>
                <a:cs typeface="Times New Roman" pitchFamily="18" charset="0"/>
              </a:rPr>
              <a:t>Бүгінгі сабақтан қандай әсер алдыңдар?</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lstStyle/>
          <a:p>
            <a:pPr algn="ctr"/>
            <a:r>
              <a:rPr lang="kk-KZ" dirty="0" smtClean="0">
                <a:latin typeface="Times New Roman" pitchFamily="18" charset="0"/>
                <a:cs typeface="Times New Roman" pitchFamily="18" charset="0"/>
              </a:rPr>
              <a:t>Үйге тапсырма</a:t>
            </a:r>
            <a:endParaRPr lang="ru-RU" dirty="0">
              <a:latin typeface="Times New Roman" pitchFamily="18" charset="0"/>
              <a:cs typeface="Times New Roman" pitchFamily="18" charset="0"/>
            </a:endParaRPr>
          </a:p>
        </p:txBody>
      </p:sp>
      <p:pic>
        <p:nvPicPr>
          <p:cNvPr id="4" name="Picture 6" descr="C:\Documents and Settings\ученик\Рабочий стол\Смайлик.jpg"/>
          <p:cNvPicPr>
            <a:picLocks noGrp="1" noChangeAspect="1" noChangeArrowheads="1"/>
          </p:cNvPicPr>
          <p:nvPr>
            <p:ph idx="1"/>
          </p:nvPr>
        </p:nvPicPr>
        <p:blipFill>
          <a:blip r:embed="rId2" cstate="print"/>
          <a:srcRect/>
          <a:stretch>
            <a:fillRect/>
          </a:stretch>
        </p:blipFill>
        <p:spPr bwMode="auto">
          <a:xfrm>
            <a:off x="4643438" y="5000636"/>
            <a:ext cx="2040775" cy="1213658"/>
          </a:xfrm>
          <a:prstGeom prst="rect">
            <a:avLst/>
          </a:prstGeom>
          <a:noFill/>
          <a:ln w="9525">
            <a:noFill/>
            <a:miter lim="800000"/>
            <a:headEnd/>
            <a:tailEnd/>
          </a:ln>
        </p:spPr>
      </p:pic>
      <p:sp>
        <p:nvSpPr>
          <p:cNvPr id="2049" name="Rectangle 1"/>
          <p:cNvSpPr>
            <a:spLocks noChangeArrowheads="1"/>
          </p:cNvSpPr>
          <p:nvPr/>
        </p:nvSpPr>
        <p:spPr bwMode="auto">
          <a:xfrm>
            <a:off x="357158" y="1357298"/>
            <a:ext cx="7929618" cy="23391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Әр топ өзіне берілген Абайдың жыл мезгіліне арнап жазған өлеңін жаттау</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Сөздік жаттау</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kk-KZ" sz="32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Үндестік заңын түсініп оқу</a:t>
            </a:r>
            <a:endParaRPr kumimoji="0" lang="ru-RU" sz="32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r>
              <a:rPr lang="kk-KZ" dirty="0" smtClean="0">
                <a:latin typeface="Times New Roman" pitchFamily="18" charset="0"/>
                <a:cs typeface="Times New Roman" pitchFamily="18" charset="0"/>
              </a:rPr>
              <a:t>Туған жерінің табиғатын сүюге, әрбір жыл мезгілінің өзгешелігін дәріптеуге, табиғатты аялауға, елінің тілін мақтан етуге тәрбиелеу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Сабақтағы алған білімдерін өмірмен, туған жерімен ұштастыру</a:t>
            </a:r>
            <a:endParaRPr lang="ru-RU" dirty="0" smtClean="0">
              <a:latin typeface="Times New Roman" pitchFamily="18" charset="0"/>
              <a:cs typeface="Times New Roman" pitchFamily="18" charset="0"/>
            </a:endParaRPr>
          </a:p>
          <a:p>
            <a:r>
              <a:rPr lang="kk-KZ" dirty="0" smtClean="0">
                <a:latin typeface="Times New Roman" pitchFamily="18" charset="0"/>
                <a:cs typeface="Times New Roman" pitchFamily="18" charset="0"/>
              </a:rPr>
              <a:t>Тәжірибелік жұмыстар орындау арқылы өз бетінше және топтық түрде жұмыс істеуге,  қазақша сөйлеуге, ойлауға үйрету.</a:t>
            </a:r>
            <a:endParaRPr lang="ru-RU" dirty="0" smtClean="0">
              <a:latin typeface="Times New Roman" pitchFamily="18" charset="0"/>
              <a:cs typeface="Times New Roman" pitchFamily="18" charset="0"/>
            </a:endParaRPr>
          </a:p>
          <a:p>
            <a:endParaRPr lang="ru-RU" dirty="0"/>
          </a:p>
        </p:txBody>
      </p:sp>
      <p:sp>
        <p:nvSpPr>
          <p:cNvPr id="3" name="Заголовок 2"/>
          <p:cNvSpPr>
            <a:spLocks noGrp="1"/>
          </p:cNvSpPr>
          <p:nvPr>
            <p:ph type="title"/>
          </p:nvPr>
        </p:nvSpPr>
        <p:spPr/>
        <p:txBody>
          <a:bodyPr/>
          <a:lstStyle/>
          <a:p>
            <a:r>
              <a:rPr lang="kk-KZ" dirty="0" smtClean="0">
                <a:solidFill>
                  <a:srgbClr val="C00000"/>
                </a:solidFill>
                <a:latin typeface="Times New Roman" pitchFamily="18" charset="0"/>
                <a:cs typeface="Times New Roman" pitchFamily="18" charset="0"/>
              </a:rPr>
              <a:t>Сабақтың міндеттері:</a:t>
            </a:r>
            <a:endParaRPr lang="ru-RU"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1481328"/>
            <a:ext cx="8229600" cy="5019506"/>
          </a:xfrm>
        </p:spPr>
        <p:txBody>
          <a:bodyPr/>
          <a:lstStyle/>
          <a:p>
            <a:pPr lvl="0"/>
            <a:r>
              <a:rPr lang="kk-KZ" dirty="0" smtClean="0">
                <a:latin typeface="Times New Roman" pitchFamily="18" charset="0"/>
                <a:cs typeface="Times New Roman" pitchFamily="18" charset="0"/>
              </a:rPr>
              <a:t> Сөздікті сұрау. </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Туған күнмен құттықтау сөзін жатқа сұрау</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Таған күн сөзіне морфологиялық талдау жасау</a:t>
            </a:r>
            <a:endParaRPr lang="ru-RU" dirty="0" smtClean="0">
              <a:latin typeface="Times New Roman" pitchFamily="18" charset="0"/>
              <a:cs typeface="Times New Roman" pitchFamily="18" charset="0"/>
            </a:endParaRPr>
          </a:p>
          <a:p>
            <a:pPr>
              <a:buNone/>
              <a:defRPr/>
            </a:pPr>
            <a:endParaRPr lang="ru-RU" b="1" i="1" dirty="0" smtClean="0">
              <a:effectLst>
                <a:outerShdw blurRad="38100" dist="38100" dir="2700000" algn="tl">
                  <a:srgbClr val="000000">
                    <a:alpha val="43137"/>
                  </a:srgbClr>
                </a:outerShdw>
              </a:effectLst>
              <a:latin typeface="Times New Roman" pitchFamily="18" charset="0"/>
              <a:cs typeface="Times New Roman" pitchFamily="18" charset="0"/>
            </a:endParaRPr>
          </a:p>
          <a:p>
            <a:r>
              <a:rPr lang="kk-KZ" sz="4800" u="sng" dirty="0" smtClean="0">
                <a:latin typeface="Times New Roman" pitchFamily="18" charset="0"/>
                <a:cs typeface="Times New Roman" pitchFamily="18" charset="0"/>
              </a:rPr>
              <a:t>Туған күн</a:t>
            </a:r>
            <a:endParaRPr lang="ru-RU" sz="4800" u="sng"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kk-KZ" dirty="0" smtClean="0">
                <a:latin typeface="Times New Roman" pitchFamily="18" charset="0"/>
                <a:cs typeface="Times New Roman" pitchFamily="18" charset="0"/>
              </a:rPr>
              <a:t>Үй тапсырмасын тексеру:</a:t>
            </a:r>
            <a:endParaRPr lang="ru-RU"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ctr"/>
            <a:r>
              <a:rPr lang="kk-KZ" sz="5400" dirty="0" smtClean="0">
                <a:latin typeface="Times New Roman" pitchFamily="18" charset="0"/>
                <a:cs typeface="Times New Roman" pitchFamily="18" charset="0"/>
              </a:rPr>
              <a:t>Ақпанның бірі</a:t>
            </a:r>
          </a:p>
          <a:p>
            <a:pPr algn="ctr"/>
            <a:r>
              <a:rPr lang="kk-KZ" sz="5400" dirty="0" smtClean="0">
                <a:latin typeface="Times New Roman" pitchFamily="18" charset="0"/>
                <a:cs typeface="Times New Roman" pitchFamily="18" charset="0"/>
              </a:rPr>
              <a:t>Жұма</a:t>
            </a:r>
          </a:p>
          <a:p>
            <a:pPr algn="ctr"/>
            <a:r>
              <a:rPr lang="kk-KZ" sz="5400" dirty="0" smtClean="0">
                <a:latin typeface="Times New Roman" pitchFamily="18" charset="0"/>
                <a:cs typeface="Times New Roman" pitchFamily="18" charset="0"/>
              </a:rPr>
              <a:t>Сынып жұмысы</a:t>
            </a:r>
          </a:p>
          <a:p>
            <a:pPr algn="ctr"/>
            <a:r>
              <a:rPr lang="kk-KZ" sz="5400" dirty="0" smtClean="0">
                <a:latin typeface="Times New Roman" pitchFamily="18" charset="0"/>
                <a:cs typeface="Times New Roman" pitchFamily="18" charset="0"/>
              </a:rPr>
              <a:t>Жыл мезгілдері</a:t>
            </a:r>
            <a:endParaRPr lang="ru-RU" sz="5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rmAutofit fontScale="90000"/>
          </a:bodyPr>
          <a:lstStyle/>
          <a:p>
            <a:pPr algn="ctr"/>
            <a:r>
              <a:rPr lang="kk-KZ" dirty="0" smtClean="0">
                <a:solidFill>
                  <a:schemeClr val="bg2">
                    <a:lumMod val="50000"/>
                  </a:schemeClr>
                </a:solidFill>
                <a:latin typeface="Times New Roman" pitchFamily="18" charset="0"/>
                <a:cs typeface="Times New Roman" pitchFamily="18" charset="0"/>
              </a:rPr>
              <a:t>Жыл </a:t>
            </a:r>
            <a:r>
              <a:rPr lang="kk-KZ" dirty="0" smtClean="0">
                <a:solidFill>
                  <a:srgbClr val="FF0000"/>
                </a:solidFill>
                <a:latin typeface="Times New Roman" pitchFamily="18" charset="0"/>
                <a:cs typeface="Times New Roman" pitchFamily="18" charset="0"/>
              </a:rPr>
              <a:t>мезгілдері</a:t>
            </a:r>
            <a:r>
              <a:rPr lang="kk-KZ" dirty="0" smtClean="0">
                <a:solidFill>
                  <a:schemeClr val="bg2">
                    <a:lumMod val="50000"/>
                  </a:schemeClr>
                </a:solidFill>
                <a:latin typeface="Times New Roman" pitchFamily="18" charset="0"/>
                <a:cs typeface="Times New Roman" pitchFamily="18" charset="0"/>
              </a:rPr>
              <a:t> </a:t>
            </a:r>
            <a:r>
              <a:rPr lang="kk-KZ" dirty="0" smtClean="0">
                <a:solidFill>
                  <a:srgbClr val="FFFF00"/>
                </a:solidFill>
                <a:latin typeface="Times New Roman" pitchFamily="18" charset="0"/>
                <a:cs typeface="Times New Roman" pitchFamily="18" charset="0"/>
              </a:rPr>
              <a:t>туралы</a:t>
            </a:r>
            <a:r>
              <a:rPr lang="kk-KZ" dirty="0" smtClean="0">
                <a:solidFill>
                  <a:schemeClr val="bg2">
                    <a:lumMod val="50000"/>
                  </a:schemeClr>
                </a:solidFill>
                <a:latin typeface="Times New Roman" pitchFamily="18" charset="0"/>
                <a:cs typeface="Times New Roman" pitchFamily="18" charset="0"/>
              </a:rPr>
              <a:t> </a:t>
            </a:r>
            <a:r>
              <a:rPr lang="kk-KZ" dirty="0" smtClean="0">
                <a:solidFill>
                  <a:srgbClr val="00B050"/>
                </a:solidFill>
                <a:latin typeface="Times New Roman" pitchFamily="18" charset="0"/>
                <a:cs typeface="Times New Roman" pitchFamily="18" charset="0"/>
              </a:rPr>
              <a:t>кім</a:t>
            </a:r>
            <a:r>
              <a:rPr lang="kk-KZ" dirty="0" smtClean="0">
                <a:solidFill>
                  <a:schemeClr val="bg2">
                    <a:lumMod val="50000"/>
                  </a:schemeClr>
                </a:solidFill>
                <a:latin typeface="Times New Roman" pitchFamily="18" charset="0"/>
                <a:cs typeface="Times New Roman" pitchFamily="18" charset="0"/>
              </a:rPr>
              <a:t> </a:t>
            </a:r>
            <a:r>
              <a:rPr lang="kk-KZ" dirty="0" smtClean="0">
                <a:solidFill>
                  <a:srgbClr val="7030A0"/>
                </a:solidFill>
                <a:latin typeface="Times New Roman" pitchFamily="18" charset="0"/>
                <a:cs typeface="Times New Roman" pitchFamily="18" charset="0"/>
              </a:rPr>
              <a:t>қандай</a:t>
            </a:r>
            <a:r>
              <a:rPr lang="kk-KZ" dirty="0" smtClean="0">
                <a:solidFill>
                  <a:schemeClr val="bg2">
                    <a:lumMod val="50000"/>
                  </a:schemeClr>
                </a:solidFill>
                <a:latin typeface="Times New Roman" pitchFamily="18" charset="0"/>
                <a:cs typeface="Times New Roman" pitchFamily="18" charset="0"/>
              </a:rPr>
              <a:t> </a:t>
            </a:r>
            <a:r>
              <a:rPr lang="kk-KZ" dirty="0" smtClean="0">
                <a:solidFill>
                  <a:schemeClr val="accent3">
                    <a:lumMod val="60000"/>
                    <a:lumOff val="40000"/>
                  </a:schemeClr>
                </a:solidFill>
                <a:latin typeface="Times New Roman" pitchFamily="18" charset="0"/>
                <a:cs typeface="Times New Roman" pitchFamily="18" charset="0"/>
              </a:rPr>
              <a:t>өлең</a:t>
            </a:r>
            <a:r>
              <a:rPr lang="kk-KZ" dirty="0" smtClean="0">
                <a:solidFill>
                  <a:schemeClr val="bg2">
                    <a:lumMod val="50000"/>
                  </a:schemeClr>
                </a:solidFill>
                <a:latin typeface="Times New Roman" pitchFamily="18" charset="0"/>
                <a:cs typeface="Times New Roman" pitchFamily="18" charset="0"/>
              </a:rPr>
              <a:t> біледі?</a:t>
            </a:r>
            <a:endParaRPr lang="ru-RU" dirty="0">
              <a:solidFill>
                <a:schemeClr val="bg2">
                  <a:lumMod val="50000"/>
                </a:schemeClr>
              </a:solidFill>
              <a:latin typeface="Times New Roman" pitchFamily="18" charset="0"/>
              <a:cs typeface="Times New Roman" pitchFamily="18" charset="0"/>
            </a:endParaRPr>
          </a:p>
        </p:txBody>
      </p:sp>
      <p:pic>
        <p:nvPicPr>
          <p:cNvPr id="4" name="il_fi" descr="http://www.artcard.kz/images/gallery/biggest/1282281829.jpg"/>
          <p:cNvPicPr>
            <a:picLocks noGrp="1"/>
          </p:cNvPicPr>
          <p:nvPr>
            <p:ph idx="1"/>
          </p:nvPr>
        </p:nvPicPr>
        <p:blipFill>
          <a:blip r:embed="rId2" cstate="print"/>
          <a:srcRect/>
          <a:stretch>
            <a:fillRect/>
          </a:stretch>
        </p:blipFill>
        <p:spPr bwMode="auto">
          <a:xfrm>
            <a:off x="0" y="1585118"/>
            <a:ext cx="9144000" cy="527288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229600" cy="1368412"/>
          </a:xfrm>
        </p:spPr>
        <p:txBody>
          <a:bodyPr>
            <a:noAutofit/>
          </a:bodyPr>
          <a:lstStyle/>
          <a:p>
            <a:pPr algn="ctr"/>
            <a:r>
              <a:rPr lang="kk-KZ" sz="7200" dirty="0" smtClean="0">
                <a:solidFill>
                  <a:srgbClr val="7030A0"/>
                </a:solidFill>
                <a:latin typeface="Times New Roman" pitchFamily="18" charset="0"/>
                <a:cs typeface="Times New Roman" pitchFamily="18" charset="0"/>
              </a:rPr>
              <a:t>Жыл мезгілдері </a:t>
            </a:r>
            <a:br>
              <a:rPr lang="kk-KZ" sz="7200" dirty="0" smtClean="0">
                <a:solidFill>
                  <a:srgbClr val="7030A0"/>
                </a:solidFill>
                <a:latin typeface="Times New Roman" pitchFamily="18" charset="0"/>
                <a:cs typeface="Times New Roman" pitchFamily="18" charset="0"/>
              </a:rPr>
            </a:br>
            <a:r>
              <a:rPr lang="kk-KZ" sz="2400" dirty="0" smtClean="0">
                <a:solidFill>
                  <a:srgbClr val="7030A0"/>
                </a:solidFill>
                <a:latin typeface="Times New Roman" pitchFamily="18" charset="0"/>
                <a:cs typeface="Times New Roman" pitchFamily="18" charset="0"/>
              </a:rPr>
              <a:t>кластер жасау және сурет бойынша әңгіме құрастыру</a:t>
            </a:r>
            <a:endParaRPr lang="ru-RU" sz="2400" dirty="0"/>
          </a:p>
        </p:txBody>
      </p:sp>
      <p:pic>
        <p:nvPicPr>
          <p:cNvPr id="4" name="irc_mi" descr="http://www.razumniki.ru/images/articles/obuchenie_detey/god_2.jpg"/>
          <p:cNvPicPr>
            <a:picLocks noGrp="1"/>
          </p:cNvPicPr>
          <p:nvPr>
            <p:ph idx="1"/>
          </p:nvPr>
        </p:nvPicPr>
        <p:blipFill>
          <a:blip r:embed="rId2" cstate="print"/>
          <a:srcRect/>
          <a:stretch>
            <a:fillRect/>
          </a:stretch>
        </p:blipFill>
        <p:spPr bwMode="auto">
          <a:xfrm>
            <a:off x="285720" y="1785926"/>
            <a:ext cx="8429684" cy="507207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p:txBody>
          <a:bodyPr>
            <a:noAutofit/>
          </a:bodyPr>
          <a:lstStyle/>
          <a:p>
            <a:pPr algn="ctr"/>
            <a:r>
              <a:rPr lang="kk-KZ" sz="7200" dirty="0" smtClean="0">
                <a:solidFill>
                  <a:srgbClr val="7030A0"/>
                </a:solidFill>
                <a:latin typeface="Times New Roman" pitchFamily="18" charset="0"/>
                <a:cs typeface="Times New Roman" pitchFamily="18" charset="0"/>
              </a:rPr>
              <a:t>Жыл мезгілдері</a:t>
            </a:r>
            <a:endParaRPr lang="ru-RU" sz="7200" dirty="0">
              <a:solidFill>
                <a:srgbClr val="7030A0"/>
              </a:solidFill>
              <a:latin typeface="Times New Roman" pitchFamily="18" charset="0"/>
              <a:cs typeface="Times New Roman" pitchFamily="18" charset="0"/>
            </a:endParaRPr>
          </a:p>
        </p:txBody>
      </p:sp>
      <p:pic>
        <p:nvPicPr>
          <p:cNvPr id="4" name="Содержимое 3" descr="http://www.namys.kz/img/5f113a6465c5ef75a7eda6732fa7f80b.jpg"/>
          <p:cNvPicPr>
            <a:picLocks noGrp="1"/>
          </p:cNvPicPr>
          <p:nvPr>
            <p:ph idx="1"/>
          </p:nvPr>
        </p:nvPicPr>
        <p:blipFill>
          <a:blip r:embed="rId2" cstate="print"/>
          <a:srcRect/>
          <a:stretch>
            <a:fillRect/>
          </a:stretch>
        </p:blipFill>
        <p:spPr bwMode="auto">
          <a:xfrm>
            <a:off x="0" y="1428737"/>
            <a:ext cx="9144000" cy="5429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kk-KZ" sz="4800" dirty="0" smtClean="0">
                <a:solidFill>
                  <a:schemeClr val="bg2">
                    <a:lumMod val="25000"/>
                  </a:schemeClr>
                </a:solidFill>
                <a:latin typeface="Times New Roman" pitchFamily="18" charset="0"/>
                <a:cs typeface="Times New Roman" pitchFamily="18" charset="0"/>
              </a:rPr>
              <a:t>Жаңа сөздермен танысу</a:t>
            </a:r>
            <a:endParaRPr lang="ru-RU" sz="4800" dirty="0">
              <a:solidFill>
                <a:schemeClr val="bg2">
                  <a:lumMod val="25000"/>
                </a:schemeClr>
              </a:solidFill>
              <a:latin typeface="Times New Roman" pitchFamily="18" charset="0"/>
              <a:cs typeface="Times New Roman" pitchFamily="18" charset="0"/>
            </a:endParaRPr>
          </a:p>
        </p:txBody>
      </p:sp>
      <p:sp>
        <p:nvSpPr>
          <p:cNvPr id="5" name="Содержимое 4"/>
          <p:cNvSpPr>
            <a:spLocks noGrp="1"/>
          </p:cNvSpPr>
          <p:nvPr>
            <p:ph sz="quarter" idx="2"/>
          </p:nvPr>
        </p:nvSpPr>
        <p:spPr>
          <a:xfrm>
            <a:off x="457200" y="1444294"/>
            <a:ext cx="4040188" cy="4913664"/>
          </a:xfrm>
        </p:spPr>
        <p:txBody>
          <a:bodyPr>
            <a:normAutofit/>
          </a:bodyPr>
          <a:lstStyle/>
          <a:p>
            <a:r>
              <a:rPr lang="kk-KZ" sz="2800" b="1" dirty="0" smtClean="0">
                <a:latin typeface="Times New Roman" pitchFamily="18" charset="0"/>
                <a:cs typeface="Times New Roman" pitchFamily="18" charset="0"/>
              </a:rPr>
              <a:t>Жаз - лето</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Жазғытұры, көктем - весна</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 Қыс - зима</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 Күз – осень</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Елжірер – таять от любви; изнемогать от любви; обожать</a:t>
            </a:r>
            <a:endParaRPr lang="ru-RU" sz="2800" b="1" dirty="0" smtClean="0">
              <a:latin typeface="Times New Roman" pitchFamily="18" charset="0"/>
              <a:cs typeface="Times New Roman" pitchFamily="18" charset="0"/>
            </a:endParaRPr>
          </a:p>
          <a:p>
            <a:endParaRPr lang="ru-RU" b="1" dirty="0"/>
          </a:p>
        </p:txBody>
      </p:sp>
      <p:sp>
        <p:nvSpPr>
          <p:cNvPr id="6" name="Содержимое 5"/>
          <p:cNvSpPr>
            <a:spLocks noGrp="1"/>
          </p:cNvSpPr>
          <p:nvPr>
            <p:ph sz="quarter" idx="4"/>
          </p:nvPr>
        </p:nvSpPr>
        <p:spPr>
          <a:xfrm>
            <a:off x="4645025" y="1444294"/>
            <a:ext cx="4041775" cy="4699350"/>
          </a:xfrm>
        </p:spPr>
        <p:txBody>
          <a:bodyPr/>
          <a:lstStyle/>
          <a:p>
            <a:r>
              <a:rPr lang="kk-KZ" sz="2800" b="1" dirty="0" smtClean="0">
                <a:latin typeface="Times New Roman" pitchFamily="18" charset="0"/>
                <a:cs typeface="Times New Roman" pitchFamily="18" charset="0"/>
              </a:rPr>
              <a:t>Қырау - </a:t>
            </a:r>
            <a:r>
              <a:rPr lang="kk-KZ" sz="2800" b="1" u="sng" dirty="0" smtClean="0">
                <a:latin typeface="Times New Roman" pitchFamily="18" charset="0"/>
                <a:cs typeface="Times New Roman" pitchFamily="18" charset="0"/>
                <a:hlinkClick r:id="rId2"/>
              </a:rPr>
              <a:t>иней</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Сықырлап –скрипят</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Дымқыл – сырой</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Сұр бұлт – серая туча</a:t>
            </a:r>
            <a:endParaRPr lang="ru-RU" sz="2800" b="1" dirty="0" smtClean="0">
              <a:latin typeface="Times New Roman" pitchFamily="18" charset="0"/>
              <a:cs typeface="Times New Roman" pitchFamily="18" charset="0"/>
            </a:endParaRPr>
          </a:p>
          <a:p>
            <a:r>
              <a:rPr lang="kk-KZ" sz="2800" b="1" dirty="0" smtClean="0">
                <a:latin typeface="Times New Roman" pitchFamily="18" charset="0"/>
                <a:cs typeface="Times New Roman" pitchFamily="18" charset="0"/>
              </a:rPr>
              <a:t>Күркіреген өзен - грохочущая река</a:t>
            </a:r>
            <a:endParaRPr lang="ru-RU" sz="2800" b="1" dirty="0" smtClean="0">
              <a:latin typeface="Times New Roman" pitchFamily="18" charset="0"/>
              <a:cs typeface="Times New Roman" pitchFamily="18" charset="0"/>
            </a:endParaRPr>
          </a:p>
          <a:p>
            <a:r>
              <a:rPr lang="kk-KZ" b="1" dirty="0" smtClean="0">
                <a:latin typeface="Times New Roman" pitchFamily="18" charset="0"/>
                <a:cs typeface="Times New Roman" pitchFamily="18" charset="0"/>
              </a:rPr>
              <a:t>Анталаса – обступать</a:t>
            </a:r>
            <a:endParaRPr lang="ru-RU" b="1" dirty="0" smtClean="0">
              <a:latin typeface="Times New Roman" pitchFamily="18" charset="0"/>
              <a:cs typeface="Times New Roman" pitchFamily="18" charset="0"/>
            </a:endParaRP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829</TotalTime>
  <Words>421</Words>
  <Application>Microsoft Office PowerPoint</Application>
  <PresentationFormat>Экран (4:3)</PresentationFormat>
  <Paragraphs>106</Paragraphs>
  <Slides>25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Открытая</vt:lpstr>
      <vt:lpstr>Қазақ тілі.  Жыл мезгілдері</vt:lpstr>
      <vt:lpstr>Сабақтың мақсаты:</vt:lpstr>
      <vt:lpstr>Сабақтың міндеттері:</vt:lpstr>
      <vt:lpstr>Үй тапсырмасын тексеру:</vt:lpstr>
      <vt:lpstr>Слайд 5</vt:lpstr>
      <vt:lpstr>Жыл мезгілдері туралы кім қандай өлең біледі?</vt:lpstr>
      <vt:lpstr>Жыл мезгілдері  кластер жасау және сурет бойынша әңгіме құрастыру</vt:lpstr>
      <vt:lpstr>Жыл мезгілдері</vt:lpstr>
      <vt:lpstr>Жаңа сөздермен танысу</vt:lpstr>
      <vt:lpstr>Слайд 10</vt:lpstr>
      <vt:lpstr>Слайд 11</vt:lpstr>
      <vt:lpstr>Слайд 12</vt:lpstr>
      <vt:lpstr>Слайд 13</vt:lpstr>
      <vt:lpstr>Слайд 14</vt:lpstr>
      <vt:lpstr>Слайд 15</vt:lpstr>
      <vt:lpstr>Үндестік заңы </vt:lpstr>
      <vt:lpstr>    </vt:lpstr>
      <vt:lpstr>Тапсырмалар орындау</vt:lpstr>
      <vt:lpstr>Слайд 19</vt:lpstr>
      <vt:lpstr>Слайд 20</vt:lpstr>
      <vt:lpstr>Жүз бір жұмбақ шешейік</vt:lpstr>
      <vt:lpstr>Блум жүйесі бойынша кесте толтыру</vt:lpstr>
      <vt:lpstr>Тест сұрақтары арқылы өз-өзін бағалау</vt:lpstr>
      <vt:lpstr>Бүгінгі сабақтан қандай әсер алдыңдар?</vt:lpstr>
      <vt:lpstr>Үйге тапсырма</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Қазақ тілі.  Жыл мезгілдері</dc:title>
  <dc:creator>Admin</dc:creator>
  <cp:lastModifiedBy>Admin</cp:lastModifiedBy>
  <cp:revision>68</cp:revision>
  <dcterms:created xsi:type="dcterms:W3CDTF">2013-01-28T03:04:42Z</dcterms:created>
  <dcterms:modified xsi:type="dcterms:W3CDTF">2013-02-01T06:27:43Z</dcterms:modified>
</cp:coreProperties>
</file>