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6F33DA9-FDCB-4AD3-8CB5-19F87D3DB3B4}" type="datetimeFigureOut">
              <a:rPr lang="ru-RU" smtClean="0"/>
              <a:t>27.04.2013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42D430-46E5-48FC-ABE0-E155F5157D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60648"/>
            <a:ext cx="61722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286000" y="6374922"/>
            <a:ext cx="6172200" cy="7841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717032"/>
            <a:ext cx="2448272" cy="21602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764704"/>
            <a:ext cx="6318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Республиканский</a:t>
            </a: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месячник </a:t>
            </a:r>
            <a:r>
              <a:rPr lang="ru-RU" sz="3200" b="1" dirty="0">
                <a:solidFill>
                  <a:srgbClr val="FF0000"/>
                </a:solidFill>
              </a:rPr>
              <a:t>по профилактике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 err="1">
                <a:solidFill>
                  <a:srgbClr val="FF0000"/>
                </a:solidFill>
              </a:rPr>
              <a:t>дорожно</a:t>
            </a:r>
            <a:r>
              <a:rPr lang="ru-RU" sz="3200" b="1" dirty="0">
                <a:solidFill>
                  <a:srgbClr val="FF0000"/>
                </a:solidFill>
              </a:rPr>
              <a:t> – транспортного и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бытового травматизма </a:t>
            </a:r>
            <a:endParaRPr lang="ru-RU" sz="3200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в начальной школе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933056"/>
            <a:ext cx="169037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6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Линейка «Добрая дорога детям»                 4 «б» класс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User\Pictures\2013-04-27\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21426" y="3727448"/>
            <a:ext cx="2845975" cy="268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Pictures\2013-04-27\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6658" y="1499646"/>
            <a:ext cx="3229312" cy="29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Pictures\2013-04-27\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49626" y="1319476"/>
            <a:ext cx="2736303" cy="277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57200" y="6428232"/>
            <a:ext cx="7467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413" y="1340769"/>
            <a:ext cx="1524000" cy="21602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51720" y="58446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 Борисенко Зоя Васильевна</a:t>
            </a:r>
            <a:endParaRPr lang="ru-RU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86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  <a:cs typeface="Aharoni" pitchFamily="2" charset="-79"/>
              </a:rPr>
              <a:t>Классный час «Путешествие в страну Дорожных знаков»  1 «а» класс</a:t>
            </a:r>
            <a:endParaRPr lang="ru-RU" b="1" dirty="0">
              <a:solidFill>
                <a:srgbClr val="00B050"/>
              </a:solidFill>
              <a:cs typeface="Aharoni" pitchFamily="2" charset="-79"/>
            </a:endParaRPr>
          </a:p>
        </p:txBody>
      </p:sp>
      <p:pic>
        <p:nvPicPr>
          <p:cNvPr id="3074" name="Picture 2" descr="C:\Users\User\Pictures\2013-04-27\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244827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Pictures\2013-04-27\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72816"/>
            <a:ext cx="288032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Pictures\2013-04-27\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2776"/>
            <a:ext cx="252028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07504" y="6453336"/>
            <a:ext cx="7467600" cy="4873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84699" y="4725144"/>
            <a:ext cx="3889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 Пак Ирина Павловна</a:t>
            </a:r>
            <a:endParaRPr lang="ru-RU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50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Pictures\2013-04-27\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535" y="1800834"/>
            <a:ext cx="3024336" cy="261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Pictures\2013-04-27\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30212" y="1150708"/>
            <a:ext cx="286023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Викторина 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Школа дорожных наук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 «В» класс</a:t>
            </a:r>
            <a:r>
              <a:rPr lang="ru-RU" sz="32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200" b="1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Picture 4" descr="C:\Users\User\Pictures\2013-04-27\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52166"/>
            <a:ext cx="3240359" cy="27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 </a:t>
            </a:r>
            <a:r>
              <a:rPr lang="ru-RU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Моторыгина</a:t>
            </a:r>
            <a:r>
              <a:rPr lang="ru-RU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Ирина Николаевна</a:t>
            </a:r>
            <a:endParaRPr lang="ru-RU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191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Pictures\2013-04-13\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31236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Pictures\2013-04-13\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574" y="3392996"/>
            <a:ext cx="25922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Pictures\2013-04-13\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20888"/>
            <a:ext cx="280831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20417"/>
            <a:ext cx="8629285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Правила личной безопасности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2 «Б» класс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 </a:t>
            </a:r>
            <a:r>
              <a:rPr lang="ru-RU" b="1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Логовская</a:t>
            </a:r>
            <a:r>
              <a:rPr lang="ru-RU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Елена Фёдоровна</a:t>
            </a:r>
            <a:endParaRPr lang="ru-RU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36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C:\Users\User\Pictures\2013-04-27\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765987" cy="204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620688"/>
            <a:ext cx="7467600" cy="5637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Правовой турнир </a:t>
            </a:r>
            <a:endParaRPr lang="ru-RU" sz="32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«Страна знатоков»</a:t>
            </a:r>
          </a:p>
          <a:p>
            <a:pPr marL="0" indent="0" algn="ctr">
              <a:buNone/>
            </a:pPr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«А» класс</a:t>
            </a:r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dirty="0"/>
          </a:p>
        </p:txBody>
      </p:sp>
      <p:pic>
        <p:nvPicPr>
          <p:cNvPr id="5" name="Picture 7" descr="C:\Users\User\Pictures\2013-04-27\0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0648"/>
            <a:ext cx="216024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User\Pictures\2013-04-27\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451" y="3068960"/>
            <a:ext cx="2232682" cy="251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Pictures\2013-04-27\0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70" y="2450323"/>
            <a:ext cx="2898102" cy="32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Pictures\2013-04-27\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11788" y="3621060"/>
            <a:ext cx="3160172" cy="248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05874" y="242262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Учитель </a:t>
            </a:r>
            <a:r>
              <a:rPr lang="ru-RU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Булавко</a:t>
            </a: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Валентина Евгеньевна</a:t>
            </a:r>
            <a:endParaRPr lang="ru-RU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648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116</TotalTime>
  <Words>67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Презентация PowerPoint</vt:lpstr>
      <vt:lpstr>Линейка «Добрая дорога детям»                 4 «б» класс</vt:lpstr>
      <vt:lpstr>Классный час «Путешествие в страну Дорожных знаков»  1 «а» класс</vt:lpstr>
      <vt:lpstr>Викторина  «Школа дорожных наук» 4 «В» класс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2013-04-27T04:40:27Z</dcterms:created>
  <dcterms:modified xsi:type="dcterms:W3CDTF">2013-04-27T06:37:12Z</dcterms:modified>
</cp:coreProperties>
</file>