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F33DA9-FDCB-4AD3-8CB5-19F87D3DB3B4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42D430-46E5-48FC-ABE0-E155F5157D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86000" y="6374922"/>
            <a:ext cx="6172200" cy="784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448272" cy="2160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764704"/>
            <a:ext cx="6318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Республиканский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месячник </a:t>
            </a:r>
            <a:r>
              <a:rPr lang="ru-RU" sz="3200" b="1" dirty="0">
                <a:solidFill>
                  <a:srgbClr val="FF0000"/>
                </a:solidFill>
              </a:rPr>
              <a:t>по профилактике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err="1">
                <a:solidFill>
                  <a:srgbClr val="FF0000"/>
                </a:solidFill>
              </a:rPr>
              <a:t>дорожно</a:t>
            </a:r>
            <a:r>
              <a:rPr lang="ru-RU" sz="3200" b="1" dirty="0">
                <a:solidFill>
                  <a:srgbClr val="FF0000"/>
                </a:solidFill>
              </a:rPr>
              <a:t> – транспортного и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бытового травматизма </a:t>
            </a:r>
            <a:endParaRPr lang="ru-RU" sz="3200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 начальной школе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169037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Линейка «Добрая дорога детям»                 4 «б» класс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Pictures\2013-04-27\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1426" y="3727448"/>
            <a:ext cx="2845975" cy="26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013-04-27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658" y="1499646"/>
            <a:ext cx="3229312" cy="29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2013-04-27\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9626" y="1319476"/>
            <a:ext cx="2736303" cy="27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6428232"/>
            <a:ext cx="7467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13" y="1340769"/>
            <a:ext cx="1524000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584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Борисенко Зоя Васильевна</a:t>
            </a:r>
            <a:endParaRPr lang="ru-RU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cs typeface="Aharoni" pitchFamily="2" charset="-79"/>
              </a:rPr>
              <a:t>Классный час «Путешествие в страну Дорожных знаков»  1 «а» класс</a:t>
            </a:r>
            <a:endParaRPr lang="ru-RU" b="1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3074" name="Picture 2" descr="C:\Users\User\Pictures\2013-04-27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4482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2013-04-27\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803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2013-04-27\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25202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6453336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4699" y="4725144"/>
            <a:ext cx="388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Пак Ирина Павловна</a:t>
            </a:r>
            <a:endParaRPr lang="ru-RU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Pictures\2013-04-27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35" y="1800834"/>
            <a:ext cx="3024336" cy="26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2013-04-27\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212" y="1150708"/>
            <a:ext cx="28602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Школа дорожных наук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«В» класс</a:t>
            </a:r>
            <a: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4" descr="C:\Users\User\Pictures\2013-04-27\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52166"/>
            <a:ext cx="3240359" cy="27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  <a:r>
              <a:rPr lang="ru-RU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Моторыгина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Ирина Николаевна</a:t>
            </a:r>
            <a:endParaRPr lang="ru-RU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9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Pictures\2013-04-13\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123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Pictures\2013-04-13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74" y="3392996"/>
            <a:ext cx="25922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Pictures\2013-04-13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20417"/>
            <a:ext cx="862928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личной безопасности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«Б» класс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  <a:r>
              <a:rPr lang="ru-RU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Логовская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Елена Фёдоровна</a:t>
            </a:r>
            <a:endParaRPr lang="ru-RU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6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User\Pictures\2013-04-27\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65987" cy="20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620688"/>
            <a:ext cx="7467600" cy="563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Правовой турнир </a:t>
            </a:r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«Страна знатоков»</a:t>
            </a:r>
          </a:p>
          <a:p>
            <a:pPr marL="0" indent="0" algn="ctr">
              <a:buNone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«А» класс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5" name="Picture 7" descr="C:\Users\User\Pictures\2013-04-27\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602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Pictures\2013-04-27\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51" y="3068960"/>
            <a:ext cx="2232682" cy="25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Pictures\2013-04-27\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0" y="2450323"/>
            <a:ext cx="2898102" cy="32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2013-04-27\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1788" y="3621060"/>
            <a:ext cx="3160172" cy="24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05874" y="24226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Булавко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Валентина Евгеньевна</a:t>
            </a:r>
            <a:endParaRPr lang="ru-RU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4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</TotalTime>
  <Words>67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Линейка «Добрая дорога детям»                 4 «б» класс</vt:lpstr>
      <vt:lpstr>Классный час «Путешествие в страну Дорожных знаков»  1 «а» класс</vt:lpstr>
      <vt:lpstr>Викторина  «Школа дорожных наук» 4 «В» класс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2013-04-27T04:40:27Z</dcterms:created>
  <dcterms:modified xsi:type="dcterms:W3CDTF">2013-04-27T06:37:12Z</dcterms:modified>
</cp:coreProperties>
</file>