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3" r:id="rId8"/>
    <p:sldId id="260" r:id="rId9"/>
    <p:sldId id="264" r:id="rId10"/>
    <p:sldId id="265" r:id="rId11"/>
    <p:sldId id="268" r:id="rId12"/>
    <p:sldId id="269" r:id="rId13"/>
    <p:sldId id="274" r:id="rId14"/>
    <p:sldId id="270" r:id="rId15"/>
    <p:sldId id="275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26300-8A9E-410A-97A3-688421F74D06}" type="datetimeFigureOut">
              <a:rPr lang="ru-RU" smtClean="0"/>
              <a:pPr/>
              <a:t>08.01.2005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4FA18-2AB3-4616-B3E3-3390DF12E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gif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file:///H:\Morfologi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Documents and Settings\Школа\Рабочий стол\112046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42910" y="428179"/>
            <a:ext cx="75724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8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Оқушының болашақ өміріндегі менің пәнімнің рөлі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3" descr="slide0001_backgroun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71472" y="428604"/>
            <a:ext cx="79435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Менің пәнімді оқып меңгерудің не себептен маңызы зор?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929066"/>
            <a:ext cx="364333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slide0001_backgroun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10" y="285728"/>
            <a:ext cx="80724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Менің оқушыларыма ең алдымен ең қажет: Білім бе? Іскерлік пе? Дағды ма?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786058"/>
            <a:ext cx="400052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9580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CC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203575" y="2349500"/>
            <a:ext cx="2519363" cy="1728788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Оқушы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928662" y="785794"/>
            <a:ext cx="2016125" cy="1196975"/>
          </a:xfrm>
          <a:prstGeom prst="wedgeRoundRectCallout">
            <a:avLst>
              <a:gd name="adj1" fmla="val 127954"/>
              <a:gd name="adj2" fmla="val 8554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kk-KZ" sz="2000" dirty="0" smtClean="0"/>
          </a:p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Сана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5003800" y="549275"/>
            <a:ext cx="3455988" cy="1008063"/>
          </a:xfrm>
          <a:prstGeom prst="wedgeRoundRectCallout">
            <a:avLst>
              <a:gd name="adj1" fmla="val -66537"/>
              <a:gd name="adj2" fmla="val 1326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kk-KZ" sz="2000" dirty="0" smtClean="0"/>
          </a:p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Іскерлік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755650" y="4149725"/>
            <a:ext cx="1655763" cy="1065225"/>
          </a:xfrm>
          <a:prstGeom prst="wedgeRoundRectCallout">
            <a:avLst>
              <a:gd name="adj1" fmla="val 123250"/>
              <a:gd name="adj2" fmla="val -8338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Дағды</a:t>
            </a:r>
            <a:endParaRPr lang="kk-KZ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5940425" y="4508500"/>
            <a:ext cx="2303463" cy="1008063"/>
          </a:xfrm>
          <a:prstGeom prst="wedgeRoundRectCallout">
            <a:avLst>
              <a:gd name="adj1" fmla="val -79495"/>
              <a:gd name="adj2" fmla="val -11787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Білім</a:t>
            </a:r>
            <a:endParaRPr lang="kk-KZ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slide0001_backgroun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10" y="285728"/>
            <a:ext cx="80724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Оқытатын пәніммен оқушымды қалайша әуестендіре аламын?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286124"/>
            <a:ext cx="357664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9580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CC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ru-RU"/>
          </a:p>
        </p:txBody>
      </p:sp>
      <p:pic>
        <p:nvPicPr>
          <p:cNvPr id="4" name="Рисунок 3" descr="D:\Д\РАБ СТОЛ\гульмира\фотолар\Наурыз 2012\DSC008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4"/>
            <a:ext cx="39290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Д\РАБ СТОЛ\гульмира\фотолар\Наурыз 2012\DSC008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143356"/>
            <a:ext cx="379413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Д\РАБ СТОЛ\гульмира\фотолар\4 cынып фота\Проект фото\DSC0019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2857496"/>
            <a:ext cx="378621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3" descr="miscellaneous_5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5143504" y="714356"/>
            <a:ext cx="198120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3" descr="miscellaneous_5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-285784" y="4643446"/>
            <a:ext cx="198120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slide0001_backgroun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10" y="214290"/>
            <a:ext cx="79296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Қазіргі еңбек нарығынды оқытатын пәнім қалайша қарастырылады? </a:t>
            </a:r>
            <a:endParaRPr lang="ru-RU" sz="4800" dirty="0"/>
          </a:p>
        </p:txBody>
      </p:sp>
      <p:pic>
        <p:nvPicPr>
          <p:cNvPr id="4" name="Picture 3" descr="J:\19f3a03429faafd709aa501d2ffceef4.gif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2786058"/>
            <a:ext cx="307183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9580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CC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ru-RU"/>
          </a:p>
        </p:txBody>
      </p:sp>
      <p:pic>
        <p:nvPicPr>
          <p:cNvPr id="3" name="Picture 15" descr="ja  0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14290"/>
            <a:ext cx="79296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Назарларыңызға</a:t>
            </a:r>
          </a:p>
          <a:p>
            <a:pPr algn="ctr"/>
            <a:r>
              <a:rPr lang="kk-KZ" sz="7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РАХМЕТ!</a:t>
            </a:r>
            <a:endParaRPr lang="ru-RU" sz="7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3" descr="slide0001_background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928670"/>
            <a:ext cx="371477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786182" y="214290"/>
            <a:ext cx="42862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Менің оқушым деген</a:t>
            </a:r>
          </a:p>
          <a:p>
            <a:pPr algn="ctr"/>
            <a:r>
              <a:rPr lang="kk-KZ" sz="72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4714875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7" descr="Рисунок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Д\РАБ СТОЛ\гульмира\фотолар\наурыз\SDC105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642918"/>
            <a:ext cx="37862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Д\РАБ СТОЛ\гульмира\фотолар\наурыз\SDC105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500042"/>
            <a:ext cx="407196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Д\РАБ СТОЛ\гульмира\фотолар\наурыз\SDC1052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714752"/>
            <a:ext cx="4214842" cy="285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Д\РАБ СТОЛ\гульмира\фотолар\4 cынып фота\Наурыз 2011\SDC1386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3857628"/>
            <a:ext cx="396241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:\Documents and Settings\Администратор\Мои документы\ПРезентации\ГУЛЯ\gallery_104_124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Д\РАБ СТОЛ\гульмира\фотолар\Кыз ару - фотки\DSCF30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642918"/>
            <a:ext cx="392909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Д\РАБ СТОЛ\гульмира\фотолар\Кыз ару - фотки\DSCF31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500042"/>
            <a:ext cx="364333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Д\РАБ СТОЛ\гульмира\фотолар\Кыз ару - фотки\DSCF312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3429000"/>
            <a:ext cx="3507585" cy="3286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13" descr="slide0001_backgroun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1472" y="0"/>
            <a:ext cx="79435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6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Менің пәнім </a:t>
            </a:r>
          </a:p>
          <a:p>
            <a:pPr algn="ctr"/>
            <a:r>
              <a:rPr lang="kk-KZ" sz="66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нені оқытып,</a:t>
            </a:r>
          </a:p>
          <a:p>
            <a:pPr algn="ctr"/>
            <a:r>
              <a:rPr lang="kk-KZ" sz="66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үйретеді?</a:t>
            </a:r>
            <a:endParaRPr lang="ru-RU" sz="6600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429000"/>
            <a:ext cx="507209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9580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CC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ru-RU"/>
          </a:p>
        </p:txBody>
      </p:sp>
      <p:pic>
        <p:nvPicPr>
          <p:cNvPr id="4" name="Рисунок 3" descr="F:\DCIM\100MEDIA\IMG_03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00042"/>
            <a:ext cx="464347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DCIM\100MEDIA\IMG_03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357562"/>
            <a:ext cx="514353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:\Erlan\Aygul\Суреттер 1\рисунки!\аниме\butterfly_2003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286256"/>
            <a:ext cx="2143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Erlan\Aygul\Суреттер 1\рисунки!\аниме\butterfly_2003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4429132"/>
            <a:ext cx="2143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slide0001_backgroun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1472" y="0"/>
            <a:ext cx="79435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6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 оқушыларыма нені үйреткім келеді?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286124"/>
            <a:ext cx="414340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9580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CC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ru-RU"/>
          </a:p>
        </p:txBody>
      </p:sp>
      <p:pic>
        <p:nvPicPr>
          <p:cNvPr id="6" name="Рисунок 5" descr="D:\Д\РАБ СТОЛ\гульмира\фотолар\4 cынып фота\Ашык сабак кала\DSC003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328614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Д\РАБ СТОЛ\гульмира\фотолар\4 cынып фота\Ашык сабак кала\DSC003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571480"/>
            <a:ext cx="31432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Д\РАБ СТОЛ\гульмира\фотолар\4 cынып фота\Cеминар\SAM_03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786190"/>
            <a:ext cx="371477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Д\РАБ СТОЛ\гульмира\фотолар\4 cынып фота\Cеминар\SAM_039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071942"/>
            <a:ext cx="321471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Д\РАБ СТОЛ\гульмира\фотолар\4 cынып фота\Ашык сабак кала\DSC0032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2500306"/>
            <a:ext cx="314327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9580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CC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kk-KZ"/>
          </a:p>
          <a:p>
            <a:endParaRPr lang="ru-RU"/>
          </a:p>
        </p:txBody>
      </p:sp>
      <p:pic>
        <p:nvPicPr>
          <p:cNvPr id="4" name="Рисунок 3" descr="D:\Д\РАБ СТОЛ\гульмира\фотолар\4 cынып фота\Суб-День семьи\SDC141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037" y="419080"/>
            <a:ext cx="321471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Д\РАБ СТОЛ\гульмира\фотолар\4 cынып фота\Суб-День семьи\SDC140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500042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Д\РАБ СТОЛ\гульмира\фотолар\4 cынып фота\Суб-День семьи\SDC1427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643314"/>
            <a:ext cx="342902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Д\РАБ СТОЛ\гульмира\фотолар\4 cынып фота\Суб-День семьи\SDC143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4286256"/>
            <a:ext cx="314327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Д\РАБ СТОЛ\гульмира\фотолар\Дүниетану апталығы\DSCF310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2357430"/>
            <a:ext cx="2930536" cy="2376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3" descr="miscellaneous_50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3071802" y="500042"/>
            <a:ext cx="198120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3" descr="miscellaneous_50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3357554" y="5145087"/>
            <a:ext cx="198120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72</Words>
  <Application>Microsoft Office PowerPoint</Application>
  <PresentationFormat>Экран (4:3)</PresentationFormat>
  <Paragraphs>158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Гульмира</dc:creator>
  <cp:lastModifiedBy>15KOM</cp:lastModifiedBy>
  <cp:revision>24</cp:revision>
  <dcterms:created xsi:type="dcterms:W3CDTF">2012-11-06T15:31:30Z</dcterms:created>
  <dcterms:modified xsi:type="dcterms:W3CDTF">2005-01-08T00:56:58Z</dcterms:modified>
</cp:coreProperties>
</file>