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79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7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71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86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62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15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64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58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7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45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2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75B19-046B-482E-B185-80A84333ED08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4E6B4-2157-48B3-8358-3C90F47A4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06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88437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Тема урока:  Вышивка бисером в  казахском национальном костюме</a:t>
            </a:r>
            <a:endParaRPr lang="ru-RU" dirty="0"/>
          </a:p>
          <a:p>
            <a:r>
              <a:rPr lang="ru-RU" b="1" dirty="0"/>
              <a:t>Казахский национальный орнамент ( 9 класс).</a:t>
            </a:r>
            <a:endParaRPr lang="ru-RU" dirty="0"/>
          </a:p>
          <a:p>
            <a:r>
              <a:rPr lang="ru-RU" dirty="0"/>
              <a:t> </a:t>
            </a:r>
          </a:p>
          <a:p>
            <a:pPr algn="just"/>
            <a:r>
              <a:rPr lang="ru-RU" b="1" dirty="0"/>
              <a:t>Цели: 1.</a:t>
            </a:r>
            <a:r>
              <a:rPr lang="ru-RU" dirty="0"/>
              <a:t> Цели урока:</a:t>
            </a:r>
          </a:p>
          <a:p>
            <a:pPr algn="just"/>
            <a:r>
              <a:rPr lang="ru-RU" dirty="0"/>
              <a:t>Образовательные - ознакомить с историей  появления бисера, различными видами работ с  бисером; сформировать знания о некоторых приёмах </a:t>
            </a:r>
            <a:r>
              <a:rPr lang="ru-RU" dirty="0" err="1"/>
              <a:t>бисеро</a:t>
            </a:r>
            <a:r>
              <a:rPr lang="ru-RU" dirty="0"/>
              <a:t> плетения;</a:t>
            </a:r>
          </a:p>
          <a:p>
            <a:pPr algn="just"/>
            <a:r>
              <a:rPr lang="ru-RU" dirty="0"/>
              <a:t>Воспитательные -  воспитывать аккуратность при работе, внимательность и любовь к декоративно - прикладному творчеству;</a:t>
            </a:r>
          </a:p>
          <a:p>
            <a:pPr algn="just"/>
            <a:r>
              <a:rPr lang="ru-RU" dirty="0"/>
              <a:t>Развивающие - развивать творческое мышление учащихся, фантазию, чувство прекрасного, познавательный интерес к предмету через исторический экскурс в мир бисера, развитие моторики пальцев, мышления.</a:t>
            </a:r>
          </a:p>
          <a:p>
            <a:pPr algn="just"/>
            <a:r>
              <a:rPr lang="ru-RU" b="1" dirty="0"/>
              <a:t>Оборудование:</a:t>
            </a:r>
            <a:endParaRPr lang="ru-RU" dirty="0"/>
          </a:p>
          <a:p>
            <a:pPr algn="just"/>
            <a:r>
              <a:rPr lang="ru-RU" dirty="0"/>
              <a:t>различные изделия из бисера, схемы плетения различных изделий, бисер, стеклярус, мелкие бусы различных цветов, тонкая проволока или леска, иголки, нитки, </a:t>
            </a:r>
            <a:r>
              <a:rPr lang="ru-RU" dirty="0" err="1"/>
              <a:t>нитковдеватель</a:t>
            </a:r>
            <a:r>
              <a:rPr lang="ru-RU" dirty="0"/>
              <a:t>, ножницы, компьютер, проектор, экран, презентация.</a:t>
            </a:r>
          </a:p>
          <a:p>
            <a:pPr algn="just"/>
            <a:r>
              <a:rPr lang="ru-RU" b="1" dirty="0"/>
              <a:t>Эстетическое воспитание.</a:t>
            </a:r>
            <a:endParaRPr lang="ru-RU" dirty="0"/>
          </a:p>
          <a:p>
            <a:pPr algn="just"/>
            <a:r>
              <a:rPr lang="ru-RU" dirty="0"/>
              <a:t>Наглядный комплекс: «Казахский национальный орнамент», «Казахские национальные головные уборы», «Национальные костюмы», казахские национальные головные уборы в иллюстрациях, раздаточный материал «Виды орнаментов». </a:t>
            </a:r>
          </a:p>
          <a:p>
            <a:pPr algn="just"/>
            <a:r>
              <a:rPr lang="ru-RU" dirty="0"/>
              <a:t>Материалы для учащихся: карандаш, линейка, см. лента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52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6064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Тип урока</a:t>
            </a:r>
            <a:r>
              <a:rPr lang="ru-RU" dirty="0" smtClean="0"/>
              <a:t>: комбинированный (вводная лекция и практическая работа).</a:t>
            </a:r>
          </a:p>
          <a:p>
            <a:pPr algn="just"/>
            <a:r>
              <a:rPr lang="ru-RU" dirty="0" smtClean="0"/>
              <a:t>Методы обучения: беседа, учебная демонстрация, работа в тетради, устное</a:t>
            </a:r>
          </a:p>
          <a:p>
            <a:pPr algn="just"/>
            <a:r>
              <a:rPr lang="ru-RU" dirty="0" smtClean="0"/>
              <a:t>изложение, самостоятельная работа.</a:t>
            </a:r>
          </a:p>
          <a:p>
            <a:pPr algn="just"/>
            <a:r>
              <a:rPr lang="ru-RU" dirty="0" smtClean="0"/>
              <a:t>Меж предметные связи:  изобразительное искусство.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628800"/>
            <a:ext cx="7920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План первого урока:</a:t>
            </a:r>
            <a:endParaRPr lang="ru-RU" dirty="0"/>
          </a:p>
          <a:p>
            <a:pPr algn="just"/>
            <a:r>
              <a:rPr lang="ru-RU" dirty="0"/>
              <a:t>Орг. момент (1 мин.)</a:t>
            </a:r>
          </a:p>
          <a:p>
            <a:pPr algn="just"/>
            <a:r>
              <a:rPr lang="ru-RU" dirty="0"/>
              <a:t>Вводный инструктаж (5 мин.): </a:t>
            </a:r>
          </a:p>
          <a:p>
            <a:pPr algn="just"/>
            <a:r>
              <a:rPr lang="ru-RU" dirty="0"/>
              <a:t>а) готовность к уроку</a:t>
            </a:r>
          </a:p>
          <a:p>
            <a:pPr algn="just"/>
            <a:r>
              <a:rPr lang="ru-RU" b="1" dirty="0"/>
              <a:t>Цель урока:</a:t>
            </a:r>
            <a:endParaRPr lang="ru-RU" dirty="0"/>
          </a:p>
          <a:p>
            <a:pPr algn="just"/>
            <a:r>
              <a:rPr lang="ru-RU" dirty="0"/>
              <a:t>а) Объяснение  нового материала</a:t>
            </a:r>
          </a:p>
          <a:p>
            <a:pPr algn="just"/>
            <a:r>
              <a:rPr lang="ru-RU" dirty="0"/>
              <a:t>фронтальный опрос.</a:t>
            </a:r>
          </a:p>
          <a:p>
            <a:pPr algn="just"/>
            <a:r>
              <a:rPr lang="ru-RU" dirty="0"/>
              <a:t>б) итоги рефлексия.</a:t>
            </a:r>
          </a:p>
          <a:p>
            <a:pPr algn="just"/>
            <a:r>
              <a:rPr lang="ru-RU" dirty="0"/>
              <a:t>в) домашнее задание</a:t>
            </a:r>
          </a:p>
          <a:p>
            <a:pPr algn="just"/>
            <a:r>
              <a:rPr lang="ru-RU" dirty="0"/>
              <a:t> Как всякий костюм, он эволюционно </a:t>
            </a:r>
            <a:r>
              <a:rPr lang="ru-RU" dirty="0" err="1"/>
              <a:t>совершенствовался.Развитие</a:t>
            </a:r>
            <a:r>
              <a:rPr lang="ru-RU" dirty="0"/>
              <a:t> его основных форм происходило под влиянием окружающей среды, особенностей климатических условий жизни в степи (сильные ветры, летний зной зимние морозы). А также с учетом потребности кочевой жизни-необходимостью подолгу находиться в седле в одежде, не стесняющей движение.</a:t>
            </a:r>
          </a:p>
        </p:txBody>
      </p:sp>
    </p:spTree>
    <p:extLst>
      <p:ext uri="{BB962C8B-B14F-4D97-AF65-F5344CB8AC3E}">
        <p14:creationId xmlns:p14="http://schemas.microsoft.com/office/powerpoint/2010/main" val="331688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335846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Запишите тему урока в тетради: «Вышивка бисером в  казахском национальном костюме».</a:t>
            </a:r>
          </a:p>
          <a:p>
            <a:pPr algn="just"/>
            <a:r>
              <a:rPr lang="ru-RU" dirty="0"/>
              <a:t>Казахский костюм вобрал в себя все лучшее, что создано искусством и талантом многих поколений, помноженным на труд сотен и тысяч народных умельцев. В нем воплотились основные принципы и достижения художественных промыслов, создавшихся веками вследствие хозяйственной специализации кочевой и полуоседлой групп населения. Казахская вышивка расцвечена радужным спектром с доминантой красного цвета</a:t>
            </a:r>
            <a:r>
              <a:rPr lang="ru-RU" dirty="0" smtClean="0"/>
              <a:t>. Наиболее </a:t>
            </a:r>
            <a:r>
              <a:rPr lang="ru-RU" dirty="0"/>
              <a:t>распространенные казахские орнаментальные мотивы</a:t>
            </a:r>
            <a:r>
              <a:rPr lang="ru-RU" dirty="0" smtClean="0"/>
              <a:t>: всевозможные </a:t>
            </a:r>
            <a:r>
              <a:rPr lang="ru-RU" dirty="0"/>
              <a:t>комбинации из роговидных завитков</a:t>
            </a:r>
            <a:r>
              <a:rPr lang="ru-RU" dirty="0" smtClean="0"/>
              <a:t>, образующие </a:t>
            </a:r>
            <a:r>
              <a:rPr lang="ru-RU" dirty="0"/>
              <a:t>ромбы</a:t>
            </a:r>
            <a:r>
              <a:rPr lang="ru-RU" dirty="0" smtClean="0"/>
              <a:t>, крестовины, цепи-символические </a:t>
            </a:r>
            <a:r>
              <a:rPr lang="ru-RU" dirty="0"/>
              <a:t>знаки пожелания благополучия, обилия скота</a:t>
            </a:r>
            <a:r>
              <a:rPr lang="ru-RU" dirty="0" smtClean="0"/>
              <a:t>, его </a:t>
            </a:r>
            <a:r>
              <a:rPr lang="ru-RU" dirty="0"/>
              <a:t>сохранения от падежа</a:t>
            </a:r>
            <a:r>
              <a:rPr lang="ru-RU" dirty="0" smtClean="0"/>
              <a:t>, бескормицы </a:t>
            </a:r>
            <a:r>
              <a:rPr lang="ru-RU" dirty="0"/>
              <a:t>и других бед.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645024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Вопросы:</a:t>
            </a:r>
            <a:endParaRPr lang="ru-RU" dirty="0"/>
          </a:p>
          <a:p>
            <a:pPr algn="just"/>
            <a:r>
              <a:rPr lang="ru-RU" dirty="0"/>
              <a:t>-  Опишите костюм казахской девушки?</a:t>
            </a:r>
          </a:p>
          <a:p>
            <a:pPr algn="just"/>
            <a:r>
              <a:rPr lang="ru-RU" dirty="0"/>
              <a:t>-? (внешне, язык, обычаи, культура)</a:t>
            </a:r>
          </a:p>
          <a:p>
            <a:pPr algn="just"/>
            <a:r>
              <a:rPr lang="ru-RU" dirty="0"/>
              <a:t>-Из каких материалов изготавливалась одежда?</a:t>
            </a:r>
          </a:p>
          <a:p>
            <a:pPr algn="just"/>
            <a:r>
              <a:rPr lang="ru-RU" dirty="0"/>
              <a:t>Исторически у каждого народа сложился внешний облик в виде </a:t>
            </a:r>
            <a:r>
              <a:rPr lang="ru-RU" dirty="0" smtClean="0"/>
              <a:t>национального </a:t>
            </a:r>
            <a:r>
              <a:rPr lang="ru-RU" dirty="0"/>
              <a:t>костюма. Презентация «Национальные костюмы»). Здесь представлены зрительные образы костюмов народов, проживающих на </a:t>
            </a:r>
            <a:r>
              <a:rPr lang="ru-RU" dirty="0" smtClean="0"/>
              <a:t>территории </a:t>
            </a:r>
            <a:r>
              <a:rPr lang="ru-RU" dirty="0"/>
              <a:t>бывшего Советского Союза. По этим образам можно судить о менталитете  народа, о нравах, национальных чертах и территориально-климатических условиях проживания. (Обсуждение общего и различного, акцент на красочности, орнаментации, форме головных уборов).</a:t>
            </a:r>
          </a:p>
        </p:txBody>
      </p:sp>
    </p:spTree>
    <p:extLst>
      <p:ext uri="{BB962C8B-B14F-4D97-AF65-F5344CB8AC3E}">
        <p14:creationId xmlns:p14="http://schemas.microsoft.com/office/powerpoint/2010/main" val="274976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0"/>
            <a:ext cx="86409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Вы уже знаете, что 100 лет назад выйти на улицу без головного убора </a:t>
            </a:r>
            <a:r>
              <a:rPr lang="ru-RU" dirty="0" smtClean="0"/>
              <a:t>считалось </a:t>
            </a:r>
            <a:r>
              <a:rPr lang="ru-RU" dirty="0"/>
              <a:t>неприличным. Непокрытая голова в старину  символ бесчестья. </a:t>
            </a:r>
            <a:r>
              <a:rPr lang="ru-RU" dirty="0" smtClean="0"/>
              <a:t>Отсю</a:t>
            </a:r>
            <a:r>
              <a:rPr lang="ru-RU" dirty="0"/>
              <a:t>д</a:t>
            </a:r>
            <a:r>
              <a:rPr lang="ru-RU" dirty="0" smtClean="0"/>
              <a:t>а </a:t>
            </a:r>
            <a:r>
              <a:rPr lang="ru-RU" dirty="0"/>
              <a:t>возникло выражение «опростоволоситься».</a:t>
            </a:r>
          </a:p>
          <a:p>
            <a:r>
              <a:rPr lang="ru-RU" dirty="0"/>
              <a:t>- Так какой же головной убор носили бы вы 100-200 лет назад?</a:t>
            </a:r>
          </a:p>
          <a:p>
            <a:r>
              <a:rPr lang="ru-RU" b="1" dirty="0"/>
              <a:t>Казахские головные уборы.</a:t>
            </a:r>
            <a:endParaRPr lang="ru-RU" dirty="0"/>
          </a:p>
          <a:p>
            <a:r>
              <a:rPr lang="ru-RU" b="1" dirty="0"/>
              <a:t>Мужские головные уборы:</a:t>
            </a:r>
            <a:endParaRPr lang="ru-RU" dirty="0"/>
          </a:p>
          <a:p>
            <a:r>
              <a:rPr lang="ru-RU" b="1" dirty="0"/>
              <a:t>Женские головные уборы:</a:t>
            </a:r>
            <a:endParaRPr lang="ru-RU" dirty="0"/>
          </a:p>
          <a:p>
            <a:pPr algn="just"/>
            <a:r>
              <a:rPr lang="ru-RU" dirty="0" smtClean="0"/>
              <a:t>   Вышивка </a:t>
            </a:r>
            <a:r>
              <a:rPr lang="ru-RU" dirty="0"/>
              <a:t>- один из распространенных видов народного творчества. Искусство создания на тканях узоров с помощью иглы и нитей известно с давних времен. Русскую женщину эта сложная, но увлекательная работа сопровождала всю жизнь. С раннего детства девочки учились вышивать. Это занятие было традиционным для русской женщины, как в бедной, так и в богатой семье. Крестьянская девушка должна была готовить себе приданное: свадебный наряд, выходную одежду, постельное белье, скатерти, полотенца и многое другое. Все женщины вышиванием заполняли своё свободное время. Такая работа считалась самой подходящей для женщины. Любовное, ласковое и очень уважительное отношение народа к труду вышивальщицы отразилось в стихах и песнях.</a:t>
            </a:r>
          </a:p>
        </p:txBody>
      </p:sp>
    </p:spTree>
    <p:extLst>
      <p:ext uri="{BB962C8B-B14F-4D97-AF65-F5344CB8AC3E}">
        <p14:creationId xmlns:p14="http://schemas.microsoft.com/office/powerpoint/2010/main" val="3517732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897" y="476672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Но все они украшались вышивкой, бисером, бусами, стеклярусом, золотой канителью. Волосы на девичнике расплетали, вели невесту в баню и заплетали перед венчанием в две косы. Обряд этот сопровождался песнями-причитаниями. Платок в старину был любимым головным убором и у девушек, и у женщин, был самым желанным подарком невесте, матери. А молодой муж обязательно дарил платок жене после рождения первенца.</a:t>
            </a:r>
          </a:p>
          <a:p>
            <a:pPr algn="just"/>
            <a:r>
              <a:rPr lang="ru-RU" dirty="0"/>
              <a:t>Народный костюм всегда был украшен орнаментом. Национальные орнаменты различны, т. к. они отражают жизнь народов, окружающую среду в символических образах. Человек видел небо, солнце, воду, растительный и животный мир. Эти образы он упростил и зашифровал в символах.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9895" y="3338994"/>
            <a:ext cx="844258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( На парты раздаются таблицы с элементами национальных орнаментов).</a:t>
            </a:r>
          </a:p>
          <a:p>
            <a:r>
              <a:rPr lang="ru-RU" dirty="0"/>
              <a:t>- Давайте вспомним виды и элементы казахского орнамента (сообщения учащихся).На таблице изображены 4 вида казахского орнамента. Через время после замужества девушка передавала родным информацию посредством вышивки (счастлива или нет в новой семье).При этом использовалась символика цвета: голубой-небо, белый- радость, жёлтый-знание, мудрость, красный- огонь, </a:t>
            </a:r>
            <a:r>
              <a:rPr lang="ru-RU" dirty="0" err="1"/>
              <a:t>солнце,зелёный</a:t>
            </a:r>
            <a:r>
              <a:rPr lang="ru-RU" dirty="0"/>
              <a:t>- весна, юность. Вам нужно обдумать- какой головной убор хотите изготовить, какой национальности( можно татарский, корейский и др., сведения о них найдите в Интернете или спросите у родителей). Постарайтесь использовать элементы национальных орнаментов в украшении.</a:t>
            </a:r>
          </a:p>
        </p:txBody>
      </p:sp>
    </p:spTree>
    <p:extLst>
      <p:ext uri="{BB962C8B-B14F-4D97-AF65-F5344CB8AC3E}">
        <p14:creationId xmlns:p14="http://schemas.microsoft.com/office/powerpoint/2010/main" val="416565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 для самостоятельной работы:</a:t>
            </a:r>
            <a:endParaRPr lang="ru-RU" dirty="0"/>
          </a:p>
          <a:p>
            <a:r>
              <a:rPr lang="ru-RU" dirty="0"/>
              <a:t>1. Начать работу над эскизом, предварительно сняв мерку обхвата головы (демонстрирует учитель).</a:t>
            </a:r>
          </a:p>
          <a:p>
            <a:r>
              <a:rPr lang="ru-RU" dirty="0"/>
              <a:t>2. В цвете не торопитесь оформлять, т.к. материалы ещё не подобраны. Необходимо определить форму, размеры, декор.</a:t>
            </a:r>
          </a:p>
          <a:p>
            <a:r>
              <a:rPr lang="ru-RU" dirty="0"/>
              <a:t>3. Работа рассчитана на 20 мин. Во время работы не забывайте про осанку, не сутультесь. Орнамент в декоре может быть </a:t>
            </a:r>
            <a:r>
              <a:rPr lang="ru-RU" dirty="0" err="1"/>
              <a:t>закомпанован</a:t>
            </a:r>
            <a:r>
              <a:rPr lang="ru-RU" dirty="0"/>
              <a:t> по центру, в виде полосы, по углам. Орнамент изобразите условно, но помните, чем больше ручной работы, тем эффектнее смотрится изделие.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845971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Рефлексия:</a:t>
            </a:r>
            <a:endParaRPr lang="ru-RU" dirty="0"/>
          </a:p>
          <a:p>
            <a:r>
              <a:rPr lang="ru-RU" dirty="0"/>
              <a:t>- О чем мы сегодня узнали на уроке?</a:t>
            </a:r>
          </a:p>
          <a:p>
            <a:r>
              <a:rPr lang="ru-RU" dirty="0"/>
              <a:t>- Что удивило, что понравилось?</a:t>
            </a:r>
          </a:p>
          <a:p>
            <a:r>
              <a:rPr lang="ru-RU" dirty="0"/>
              <a:t>- Нужно ли современному человеку знать народные обычаи и традиции?</a:t>
            </a:r>
          </a:p>
          <a:p>
            <a:r>
              <a:rPr lang="ru-RU" dirty="0"/>
              <a:t>За 5 мин. до звонка- запись в тетрадь домашнего задания.</a:t>
            </a:r>
          </a:p>
          <a:p>
            <a:r>
              <a:rPr lang="ru-RU" dirty="0"/>
              <a:t>1. Разработать эскиз.</a:t>
            </a:r>
          </a:p>
          <a:p>
            <a:r>
              <a:rPr lang="ru-RU" dirty="0"/>
              <a:t>2. Принести фурнитуру, украшения. Орнаменты в соответствии с эскизом.</a:t>
            </a:r>
          </a:p>
          <a:p>
            <a:r>
              <a:rPr lang="ru-RU" dirty="0"/>
              <a:t>3. Для каркаса принести на выбор: картон формата А3, жёсткий </a:t>
            </a:r>
            <a:r>
              <a:rPr lang="ru-RU" dirty="0" err="1"/>
              <a:t>дублерин</a:t>
            </a:r>
            <a:r>
              <a:rPr lang="ru-RU" dirty="0"/>
              <a:t> или </a:t>
            </a:r>
            <a:r>
              <a:rPr lang="ru-RU" dirty="0" err="1"/>
              <a:t>фатин</a:t>
            </a:r>
            <a:r>
              <a:rPr lang="ru-RU" dirty="0"/>
              <a:t> 50 см( образцы на стенде)</a:t>
            </a:r>
          </a:p>
          <a:p>
            <a:r>
              <a:rPr lang="ru-RU" dirty="0"/>
              <a:t>4. Скотч, ножницы, иглу, нитки, игольницу.</a:t>
            </a:r>
          </a:p>
          <a:p>
            <a:r>
              <a:rPr lang="ru-RU" dirty="0"/>
              <a:t>5. Для чехла на выбор: бархат, парчу, трикотаж нужного цвета. Для кокошника- 20 см., для </a:t>
            </a:r>
            <a:r>
              <a:rPr lang="ru-RU" dirty="0" err="1"/>
              <a:t>борыка</a:t>
            </a:r>
            <a:r>
              <a:rPr lang="ru-RU" dirty="0"/>
              <a:t>, </a:t>
            </a:r>
            <a:r>
              <a:rPr lang="ru-RU" dirty="0" err="1"/>
              <a:t>саукеле</a:t>
            </a:r>
            <a:r>
              <a:rPr lang="ru-RU" dirty="0"/>
              <a:t>- 40 см ( полоса).</a:t>
            </a:r>
          </a:p>
          <a:p>
            <a:r>
              <a:rPr lang="ru-RU" dirty="0"/>
              <a:t>- Всё понятно? Спасибо, на следующих уроках нас ожидает волнующий процесс создания шедевра.</a:t>
            </a:r>
          </a:p>
        </p:txBody>
      </p:sp>
    </p:spTree>
    <p:extLst>
      <p:ext uri="{BB962C8B-B14F-4D97-AF65-F5344CB8AC3E}">
        <p14:creationId xmlns:p14="http://schemas.microsoft.com/office/powerpoint/2010/main" val="18600190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977</Words>
  <Application>Microsoft Office PowerPoint</Application>
  <PresentationFormat>Экран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</dc:creator>
  <cp:lastModifiedBy>111</cp:lastModifiedBy>
  <cp:revision>2</cp:revision>
  <dcterms:created xsi:type="dcterms:W3CDTF">2013-04-24T03:33:51Z</dcterms:created>
  <dcterms:modified xsi:type="dcterms:W3CDTF">2013-04-24T04:08:02Z</dcterms:modified>
</cp:coreProperties>
</file>