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0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340768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дайындық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күніміз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Жарқын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шығар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үніміз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Елін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сүйіп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жетер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Жамандықтан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қашатын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басатын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гүліміз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1399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030313" cy="95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50925"/>
            <a:ext cx="64373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92696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өлеңнің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авторымен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танысып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кетейік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Автормен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кітаптарымен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таныстыру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-1942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ақпанда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Жамбыл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Қордай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ауданындағы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стансасында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өлеңі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1958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«Ара»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жарияланды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Қырықтан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кітаптары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тілдерінде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Шығармалары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мектептеріне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оқулықтарға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кітапты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алдымызға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шығайық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сөздер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кездессе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сызып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қойыңдар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тақтаға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79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12776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Сұрақ</a:t>
            </a:r>
            <a:r>
              <a:rPr lang="ru-RU" sz="2800" dirty="0"/>
              <a:t> –</a:t>
            </a:r>
            <a:r>
              <a:rPr lang="ru-RU" sz="2800" dirty="0" err="1"/>
              <a:t>жауап</a:t>
            </a:r>
            <a:r>
              <a:rPr lang="ru-RU" sz="2800" dirty="0"/>
              <a:t>. 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Өлең</a:t>
            </a:r>
            <a:r>
              <a:rPr lang="ru-RU" sz="2800" dirty="0"/>
              <a:t> не </a:t>
            </a:r>
            <a:r>
              <a:rPr lang="ru-RU" sz="2800" dirty="0" err="1"/>
              <a:t>туралы</a:t>
            </a:r>
            <a:r>
              <a:rPr lang="ru-RU" sz="2800" dirty="0"/>
              <a:t> </a:t>
            </a:r>
            <a:r>
              <a:rPr lang="ru-RU" sz="2800" dirty="0" err="1"/>
              <a:t>екен</a:t>
            </a:r>
            <a:r>
              <a:rPr lang="ru-RU" sz="2800" dirty="0"/>
              <a:t>?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Көктем</a:t>
            </a:r>
            <a:r>
              <a:rPr lang="ru-RU" sz="2800" dirty="0"/>
              <a:t> неге </a:t>
            </a:r>
            <a:r>
              <a:rPr lang="ru-RU" sz="2800" dirty="0" err="1"/>
              <a:t>туады</a:t>
            </a:r>
            <a:r>
              <a:rPr lang="ru-RU" sz="2800" dirty="0"/>
              <a:t> </a:t>
            </a:r>
            <a:r>
              <a:rPr lang="ru-RU" sz="2800" dirty="0" err="1"/>
              <a:t>екен</a:t>
            </a:r>
            <a:r>
              <a:rPr lang="ru-RU" sz="2800" dirty="0"/>
              <a:t>?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Жаз</a:t>
            </a:r>
            <a:r>
              <a:rPr lang="ru-RU" sz="2800" dirty="0"/>
              <a:t> </a:t>
            </a:r>
            <a:r>
              <a:rPr lang="ru-RU" sz="2800" dirty="0" err="1"/>
              <a:t>мезгілінде</a:t>
            </a:r>
            <a:r>
              <a:rPr lang="ru-RU" sz="2800" dirty="0"/>
              <a:t> </a:t>
            </a:r>
            <a:r>
              <a:rPr lang="ru-RU" sz="2800" dirty="0" err="1"/>
              <a:t>қандай</a:t>
            </a:r>
            <a:r>
              <a:rPr lang="ru-RU" sz="2800" dirty="0"/>
              <a:t> </a:t>
            </a:r>
            <a:r>
              <a:rPr lang="ru-RU" sz="2800" dirty="0" err="1"/>
              <a:t>жұмыстар</a:t>
            </a:r>
            <a:r>
              <a:rPr lang="ru-RU" sz="2800" dirty="0"/>
              <a:t> </a:t>
            </a:r>
            <a:r>
              <a:rPr lang="ru-RU" sz="2800" dirty="0" err="1"/>
              <a:t>басталады</a:t>
            </a:r>
            <a:r>
              <a:rPr lang="ru-RU" sz="2800" dirty="0"/>
              <a:t> </a:t>
            </a:r>
            <a:r>
              <a:rPr lang="ru-RU" sz="2800" dirty="0" err="1"/>
              <a:t>екен</a:t>
            </a:r>
            <a:r>
              <a:rPr lang="ru-RU" sz="2800" dirty="0"/>
              <a:t>?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Күз</a:t>
            </a:r>
            <a:r>
              <a:rPr lang="ru-RU" sz="2800" dirty="0"/>
              <a:t> </a:t>
            </a:r>
            <a:r>
              <a:rPr lang="ru-RU" sz="2800" dirty="0" err="1"/>
              <a:t>келген</a:t>
            </a:r>
            <a:r>
              <a:rPr lang="ru-RU" sz="2800" dirty="0"/>
              <a:t> не </a:t>
            </a:r>
            <a:r>
              <a:rPr lang="ru-RU" sz="2800" dirty="0" err="1"/>
              <a:t>істейді</a:t>
            </a:r>
            <a:r>
              <a:rPr lang="ru-RU" sz="2800" dirty="0"/>
              <a:t> </a:t>
            </a:r>
            <a:r>
              <a:rPr lang="ru-RU" sz="2800" dirty="0" err="1"/>
              <a:t>екен</a:t>
            </a:r>
            <a:r>
              <a:rPr lang="ru-RU" sz="2800" dirty="0"/>
              <a:t>?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Қыстың</a:t>
            </a:r>
            <a:r>
              <a:rPr lang="ru-RU" sz="2800" dirty="0"/>
              <a:t> </a:t>
            </a:r>
            <a:r>
              <a:rPr lang="ru-RU" sz="2800" dirty="0" err="1"/>
              <a:t>алғаш</a:t>
            </a:r>
            <a:r>
              <a:rPr lang="ru-RU" sz="2800" dirty="0"/>
              <a:t> </a:t>
            </a:r>
            <a:r>
              <a:rPr lang="ru-RU" sz="2800" dirty="0" err="1"/>
              <a:t>белгісі</a:t>
            </a:r>
            <a:r>
              <a:rPr lang="ru-RU" sz="2800" dirty="0"/>
              <a:t> </a:t>
            </a:r>
            <a:r>
              <a:rPr lang="ru-RU" sz="2800" dirty="0" err="1"/>
              <a:t>қандай</a:t>
            </a:r>
            <a:r>
              <a:rPr lang="ru-RU" sz="2800" dirty="0"/>
              <a:t> </a:t>
            </a:r>
            <a:r>
              <a:rPr lang="ru-RU" sz="2800" dirty="0" err="1"/>
              <a:t>екен</a:t>
            </a:r>
            <a:r>
              <a:rPr lang="ru-RU" sz="2800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18002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8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1682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2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6" y="620688"/>
            <a:ext cx="75608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еріп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, су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ағады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Сарқырап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сайға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толады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ұзарып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жылиды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көктем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8722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687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"/>
            <a:ext cx="1547664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556792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Көлеңкеге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тығылып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Қалжырайды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күшігім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көзіне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бұйығып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Маужырайды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мысығым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мезгіл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50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0567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628800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тебеміз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сырғанақ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Таудан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сырғанап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жауады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аппақ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Аяз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азынап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Қыс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57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12879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124744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тынымсыз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гуілдеп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кетті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бұзық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Шулайды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тал,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терек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Жапырағын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жұлғызып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            (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Күз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43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8</cp:revision>
  <dcterms:created xsi:type="dcterms:W3CDTF">2013-04-17T02:29:20Z</dcterms:created>
  <dcterms:modified xsi:type="dcterms:W3CDTF">2013-04-23T08:01:11Z</dcterms:modified>
</cp:coreProperties>
</file>