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70" r:id="rId11"/>
    <p:sldId id="264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1340768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дайындық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күніміз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Жарқын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шығар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үніміз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Елін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сүйіп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жетер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Жамандықтан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қашатын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басатын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гүліміз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213995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17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030313" cy="95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2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050925"/>
            <a:ext cx="6437313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0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692696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өлеңнің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авторымен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танысып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кетейік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Автормен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кітаптарымен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-1942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ақпанда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Жамбыл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Қордай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ауданындағы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Отар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стансасында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өлеңі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1958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«Ара»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жарияланды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Қырықтан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кітаптары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тілдерінде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Шығармалары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мектептеріне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оқулықтарға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енген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кітапты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алдымызға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шығайық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ішінен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таныс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кездессе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сызып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қойыңдар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оқиды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тақтаға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679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412776"/>
            <a:ext cx="69847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Сұрақ</a:t>
            </a:r>
            <a:r>
              <a:rPr lang="ru-RU" sz="2800" dirty="0"/>
              <a:t> –</a:t>
            </a:r>
            <a:r>
              <a:rPr lang="ru-RU" sz="2800" dirty="0" err="1"/>
              <a:t>жауап</a:t>
            </a:r>
            <a:r>
              <a:rPr lang="ru-RU" sz="2800" dirty="0"/>
              <a:t>. 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Өлең</a:t>
            </a:r>
            <a:r>
              <a:rPr lang="ru-RU" sz="2800" dirty="0"/>
              <a:t> не </a:t>
            </a:r>
            <a:r>
              <a:rPr lang="ru-RU" sz="2800" dirty="0" err="1"/>
              <a:t>туралы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r>
              <a:rPr lang="ru-RU" sz="2800" dirty="0"/>
              <a:t>?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Көктем</a:t>
            </a:r>
            <a:r>
              <a:rPr lang="ru-RU" sz="2800" dirty="0"/>
              <a:t> неге </a:t>
            </a:r>
            <a:r>
              <a:rPr lang="ru-RU" sz="2800" dirty="0" err="1"/>
              <a:t>туады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r>
              <a:rPr lang="ru-RU" sz="2800" dirty="0"/>
              <a:t>?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Жаз</a:t>
            </a:r>
            <a:r>
              <a:rPr lang="ru-RU" sz="2800" dirty="0"/>
              <a:t> </a:t>
            </a:r>
            <a:r>
              <a:rPr lang="ru-RU" sz="2800" dirty="0" err="1"/>
              <a:t>мезгілінде</a:t>
            </a:r>
            <a:r>
              <a:rPr lang="ru-RU" sz="2800" dirty="0"/>
              <a:t> </a:t>
            </a:r>
            <a:r>
              <a:rPr lang="ru-RU" sz="2800" dirty="0" err="1"/>
              <a:t>қандай</a:t>
            </a:r>
            <a:r>
              <a:rPr lang="ru-RU" sz="2800" dirty="0"/>
              <a:t> </a:t>
            </a:r>
            <a:r>
              <a:rPr lang="ru-RU" sz="2800" dirty="0" err="1"/>
              <a:t>жұмыстар</a:t>
            </a:r>
            <a:r>
              <a:rPr lang="ru-RU" sz="2800" dirty="0"/>
              <a:t> </a:t>
            </a:r>
            <a:r>
              <a:rPr lang="ru-RU" sz="2800" dirty="0" err="1"/>
              <a:t>басталады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r>
              <a:rPr lang="ru-RU" sz="2800" dirty="0"/>
              <a:t>?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Күз</a:t>
            </a:r>
            <a:r>
              <a:rPr lang="ru-RU" sz="2800" dirty="0"/>
              <a:t> </a:t>
            </a:r>
            <a:r>
              <a:rPr lang="ru-RU" sz="2800" dirty="0" err="1"/>
              <a:t>келген</a:t>
            </a:r>
            <a:r>
              <a:rPr lang="ru-RU" sz="2800" dirty="0"/>
              <a:t> не </a:t>
            </a:r>
            <a:r>
              <a:rPr lang="ru-RU" sz="2800" dirty="0" err="1"/>
              <a:t>істейді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r>
              <a:rPr lang="ru-RU" sz="2800" dirty="0"/>
              <a:t>?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Қыстың</a:t>
            </a:r>
            <a:r>
              <a:rPr lang="ru-RU" sz="2800" dirty="0"/>
              <a:t> </a:t>
            </a:r>
            <a:r>
              <a:rPr lang="ru-RU" sz="2800" dirty="0" err="1"/>
              <a:t>алғаш</a:t>
            </a:r>
            <a:r>
              <a:rPr lang="ru-RU" sz="2800" dirty="0"/>
              <a:t> </a:t>
            </a:r>
            <a:r>
              <a:rPr lang="ru-RU" sz="2800" dirty="0" err="1"/>
              <a:t>белгісі</a:t>
            </a:r>
            <a:r>
              <a:rPr lang="ru-RU" sz="2800" dirty="0"/>
              <a:t> </a:t>
            </a:r>
            <a:r>
              <a:rPr lang="ru-RU" sz="2800" dirty="0" err="1"/>
              <a:t>қандай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r>
              <a:rPr lang="ru-RU" sz="2800" dirty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"/>
            <a:ext cx="18002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84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41682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2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96" y="620688"/>
            <a:ext cx="75608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01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1484784"/>
            <a:ext cx="58326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еріп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, су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Сарқырап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сайға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толады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ұзарып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жылиды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көктем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1168"/>
            <a:ext cx="187220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80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76875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"/>
            <a:ext cx="1547664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90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556792"/>
            <a:ext cx="7056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Көлеңкеге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тығылып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Қалжырайды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күшігім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көзіне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бұйығып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Маужырайды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мысығым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мезгіл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505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05678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4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628800"/>
            <a:ext cx="6984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тебеміз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сырғанақ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Таудан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сырғанап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жауады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аппақ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Аяз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азынап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      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Қыс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577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712879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8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1124744"/>
            <a:ext cx="65527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Жел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тынымсыз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гуілдеп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кетті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тым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бұзық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Шулайды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тал,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терек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Жапырағын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жұлғызып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                        (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Күз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431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05678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63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231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Uzer</dc:creator>
  <cp:lastModifiedBy>Uzer</cp:lastModifiedBy>
  <cp:revision>8</cp:revision>
  <dcterms:created xsi:type="dcterms:W3CDTF">2013-04-17T02:29:20Z</dcterms:created>
  <dcterms:modified xsi:type="dcterms:W3CDTF">2013-04-23T08:01:11Z</dcterms:modified>
</cp:coreProperties>
</file>