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9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6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8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1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9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6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7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3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AE5A-56A3-4967-AFFB-8ACE202E7CCE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DA892-61DB-42FA-AD6E-068736F3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9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9105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5400" dirty="0">
                <a:solidFill>
                  <a:srgbClr val="002060"/>
                </a:solidFill>
              </a:rPr>
              <a:t>План-конспект открытого урока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4149080"/>
            <a:ext cx="5485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Тема: Игровая лёгкая атлетика</a:t>
            </a:r>
          </a:p>
        </p:txBody>
      </p:sp>
    </p:spTree>
    <p:extLst>
      <p:ext uri="{BB962C8B-B14F-4D97-AF65-F5344CB8AC3E}">
        <p14:creationId xmlns:p14="http://schemas.microsoft.com/office/powerpoint/2010/main" val="39443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5589239"/>
            <a:ext cx="4663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Спасибо за внимание</a:t>
            </a:r>
            <a:r>
              <a:rPr lang="ru-RU" sz="36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632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004855" cy="4601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1400" dirty="0" smtClean="0"/>
              <a:t>Цель: способствовать закреплению двигательных навыков в игровой лёгкой атлетике</a:t>
            </a:r>
          </a:p>
          <a:p>
            <a:endParaRPr lang="ru-RU" sz="1400" dirty="0" smtClean="0"/>
          </a:p>
          <a:p>
            <a:r>
              <a:rPr lang="ru-RU" sz="1400" dirty="0" smtClean="0"/>
              <a:t>Задачи:</a:t>
            </a:r>
          </a:p>
          <a:p>
            <a:r>
              <a:rPr lang="ru-RU" sz="1400" dirty="0" smtClean="0"/>
              <a:t>1.Закрепить навыки барьерного бега, прыжков  через скакалку, метания детского копья</a:t>
            </a:r>
          </a:p>
          <a:p>
            <a:r>
              <a:rPr lang="ru-RU" sz="1400" dirty="0" smtClean="0"/>
              <a:t>2.Развить двигательные  качества – быстроту , ловкость , координационные  способности </a:t>
            </a:r>
          </a:p>
          <a:p>
            <a:r>
              <a:rPr lang="ru-RU" sz="1400" dirty="0" smtClean="0"/>
              <a:t>3.Воспитать  дисциплинированность, трудолюбие , взаимопомощь и коллективизм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Класс: 6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Дата проведения: 7 февраля 2013г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Время проведения: 3 урок 2 смены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Учитель: Донских Е.В.,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Искаков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А.Ф., Прок Д.Э.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Инвентарь и оборудование :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снаряды для метания, сектор для прыжков в длину, скакалки, набивной мяч,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рулетка, эстафетные палочки, стойки, барьеры, ограничительные призмы.	</a:t>
            </a:r>
            <a:endParaRPr lang="ru-RU" sz="1400" dirty="0">
              <a:ea typeface="Calibri"/>
              <a:cs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6120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580473"/>
              </p:ext>
            </p:extLst>
          </p:nvPr>
        </p:nvGraphicFramePr>
        <p:xfrm>
          <a:off x="107504" y="116632"/>
          <a:ext cx="8928992" cy="40945359"/>
        </p:xfrm>
        <a:graphic>
          <a:graphicData uri="http://schemas.openxmlformats.org/drawingml/2006/table">
            <a:tbl>
              <a:tblPr firstRow="1" firstCol="1" bandRow="1"/>
              <a:tblGrid>
                <a:gridCol w="365474"/>
                <a:gridCol w="3798634"/>
                <a:gridCol w="726687"/>
                <a:gridCol w="2605943"/>
                <a:gridCol w="1432254"/>
              </a:tblGrid>
              <a:tr h="1703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Дозировка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Методические указания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Подготовительная часть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Построение , рапорт, сообщение задач урока.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Повороты на месте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Разновидности ходьбы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Разновидности бега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ОРУ в движении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Обратить внимание на внешний вид уч-ся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Мотивация на успех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Обратить внимание на осанку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умеренном темпе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упр на все группы мышц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Основная часть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Эстафеты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1.Спринт – Барьерный бег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каждой команды необходимо 2 дорожки : 1 с барьерами,1 без барьеров.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Команды поровну распределяются по полю. Первый участник команды бежит по гладкой дорожке из положения стоя. В конце дистанции участник №1 передаёт эстафету товарищу по команде №2,который принимает ее в то время, когда его рука обхватывает флагшток. Этот участник также начинает бег с кувырка вперёд, но бежит по дистанции обратно, преодолевая барьеры. После кувырка вперёд следующий член команды (№3)бежит по гладкой дорожке и передаёт кольцо игроку №4, который должен пробежать по дорожке с барьерами, и т.д.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 определяет время: побеждает команда, у которой самое лучшее время.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2.Прыжки со скакалкой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  выполняет прыжки на скакалке за 15 секунд. Участвует каждый член команды .Лучший результат каждого члена команды засчитывается в общий командный результат.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3.Прыжки вперёд в приседе «Лягушка»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 по очереди выполняют прыжок на 2 ногах в приседе. Соревнование завершается , когда последний член команды закончил прыжок, и его точка приземления отмечена.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Прыжки в разные стороны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центра прыжкового круга участник прыгает вперёд, назад и в стороны. Старт прыжка вперёд осуществляется из центра, затем назад в центр, затем вправо и назад в центр, затем влево и назад в центр, и, наконец, назад и снова назад в центр.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5.Метание детского копья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короткого разбега участник метает копье в зону для метания от линии измерения. Каждая попытка измеряется под углом 90 градусов углом к линии измерения и записывается с интервалом 25 см. Лучшая из 2 попыток каждого члена команды засчитывается в общий результат команды.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6.Формула 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Это командная эстафета, где каждый участник должен пройти всю трасу.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Каждый участник стартует кувырком вперед на мате, оббегает змейкой маркеры на вираже, преодолевает барьеры, и финиширует, передавая эстафетную палочку следующему игроку.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Заключительная часть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Построение.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Подведение итогов соревнований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Награждение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Передача эстафеты происходит точно так же, как между двумя первыми бегунами.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Соревнования продолжаются до тех пор, пока каждый участник не пробежал 1 раз по обеим дорожкам ( значит игрок №9 замыкает соревнование после пробега по барьерной дорожке.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Эстафетная палочка находится в правой руке и передаётся каждый раз в правую руку принимающего бегуна. Каждый новый этап начинается с кувырка вперёд.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должны прыгать на обеих ногах. Каждому ребёнку даётся 2 попытки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Помощник отмечает точку приземления ( положение пяток).Эта точка становится линией старта для второго прыгуна.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Дается вторая попытка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Каждому участнику даётся 15 секунд на попытку. За каждый выполненный квадрат даётся 1 очко, чтобы в одном круге можно было набрать максимально 8 очков. Из 2 попыток в зачёт идёт лучшая из них.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выполняется из 5м зоны разбега. Каждому участнику дается 2 попытки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 определяет время. Побеждает команда, с наилучшим показателем времени.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Отметить ошибки и методы их устранения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Отметить особо отличившихся уч-ся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Наградить команды дипломами и сладкими медалями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смайликов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каждой дорожки необходимо: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мата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секундомер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барьера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Высотой50см на рас-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ии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6м друг от друга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маркера флагштока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мягкое кольцо или эстафетная палочка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Строго запрещается метать копьё в обратном от линии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измерения направлении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50" marR="12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86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6926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материал: Табло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074244"/>
              </p:ext>
            </p:extLst>
          </p:nvPr>
        </p:nvGraphicFramePr>
        <p:xfrm>
          <a:off x="33469" y="1156657"/>
          <a:ext cx="8931019" cy="1547006"/>
        </p:xfrm>
        <a:graphic>
          <a:graphicData uri="http://schemas.openxmlformats.org/drawingml/2006/table">
            <a:tbl>
              <a:tblPr firstRow="1" firstCol="1" bandRow="1"/>
              <a:tblGrid>
                <a:gridCol w="866123"/>
                <a:gridCol w="1080120"/>
                <a:gridCol w="936104"/>
                <a:gridCol w="720080"/>
                <a:gridCol w="864096"/>
                <a:gridCol w="720080"/>
                <a:gridCol w="1008112"/>
                <a:gridCol w="936104"/>
                <a:gridCol w="792088"/>
                <a:gridCol w="1008112"/>
              </a:tblGrid>
              <a:tr h="1048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команды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Спринт – Барьерный бег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Прыжки со скакалкой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«Лягушка»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Прыжки в разные стороны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детского копья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.Метание  набивного мяча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Формула 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Протоколы команд: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Эстафета________________________________________________________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31518"/>
              </p:ext>
            </p:extLst>
          </p:nvPr>
        </p:nvGraphicFramePr>
        <p:xfrm>
          <a:off x="408179" y="3501008"/>
          <a:ext cx="7353935" cy="3189732"/>
        </p:xfrm>
        <a:graphic>
          <a:graphicData uri="http://schemas.openxmlformats.org/drawingml/2006/table">
            <a:tbl>
              <a:tblPr firstRow="1" firstCol="1" bandRow="1"/>
              <a:tblGrid>
                <a:gridCol w="1529715"/>
                <a:gridCol w="1529715"/>
                <a:gridCol w="1438275"/>
                <a:gridCol w="1438275"/>
                <a:gridCol w="1417955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Команда                       Возрастная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Попытка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Попытка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Лучшая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Всего: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3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фото откр.урок7.02.13\SAM_1235.JPG"/>
          <p:cNvPicPr/>
          <p:nvPr/>
        </p:nvPicPr>
        <p:blipFill rotWithShape="1">
          <a:blip r:embed="rId2" cstate="print"/>
          <a:srcRect t="24910" b="9438"/>
          <a:stretch/>
        </p:blipFill>
        <p:spPr bwMode="auto">
          <a:xfrm>
            <a:off x="539552" y="1230086"/>
            <a:ext cx="3744414" cy="16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1884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Построение. Рапорт.   Строевые упражнения на месте.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759" y="4326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Сообщение задач урока. Представление гостей и членов судейского корпуса.</a:t>
            </a:r>
          </a:p>
        </p:txBody>
      </p:sp>
      <p:pic>
        <p:nvPicPr>
          <p:cNvPr id="1027" name="Picture 3" descr="C:\Users\111\Desktop\лщ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13" y="3717032"/>
            <a:ext cx="332807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9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фото откр.урок7.02.13\SAM_1246.JPG"/>
          <p:cNvPicPr/>
          <p:nvPr/>
        </p:nvPicPr>
        <p:blipFill rotWithShape="1">
          <a:blip r:embed="rId2" cstate="print"/>
          <a:srcRect l="5884" t="15235" r="6581" b="9136"/>
          <a:stretch/>
        </p:blipFill>
        <p:spPr bwMode="auto">
          <a:xfrm>
            <a:off x="449018" y="260648"/>
            <a:ext cx="4489783" cy="24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2297" y="29249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Проведение разминки. Разновидности ходьбы. Разновидности бега. </a:t>
            </a:r>
          </a:p>
          <a:p>
            <a:r>
              <a:rPr lang="ru-RU" dirty="0"/>
              <a:t>Обще-развивающие  упражнения в движении на все группы мышц.</a:t>
            </a:r>
          </a:p>
        </p:txBody>
      </p:sp>
      <p:pic>
        <p:nvPicPr>
          <p:cNvPr id="6" name="Рисунок 5" descr="C:\Users\1\Desktop\фото откр.урок7.02.13\SAM_12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74" y="3696279"/>
            <a:ext cx="33829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5114637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Первая </a:t>
            </a:r>
            <a:r>
              <a:rPr lang="ru-RU" dirty="0" smtClean="0"/>
              <a:t>эстафета: </a:t>
            </a:r>
            <a:r>
              <a:rPr lang="ru-RU" dirty="0"/>
              <a:t>«Спринт – барьерный бег»</a:t>
            </a:r>
          </a:p>
        </p:txBody>
      </p:sp>
    </p:spTree>
    <p:extLst>
      <p:ext uri="{BB962C8B-B14F-4D97-AF65-F5344CB8AC3E}">
        <p14:creationId xmlns:p14="http://schemas.microsoft.com/office/powerpoint/2010/main" val="323844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фото откр.урок7.02.13\SAM_1275.JPG"/>
          <p:cNvPicPr/>
          <p:nvPr/>
        </p:nvPicPr>
        <p:blipFill rotWithShape="1">
          <a:blip r:embed="rId2" cstate="print"/>
          <a:srcRect l="13490" t="9571" r="18984"/>
          <a:stretch/>
        </p:blipFill>
        <p:spPr bwMode="auto">
          <a:xfrm rot="5400000">
            <a:off x="471911" y="656971"/>
            <a:ext cx="2005663" cy="20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5122" y="476672"/>
            <a:ext cx="5045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Первая эстафета : «Спринт – барьерный бег»</a:t>
            </a:r>
          </a:p>
        </p:txBody>
      </p:sp>
      <p:pic>
        <p:nvPicPr>
          <p:cNvPr id="6" name="Рисунок 5" descr="C:\Users\1\Desktop\фото откр.урок7.02.13\SAM_1280.JPG"/>
          <p:cNvPicPr/>
          <p:nvPr/>
        </p:nvPicPr>
        <p:blipFill rotWithShape="1">
          <a:blip r:embed="rId3" cstate="print"/>
          <a:srcRect l="13217" r="21973" b="7153"/>
          <a:stretch/>
        </p:blipFill>
        <p:spPr bwMode="auto">
          <a:xfrm rot="5400000">
            <a:off x="6798802" y="1822681"/>
            <a:ext cx="2438403" cy="203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381799">
            <a:off x="2695451" y="2521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Работа по станциям : станция «Прыжки на скакалке»</a:t>
            </a:r>
          </a:p>
        </p:txBody>
      </p:sp>
      <p:pic>
        <p:nvPicPr>
          <p:cNvPr id="8" name="Рисунок 7" descr="C:\Users\1\Desktop\фото откр.урок7.02.13\SAM_1290.JPG"/>
          <p:cNvPicPr/>
          <p:nvPr/>
        </p:nvPicPr>
        <p:blipFill rotWithShape="1">
          <a:blip r:embed="rId4" cstate="print"/>
          <a:srcRect t="35087" r="12960"/>
          <a:stretch/>
        </p:blipFill>
        <p:spPr bwMode="auto">
          <a:xfrm>
            <a:off x="251520" y="4060374"/>
            <a:ext cx="3147325" cy="214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54736" y="5877272"/>
            <a:ext cx="5109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по станциям :  станция «Метание детского копья»</a:t>
            </a:r>
          </a:p>
        </p:txBody>
      </p:sp>
    </p:spTree>
    <p:extLst>
      <p:ext uri="{BB962C8B-B14F-4D97-AF65-F5344CB8AC3E}">
        <p14:creationId xmlns:p14="http://schemas.microsoft.com/office/powerpoint/2010/main" val="126929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фото откр.урок7.02.13\SAM_12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86" y="475698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77478" y="927451"/>
            <a:ext cx="3206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по станциям :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станция «Метание детского копья»</a:t>
            </a:r>
          </a:p>
        </p:txBody>
      </p:sp>
      <p:pic>
        <p:nvPicPr>
          <p:cNvPr id="6" name="Рисунок 5" descr="C:\Users\1\Desktop\фото откр.урок7.02.13\SAM_12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97858" y="1001793"/>
            <a:ext cx="2808312" cy="26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66120" y="2204864"/>
            <a:ext cx="3006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по станциям : </a:t>
            </a:r>
            <a:endParaRPr lang="ru-RU" dirty="0" smtClean="0"/>
          </a:p>
          <a:p>
            <a:r>
              <a:rPr lang="ru-RU" dirty="0" smtClean="0"/>
              <a:t>станция </a:t>
            </a:r>
            <a:r>
              <a:rPr lang="ru-RU" dirty="0"/>
              <a:t>«Прыжки в разные </a:t>
            </a:r>
            <a:endParaRPr lang="ru-RU" dirty="0" smtClean="0"/>
          </a:p>
          <a:p>
            <a:r>
              <a:rPr lang="ru-RU" dirty="0" smtClean="0"/>
              <a:t>стороны</a:t>
            </a:r>
            <a:r>
              <a:rPr lang="ru-RU" dirty="0"/>
              <a:t>»</a:t>
            </a:r>
          </a:p>
        </p:txBody>
      </p:sp>
      <p:pic>
        <p:nvPicPr>
          <p:cNvPr id="8" name="Рисунок 7" descr="C:\Users\1\Desktop\фото откр.урок7.02.13\SAM_12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7504" y="3899386"/>
            <a:ext cx="2736304" cy="280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18486" y="4978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Работа по станциям : станция «Прыжки вперёд в </a:t>
            </a:r>
            <a:r>
              <a:rPr lang="ru-RU" dirty="0" smtClean="0"/>
              <a:t>приседе» ( </a:t>
            </a:r>
            <a:r>
              <a:rPr lang="ru-RU" dirty="0"/>
              <a:t>«Лягушка</a:t>
            </a:r>
            <a:r>
              <a:rPr lang="ru-RU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23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1\Desktop\фото откр.урок7.02.13\SAM_1323.JPG"/>
          <p:cNvPicPr/>
          <p:nvPr/>
        </p:nvPicPr>
        <p:blipFill rotWithShape="1">
          <a:blip r:embed="rId2" cstate="print"/>
          <a:srcRect l="25050" t="6819" r="6477" b="11833"/>
          <a:stretch/>
        </p:blipFill>
        <p:spPr bwMode="auto">
          <a:xfrm>
            <a:off x="666733" y="3212976"/>
            <a:ext cx="2514600" cy="257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3928" y="3111351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Подведение итогов. Информационное табло. Рефлексия.</a:t>
            </a:r>
          </a:p>
        </p:txBody>
      </p:sp>
      <p:pic>
        <p:nvPicPr>
          <p:cNvPr id="10" name="Рисунок 9" descr="C:\Users\1\Desktop\фото откр.урок7.02.13\SAM_1328.JPG"/>
          <p:cNvPicPr/>
          <p:nvPr/>
        </p:nvPicPr>
        <p:blipFill rotWithShape="1">
          <a:blip r:embed="rId3" cstate="print"/>
          <a:srcRect l="13130" t="9192" r="28284" b="20616"/>
          <a:stretch/>
        </p:blipFill>
        <p:spPr bwMode="auto">
          <a:xfrm rot="5400000">
            <a:off x="6409684" y="3970542"/>
            <a:ext cx="2571326" cy="22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085946" y="4892713"/>
            <a:ext cx="2484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Вручение дипломов и  сладких медалей .</a:t>
            </a:r>
          </a:p>
        </p:txBody>
      </p:sp>
    </p:spTree>
    <p:extLst>
      <p:ext uri="{BB962C8B-B14F-4D97-AF65-F5344CB8AC3E}">
        <p14:creationId xmlns:p14="http://schemas.microsoft.com/office/powerpoint/2010/main" val="3995947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519</Words>
  <Application>Microsoft Office PowerPoint</Application>
  <PresentationFormat>Экран (4:3)</PresentationFormat>
  <Paragraphs>444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14</cp:revision>
  <dcterms:created xsi:type="dcterms:W3CDTF">2013-04-22T09:40:48Z</dcterms:created>
  <dcterms:modified xsi:type="dcterms:W3CDTF">2013-04-22T11:01:18Z</dcterms:modified>
</cp:coreProperties>
</file>