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A9BCC-3B83-497A-B48F-53DBE6FD1212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73775-DF8E-4E76-BAA3-053A4698FD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156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3775-DF8E-4E76-BAA3-053A4698FDC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574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45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58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59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22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03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31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94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24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90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896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3F853-4BFF-462C-BAA9-ECF9B8F98A0C}" type="datetimeFigureOut">
              <a:rPr lang="ru-RU" smtClean="0"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0F89-5C38-460B-B57B-9E7B920CA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69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60648"/>
            <a:ext cx="885698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FF00"/>
                </a:solidFill>
              </a:rPr>
              <a:t>Памятка выбирающему профессию</a:t>
            </a:r>
            <a:endParaRPr lang="ru-RU" sz="4000" dirty="0">
              <a:solidFill>
                <a:srgbClr val="FFFF00"/>
              </a:solidFill>
            </a:endParaRPr>
          </a:p>
          <a:p>
            <a:r>
              <a:rPr lang="ru-RU" dirty="0"/>
              <a:t> 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Узнать </a:t>
            </a:r>
            <a:r>
              <a:rPr lang="ru-RU" dirty="0"/>
              <a:t>как можно больше о разных профессиях (расспросить взрослых, друзей, знакомых, заглянуть в библиотеку, поискать в Интернете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/>
              <a:t>2. Составить себе общую ориентировку в мире профессий. Не забыть включить в неё сведения об основных требованиях, предъявляемых профессиями к моим личным качествам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3. Собрать как можно больше информации о том, какие профессии востребованы сейчас на рынке труда, какие будут нужны через 3-5 лет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4. Выделить возможности и ограничения, обусловленные особенностями моей семьи, а также моими личными качествами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5. Определить для себя главную цель: кем буду, что буду делать, где буду, чего достигну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6. Оценить свои ресурсы: способности, склонности, особенности характера и темперамента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40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340768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7. Сопоставить свои ресурсы и требования, которые предъявляет выбранная мной профессия человеку, в идеале – они должны совпасть.</a:t>
            </a:r>
          </a:p>
          <a:p>
            <a:endParaRPr lang="ru-RU" dirty="0" smtClean="0"/>
          </a:p>
          <a:p>
            <a:r>
              <a:rPr lang="ru-RU" dirty="0" smtClean="0"/>
              <a:t>8. Не забыть проконсультироваться с врачом, чтобы не выбрать профессию, которая мне противопоказана по состоянию здоровья.</a:t>
            </a:r>
          </a:p>
          <a:p>
            <a:endParaRPr lang="ru-RU" dirty="0" smtClean="0"/>
          </a:p>
          <a:p>
            <a:r>
              <a:rPr lang="ru-RU" dirty="0" smtClean="0"/>
              <a:t>9. Выбрать учебное заведение (профессиональное училище, лицей, колледж, техникум, ВУЗ, курсы и т.п.), где я бы мог получить выбранную профессию.</a:t>
            </a:r>
          </a:p>
          <a:p>
            <a:endParaRPr lang="ru-RU" dirty="0" smtClean="0"/>
          </a:p>
          <a:p>
            <a:r>
              <a:rPr lang="ru-RU" dirty="0" smtClean="0"/>
              <a:t>10. Подобрать запасные варианты целей и путей их достижения на случай возникновения непреодолимых трудностей.</a:t>
            </a:r>
          </a:p>
          <a:p>
            <a:endParaRPr lang="ru-RU" dirty="0" smtClean="0"/>
          </a:p>
          <a:p>
            <a:r>
              <a:rPr lang="ru-RU" dirty="0" smtClean="0"/>
              <a:t>11. Обдумать свой выбор еще раз, оценить каждый свой шаг.</a:t>
            </a:r>
          </a:p>
          <a:p>
            <a:endParaRPr lang="ru-RU" dirty="0" smtClean="0"/>
          </a:p>
          <a:p>
            <a:r>
              <a:rPr lang="ru-RU" dirty="0" smtClean="0"/>
              <a:t>12. Обратиться за консультацией к специалисту (психологу, профконсультанту), если на каком-либо этапе выбора профессии у меня возникнут проблемы.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2913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127</Words>
  <Application>Microsoft Office PowerPoint</Application>
  <PresentationFormat>Экран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</dc:creator>
  <cp:lastModifiedBy>111</cp:lastModifiedBy>
  <cp:revision>1</cp:revision>
  <dcterms:created xsi:type="dcterms:W3CDTF">2013-04-22T09:14:20Z</dcterms:created>
  <dcterms:modified xsi:type="dcterms:W3CDTF">2013-04-22T09:16:41Z</dcterms:modified>
</cp:coreProperties>
</file>