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72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DCBEBE-E728-4E6E-90E9-D168995CDFEF}" type="doc">
      <dgm:prSet loTypeId="urn:microsoft.com/office/officeart/2005/8/layout/hierarchy1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957A68B-C9AB-4B82-A202-A1E1684C9075}">
      <dgm:prSet phldrT="[Текст]" custT="1"/>
      <dgm:spPr/>
      <dgm:t>
        <a:bodyPr/>
        <a:lstStyle/>
        <a:p>
          <a:r>
            <a:rPr lang="kk-KZ" sz="1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Оқытудың әдіс- тәсілдері</a:t>
          </a:r>
          <a:endParaRPr lang="ru-RU" sz="15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628B65-E04B-4FB9-B13A-24C6D3696E77}" type="parTrans" cxnId="{EB9732C1-8F0A-4619-A33C-D8D906A942ED}">
      <dgm:prSet/>
      <dgm:spPr/>
      <dgm:t>
        <a:bodyPr/>
        <a:lstStyle/>
        <a:p>
          <a:endParaRPr lang="ru-RU"/>
        </a:p>
      </dgm:t>
    </dgm:pt>
    <dgm:pt modelId="{7B5E51F0-B3A9-4581-AAAE-172955687FFD}" type="sibTrans" cxnId="{EB9732C1-8F0A-4619-A33C-D8D906A942ED}">
      <dgm:prSet/>
      <dgm:spPr/>
      <dgm:t>
        <a:bodyPr/>
        <a:lstStyle/>
        <a:p>
          <a:endParaRPr lang="ru-RU"/>
        </a:p>
      </dgm:t>
    </dgm:pt>
    <dgm:pt modelId="{FEA440D1-EF5F-44B3-A5E7-73B9E349C26F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Сұрақ- жауап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284922A5-A927-451C-A249-36164B054302}" type="parTrans" cxnId="{02F281A4-215C-47F9-ACB5-1E4C64AA2165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2DCC7CD4-B0BF-4683-A24D-8CC059CE423D}" type="sibTrans" cxnId="{02F281A4-215C-47F9-ACB5-1E4C64AA2165}">
      <dgm:prSet/>
      <dgm:spPr/>
      <dgm:t>
        <a:bodyPr/>
        <a:lstStyle/>
        <a:p>
          <a:endParaRPr lang="ru-RU"/>
        </a:p>
      </dgm:t>
    </dgm:pt>
    <dgm:pt modelId="{C68F5889-57DA-4FA0-9DDF-EE1A94ED45F8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Сөйлеу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9FEB74AC-6912-40A2-BCC4-A9CD9922AC7E}" type="parTrans" cxnId="{4A4FCAA6-953A-43BD-9215-734E815A2659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ED28EE8C-E5A1-48A5-9B4D-E2AB9E63CBF5}" type="sibTrans" cxnId="{4A4FCAA6-953A-43BD-9215-734E815A2659}">
      <dgm:prSet/>
      <dgm:spPr/>
      <dgm:t>
        <a:bodyPr/>
        <a:lstStyle/>
        <a:p>
          <a:endParaRPr lang="ru-RU"/>
        </a:p>
      </dgm:t>
    </dgm:pt>
    <dgm:pt modelId="{000DAE24-1EDB-4C13-B033-8645923C04EE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Түсінігін айту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4D16AF85-60EE-48F9-BBBF-8D7FFCF035E1}" type="parTrans" cxnId="{D3E0DDB7-D372-49CC-8F6C-0713070E24E6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39D8BB4A-88FB-42BF-949E-DE3FA52E1092}" type="sibTrans" cxnId="{D3E0DDB7-D372-49CC-8F6C-0713070E24E6}">
      <dgm:prSet/>
      <dgm:spPr/>
      <dgm:t>
        <a:bodyPr/>
        <a:lstStyle/>
        <a:p>
          <a:endParaRPr lang="ru-RU"/>
        </a:p>
      </dgm:t>
    </dgm:pt>
    <dgm:pt modelId="{2FA8CED8-CA99-465A-9B90-6316F8A74B72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Әңгіме-лесу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950BAF35-963E-42CE-A7F6-876C3303CAE4}" type="parTrans" cxnId="{52669DE9-6EAD-4DA8-8593-05BFFE1896C6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2342CFED-7B49-482D-982E-9C46E159CD7E}" type="sibTrans" cxnId="{52669DE9-6EAD-4DA8-8593-05BFFE1896C6}">
      <dgm:prSet/>
      <dgm:spPr/>
      <dgm:t>
        <a:bodyPr/>
        <a:lstStyle/>
        <a:p>
          <a:endParaRPr lang="ru-RU"/>
        </a:p>
      </dgm:t>
    </dgm:pt>
    <dgm:pt modelId="{0146B348-1784-4B36-A842-F11E988B9241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Көрнекі-лік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EA73F297-A4BE-45A0-BF26-2FCD56235157}" type="parTrans" cxnId="{49D4A592-BEEF-454A-B0C0-0890E6AE014E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DD5304A3-9D9D-486F-B697-9762DC9813AF}" type="sibTrans" cxnId="{49D4A592-BEEF-454A-B0C0-0890E6AE014E}">
      <dgm:prSet/>
      <dgm:spPr/>
      <dgm:t>
        <a:bodyPr/>
        <a:lstStyle/>
        <a:p>
          <a:endParaRPr lang="ru-RU"/>
        </a:p>
      </dgm:t>
    </dgm:pt>
    <dgm:pt modelId="{38638876-0A0D-441E-8D0F-4A2D21D02F6C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Аударма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8F229CC1-7978-43D8-982A-5B73B2A376F2}" type="parTrans" cxnId="{E413A1F4-32FD-49DB-929D-10D356DC3658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063661ED-BEFC-4D6C-8743-D58E2D9FC0D3}" type="sibTrans" cxnId="{E413A1F4-32FD-49DB-929D-10D356DC3658}">
      <dgm:prSet/>
      <dgm:spPr/>
      <dgm:t>
        <a:bodyPr/>
        <a:lstStyle/>
        <a:p>
          <a:endParaRPr lang="ru-RU"/>
        </a:p>
      </dgm:t>
    </dgm:pt>
    <dgm:pt modelId="{7FC930B8-615C-4506-B376-9CD43DF9C8E9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Кітаппен жұмыс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C2068190-6A3F-493C-86AA-C13988D90B1C}" type="parTrans" cxnId="{F9FA3A17-8C3A-401D-8CEC-6ADBAEAF3A96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89D3240A-A31C-4B20-9AD1-F346B96271F6}" type="sibTrans" cxnId="{F9FA3A17-8C3A-401D-8CEC-6ADBAEAF3A96}">
      <dgm:prSet/>
      <dgm:spPr/>
      <dgm:t>
        <a:bodyPr/>
        <a:lstStyle/>
        <a:p>
          <a:endParaRPr lang="ru-RU"/>
        </a:p>
      </dgm:t>
    </dgm:pt>
    <dgm:pt modelId="{8D4712C9-1892-4BF9-B28A-942800C0B465}">
      <dgm:prSet phldrT="[Текст]" custT="1"/>
      <dgm:spPr/>
      <dgm:t>
        <a:bodyPr/>
        <a:lstStyle/>
        <a:p>
          <a:r>
            <a:rPr lang="kk-KZ" sz="1500" dirty="0" smtClean="0">
              <a:latin typeface="Times New Roman" pitchFamily="18" charset="0"/>
              <a:cs typeface="Times New Roman" pitchFamily="18" charset="0"/>
            </a:rPr>
            <a:t>Мәтін-мен жұмыс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C59EF86C-DEBA-4E6B-8805-F647AF368400}" type="parTrans" cxnId="{D5FEE560-5ACE-4228-AF3D-A37D56205DFD}">
      <dgm:prSet/>
      <dgm:spPr/>
      <dgm:t>
        <a:bodyPr/>
        <a:lstStyle/>
        <a:p>
          <a:endParaRPr lang="ru-RU" sz="1500">
            <a:latin typeface="Times New Roman" pitchFamily="18" charset="0"/>
            <a:cs typeface="Times New Roman" pitchFamily="18" charset="0"/>
          </a:endParaRPr>
        </a:p>
      </dgm:t>
    </dgm:pt>
    <dgm:pt modelId="{C102E221-DC36-4651-9479-C81EB1C0A183}" type="sibTrans" cxnId="{D5FEE560-5ACE-4228-AF3D-A37D56205DFD}">
      <dgm:prSet/>
      <dgm:spPr/>
      <dgm:t>
        <a:bodyPr/>
        <a:lstStyle/>
        <a:p>
          <a:endParaRPr lang="ru-RU"/>
        </a:p>
      </dgm:t>
    </dgm:pt>
    <dgm:pt modelId="{88987F83-C2CC-4C22-99AB-95E0477E2A12}" type="pres">
      <dgm:prSet presAssocID="{C9DCBEBE-E728-4E6E-90E9-D168995CDFE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9F1630-60DA-45BC-8FA2-A1F41CF2110F}" type="pres">
      <dgm:prSet presAssocID="{0957A68B-C9AB-4B82-A202-A1E1684C9075}" presName="hierRoot1" presStyleCnt="0"/>
      <dgm:spPr/>
    </dgm:pt>
    <dgm:pt modelId="{8DB5E4BC-CAF9-45DF-A344-B2E19558B77F}" type="pres">
      <dgm:prSet presAssocID="{0957A68B-C9AB-4B82-A202-A1E1684C9075}" presName="composite" presStyleCnt="0"/>
      <dgm:spPr/>
    </dgm:pt>
    <dgm:pt modelId="{0CD06B4A-E675-4C09-8476-186A4924C8B2}" type="pres">
      <dgm:prSet presAssocID="{0957A68B-C9AB-4B82-A202-A1E1684C9075}" presName="background" presStyleLbl="node0" presStyleIdx="0" presStyleCnt="1"/>
      <dgm:spPr/>
    </dgm:pt>
    <dgm:pt modelId="{64E169AC-71E8-435B-ADF5-EBA9D59D3344}" type="pres">
      <dgm:prSet presAssocID="{0957A68B-C9AB-4B82-A202-A1E1684C9075}" presName="text" presStyleLbl="fgAcc0" presStyleIdx="0" presStyleCnt="1" custScaleX="260942" custScaleY="1469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D0D682-ADD1-4B3C-85EC-A6381288EA49}" type="pres">
      <dgm:prSet presAssocID="{0957A68B-C9AB-4B82-A202-A1E1684C9075}" presName="hierChild2" presStyleCnt="0"/>
      <dgm:spPr/>
    </dgm:pt>
    <dgm:pt modelId="{3B374599-A2B3-4EB0-A7BA-229BD38FC0BB}" type="pres">
      <dgm:prSet presAssocID="{284922A5-A927-451C-A249-36164B054302}" presName="Name10" presStyleLbl="parChTrans1D2" presStyleIdx="0" presStyleCnt="8"/>
      <dgm:spPr/>
      <dgm:t>
        <a:bodyPr/>
        <a:lstStyle/>
        <a:p>
          <a:endParaRPr lang="ru-RU"/>
        </a:p>
      </dgm:t>
    </dgm:pt>
    <dgm:pt modelId="{FD698518-D1D2-487A-B894-034905A81761}" type="pres">
      <dgm:prSet presAssocID="{FEA440D1-EF5F-44B3-A5E7-73B9E349C26F}" presName="hierRoot2" presStyleCnt="0"/>
      <dgm:spPr/>
    </dgm:pt>
    <dgm:pt modelId="{F621A1FE-3B70-4AD2-BB03-89AE00B198EF}" type="pres">
      <dgm:prSet presAssocID="{FEA440D1-EF5F-44B3-A5E7-73B9E349C26F}" presName="composite2" presStyleCnt="0"/>
      <dgm:spPr/>
    </dgm:pt>
    <dgm:pt modelId="{91C87E08-7522-4B8A-A4A9-019F1056F31E}" type="pres">
      <dgm:prSet presAssocID="{FEA440D1-EF5F-44B3-A5E7-73B9E349C26F}" presName="background2" presStyleLbl="node2" presStyleIdx="0" presStyleCnt="8"/>
      <dgm:spPr/>
    </dgm:pt>
    <dgm:pt modelId="{086D0714-5705-418B-8CE6-B376B20C5795}" type="pres">
      <dgm:prSet presAssocID="{FEA440D1-EF5F-44B3-A5E7-73B9E349C26F}" presName="text2" presStyleLbl="fgAcc2" presStyleIdx="0" presStyleCnt="8" custScaleY="1714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8C199B-CCBE-4DC8-BF15-4B014992BF81}" type="pres">
      <dgm:prSet presAssocID="{FEA440D1-EF5F-44B3-A5E7-73B9E349C26F}" presName="hierChild3" presStyleCnt="0"/>
      <dgm:spPr/>
    </dgm:pt>
    <dgm:pt modelId="{E77BA0BA-9310-47CB-86D9-49D60E85CB7C}" type="pres">
      <dgm:prSet presAssocID="{9FEB74AC-6912-40A2-BCC4-A9CD9922AC7E}" presName="Name10" presStyleLbl="parChTrans1D2" presStyleIdx="1" presStyleCnt="8"/>
      <dgm:spPr/>
      <dgm:t>
        <a:bodyPr/>
        <a:lstStyle/>
        <a:p>
          <a:endParaRPr lang="ru-RU"/>
        </a:p>
      </dgm:t>
    </dgm:pt>
    <dgm:pt modelId="{F0465678-D05D-4DAA-AC11-4913B7AF04BE}" type="pres">
      <dgm:prSet presAssocID="{C68F5889-57DA-4FA0-9DDF-EE1A94ED45F8}" presName="hierRoot2" presStyleCnt="0"/>
      <dgm:spPr/>
    </dgm:pt>
    <dgm:pt modelId="{EDD5DC95-FA3C-4CDF-B3C6-06E4EFCEC567}" type="pres">
      <dgm:prSet presAssocID="{C68F5889-57DA-4FA0-9DDF-EE1A94ED45F8}" presName="composite2" presStyleCnt="0"/>
      <dgm:spPr/>
    </dgm:pt>
    <dgm:pt modelId="{AAA42D2B-587E-4E5E-8792-DCD115F7F7A6}" type="pres">
      <dgm:prSet presAssocID="{C68F5889-57DA-4FA0-9DDF-EE1A94ED45F8}" presName="background2" presStyleLbl="node2" presStyleIdx="1" presStyleCnt="8"/>
      <dgm:spPr/>
    </dgm:pt>
    <dgm:pt modelId="{154AE31D-CCD5-48DB-9EEE-BDD2974FADC1}" type="pres">
      <dgm:prSet presAssocID="{C68F5889-57DA-4FA0-9DDF-EE1A94ED45F8}" presName="text2" presStyleLbl="fgAcc2" presStyleIdx="1" presStyleCnt="8" custScaleY="171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1A4CDB-7F32-45AC-82CE-A60A829CEC9D}" type="pres">
      <dgm:prSet presAssocID="{C68F5889-57DA-4FA0-9DDF-EE1A94ED45F8}" presName="hierChild3" presStyleCnt="0"/>
      <dgm:spPr/>
    </dgm:pt>
    <dgm:pt modelId="{38E9F403-8A8A-42E2-B536-E73622664B7E}" type="pres">
      <dgm:prSet presAssocID="{950BAF35-963E-42CE-A7F6-876C3303CAE4}" presName="Name10" presStyleLbl="parChTrans1D2" presStyleIdx="2" presStyleCnt="8"/>
      <dgm:spPr/>
      <dgm:t>
        <a:bodyPr/>
        <a:lstStyle/>
        <a:p>
          <a:endParaRPr lang="ru-RU"/>
        </a:p>
      </dgm:t>
    </dgm:pt>
    <dgm:pt modelId="{A302643E-2495-4C19-80D9-2683DDEC6467}" type="pres">
      <dgm:prSet presAssocID="{2FA8CED8-CA99-465A-9B90-6316F8A74B72}" presName="hierRoot2" presStyleCnt="0"/>
      <dgm:spPr/>
    </dgm:pt>
    <dgm:pt modelId="{2446A838-D6B8-4983-AB43-29CB9E9DF7E1}" type="pres">
      <dgm:prSet presAssocID="{2FA8CED8-CA99-465A-9B90-6316F8A74B72}" presName="composite2" presStyleCnt="0"/>
      <dgm:spPr/>
    </dgm:pt>
    <dgm:pt modelId="{E676FE5B-E569-41A8-B567-ADC3E270C4D2}" type="pres">
      <dgm:prSet presAssocID="{2FA8CED8-CA99-465A-9B90-6316F8A74B72}" presName="background2" presStyleLbl="node2" presStyleIdx="2" presStyleCnt="8"/>
      <dgm:spPr/>
    </dgm:pt>
    <dgm:pt modelId="{ACDE06CB-849D-402E-8FA4-1FE4596ACF70}" type="pres">
      <dgm:prSet presAssocID="{2FA8CED8-CA99-465A-9B90-6316F8A74B72}" presName="text2" presStyleLbl="fgAcc2" presStyleIdx="2" presStyleCnt="8" custScaleY="171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0050EE-5D60-496F-9E5B-E8506EA8A2B3}" type="pres">
      <dgm:prSet presAssocID="{2FA8CED8-CA99-465A-9B90-6316F8A74B72}" presName="hierChild3" presStyleCnt="0"/>
      <dgm:spPr/>
    </dgm:pt>
    <dgm:pt modelId="{C1C0F1F4-AD37-47F9-9082-0D06D517FE1F}" type="pres">
      <dgm:prSet presAssocID="{4D16AF85-60EE-48F9-BBBF-8D7FFCF035E1}" presName="Name10" presStyleLbl="parChTrans1D2" presStyleIdx="3" presStyleCnt="8"/>
      <dgm:spPr/>
      <dgm:t>
        <a:bodyPr/>
        <a:lstStyle/>
        <a:p>
          <a:endParaRPr lang="ru-RU"/>
        </a:p>
      </dgm:t>
    </dgm:pt>
    <dgm:pt modelId="{9B35FC2A-7C9C-47DC-B211-F8E23D81E9D0}" type="pres">
      <dgm:prSet presAssocID="{000DAE24-1EDB-4C13-B033-8645923C04EE}" presName="hierRoot2" presStyleCnt="0"/>
      <dgm:spPr/>
    </dgm:pt>
    <dgm:pt modelId="{E63AB9DB-A296-4E8F-A7A1-D3FF0B832BB4}" type="pres">
      <dgm:prSet presAssocID="{000DAE24-1EDB-4C13-B033-8645923C04EE}" presName="composite2" presStyleCnt="0"/>
      <dgm:spPr/>
    </dgm:pt>
    <dgm:pt modelId="{DB268D44-36AC-4E67-ADCA-6A2FC1CB2904}" type="pres">
      <dgm:prSet presAssocID="{000DAE24-1EDB-4C13-B033-8645923C04EE}" presName="background2" presStyleLbl="node2" presStyleIdx="3" presStyleCnt="8"/>
      <dgm:spPr/>
    </dgm:pt>
    <dgm:pt modelId="{53ACAE19-8C62-4A59-9E5C-013999C9FE34}" type="pres">
      <dgm:prSet presAssocID="{000DAE24-1EDB-4C13-B033-8645923C04EE}" presName="text2" presStyleLbl="fgAcc2" presStyleIdx="3" presStyleCnt="8" custScaleY="171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8AB02A-094E-43FD-BA85-887C3CD704CC}" type="pres">
      <dgm:prSet presAssocID="{000DAE24-1EDB-4C13-B033-8645923C04EE}" presName="hierChild3" presStyleCnt="0"/>
      <dgm:spPr/>
    </dgm:pt>
    <dgm:pt modelId="{44426E4B-3E0A-4FAB-8D90-2626A65284F9}" type="pres">
      <dgm:prSet presAssocID="{EA73F297-A4BE-45A0-BF26-2FCD56235157}" presName="Name10" presStyleLbl="parChTrans1D2" presStyleIdx="4" presStyleCnt="8"/>
      <dgm:spPr/>
      <dgm:t>
        <a:bodyPr/>
        <a:lstStyle/>
        <a:p>
          <a:endParaRPr lang="ru-RU"/>
        </a:p>
      </dgm:t>
    </dgm:pt>
    <dgm:pt modelId="{68320443-322F-4FBC-B8DF-925A01EF85A1}" type="pres">
      <dgm:prSet presAssocID="{0146B348-1784-4B36-A842-F11E988B9241}" presName="hierRoot2" presStyleCnt="0"/>
      <dgm:spPr/>
    </dgm:pt>
    <dgm:pt modelId="{3360040B-6E08-404E-A96D-4F8B19F83557}" type="pres">
      <dgm:prSet presAssocID="{0146B348-1784-4B36-A842-F11E988B9241}" presName="composite2" presStyleCnt="0"/>
      <dgm:spPr/>
    </dgm:pt>
    <dgm:pt modelId="{A7EDB643-EF82-498F-9D6F-9DB98675528B}" type="pres">
      <dgm:prSet presAssocID="{0146B348-1784-4B36-A842-F11E988B9241}" presName="background2" presStyleLbl="node2" presStyleIdx="4" presStyleCnt="8"/>
      <dgm:spPr/>
    </dgm:pt>
    <dgm:pt modelId="{11666142-EA93-43F2-A72F-E51E3EFDBBAF}" type="pres">
      <dgm:prSet presAssocID="{0146B348-1784-4B36-A842-F11E988B9241}" presName="text2" presStyleLbl="fgAcc2" presStyleIdx="4" presStyleCnt="8" custScaleY="171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932F3E-149E-4DD2-934F-8F53666ACD2B}" type="pres">
      <dgm:prSet presAssocID="{0146B348-1784-4B36-A842-F11E988B9241}" presName="hierChild3" presStyleCnt="0"/>
      <dgm:spPr/>
    </dgm:pt>
    <dgm:pt modelId="{F85ABA8B-778F-401F-948F-2C019E03D84D}" type="pres">
      <dgm:prSet presAssocID="{8F229CC1-7978-43D8-982A-5B73B2A376F2}" presName="Name10" presStyleLbl="parChTrans1D2" presStyleIdx="5" presStyleCnt="8"/>
      <dgm:spPr/>
      <dgm:t>
        <a:bodyPr/>
        <a:lstStyle/>
        <a:p>
          <a:endParaRPr lang="ru-RU"/>
        </a:p>
      </dgm:t>
    </dgm:pt>
    <dgm:pt modelId="{B441EB42-722F-4C53-BF0C-FC241B19A74A}" type="pres">
      <dgm:prSet presAssocID="{38638876-0A0D-441E-8D0F-4A2D21D02F6C}" presName="hierRoot2" presStyleCnt="0"/>
      <dgm:spPr/>
    </dgm:pt>
    <dgm:pt modelId="{B22EB98C-F59F-49EC-98F3-684464289A90}" type="pres">
      <dgm:prSet presAssocID="{38638876-0A0D-441E-8D0F-4A2D21D02F6C}" presName="composite2" presStyleCnt="0"/>
      <dgm:spPr/>
    </dgm:pt>
    <dgm:pt modelId="{85FCB111-D218-445A-BDC4-C52869C29805}" type="pres">
      <dgm:prSet presAssocID="{38638876-0A0D-441E-8D0F-4A2D21D02F6C}" presName="background2" presStyleLbl="node2" presStyleIdx="5" presStyleCnt="8"/>
      <dgm:spPr/>
    </dgm:pt>
    <dgm:pt modelId="{AB31FC19-F890-4546-8D0F-71BB2AF5A525}" type="pres">
      <dgm:prSet presAssocID="{38638876-0A0D-441E-8D0F-4A2D21D02F6C}" presName="text2" presStyleLbl="fgAcc2" presStyleIdx="5" presStyleCnt="8" custScaleY="1714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00FE6A-EAB7-4657-94EC-C73058CF5D2F}" type="pres">
      <dgm:prSet presAssocID="{38638876-0A0D-441E-8D0F-4A2D21D02F6C}" presName="hierChild3" presStyleCnt="0"/>
      <dgm:spPr/>
    </dgm:pt>
    <dgm:pt modelId="{F63E699F-B738-44DE-A378-A1A4233A96CD}" type="pres">
      <dgm:prSet presAssocID="{C2068190-6A3F-493C-86AA-C13988D90B1C}" presName="Name10" presStyleLbl="parChTrans1D2" presStyleIdx="6" presStyleCnt="8"/>
      <dgm:spPr/>
      <dgm:t>
        <a:bodyPr/>
        <a:lstStyle/>
        <a:p>
          <a:endParaRPr lang="ru-RU"/>
        </a:p>
      </dgm:t>
    </dgm:pt>
    <dgm:pt modelId="{89821328-7BF5-4ABD-9926-59FABC5F7DB9}" type="pres">
      <dgm:prSet presAssocID="{7FC930B8-615C-4506-B376-9CD43DF9C8E9}" presName="hierRoot2" presStyleCnt="0"/>
      <dgm:spPr/>
    </dgm:pt>
    <dgm:pt modelId="{E6EE2C58-5CE3-4EF2-8713-B82549D00E35}" type="pres">
      <dgm:prSet presAssocID="{7FC930B8-615C-4506-B376-9CD43DF9C8E9}" presName="composite2" presStyleCnt="0"/>
      <dgm:spPr/>
    </dgm:pt>
    <dgm:pt modelId="{38D9906D-C699-43E2-8167-A97941DBE559}" type="pres">
      <dgm:prSet presAssocID="{7FC930B8-615C-4506-B376-9CD43DF9C8E9}" presName="background2" presStyleLbl="node2" presStyleIdx="6" presStyleCnt="8"/>
      <dgm:spPr/>
    </dgm:pt>
    <dgm:pt modelId="{E3A15312-36E1-4107-9781-97F2F41633C3}" type="pres">
      <dgm:prSet presAssocID="{7FC930B8-615C-4506-B376-9CD43DF9C8E9}" presName="text2" presStyleLbl="fgAcc2" presStyleIdx="6" presStyleCnt="8" custScaleY="1714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582586-5632-48D5-BD53-6E9B4A1E420D}" type="pres">
      <dgm:prSet presAssocID="{7FC930B8-615C-4506-B376-9CD43DF9C8E9}" presName="hierChild3" presStyleCnt="0"/>
      <dgm:spPr/>
    </dgm:pt>
    <dgm:pt modelId="{132914B2-D9C1-40CF-BF81-0AB34C9CFF6A}" type="pres">
      <dgm:prSet presAssocID="{C59EF86C-DEBA-4E6B-8805-F647AF368400}" presName="Name10" presStyleLbl="parChTrans1D2" presStyleIdx="7" presStyleCnt="8"/>
      <dgm:spPr/>
      <dgm:t>
        <a:bodyPr/>
        <a:lstStyle/>
        <a:p>
          <a:endParaRPr lang="ru-RU"/>
        </a:p>
      </dgm:t>
    </dgm:pt>
    <dgm:pt modelId="{D5B95F01-DFB8-4F20-BF6E-98FD16D1664D}" type="pres">
      <dgm:prSet presAssocID="{8D4712C9-1892-4BF9-B28A-942800C0B465}" presName="hierRoot2" presStyleCnt="0"/>
      <dgm:spPr/>
    </dgm:pt>
    <dgm:pt modelId="{C423E83B-EA6D-4666-8057-C9656D4AA23E}" type="pres">
      <dgm:prSet presAssocID="{8D4712C9-1892-4BF9-B28A-942800C0B465}" presName="composite2" presStyleCnt="0"/>
      <dgm:spPr/>
    </dgm:pt>
    <dgm:pt modelId="{1D8A2F1C-D673-4AF5-8630-AB50783E7BCF}" type="pres">
      <dgm:prSet presAssocID="{8D4712C9-1892-4BF9-B28A-942800C0B465}" presName="background2" presStyleLbl="node2" presStyleIdx="7" presStyleCnt="8"/>
      <dgm:spPr/>
    </dgm:pt>
    <dgm:pt modelId="{CA7FBBC0-D1F0-4507-80C6-F1894F8CAD04}" type="pres">
      <dgm:prSet presAssocID="{8D4712C9-1892-4BF9-B28A-942800C0B465}" presName="text2" presStyleLbl="fgAcc2" presStyleIdx="7" presStyleCnt="8" custScaleY="171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B71C21-77A7-4D2E-A60B-F8549B15C500}" type="pres">
      <dgm:prSet presAssocID="{8D4712C9-1892-4BF9-B28A-942800C0B465}" presName="hierChild3" presStyleCnt="0"/>
      <dgm:spPr/>
    </dgm:pt>
  </dgm:ptLst>
  <dgm:cxnLst>
    <dgm:cxn modelId="{7C97C6CE-7AF8-45CA-A23C-9ADB492FC481}" type="presOf" srcId="{8D4712C9-1892-4BF9-B28A-942800C0B465}" destId="{CA7FBBC0-D1F0-4507-80C6-F1894F8CAD04}" srcOrd="0" destOrd="0" presId="urn:microsoft.com/office/officeart/2005/8/layout/hierarchy1"/>
    <dgm:cxn modelId="{D3E0DDB7-D372-49CC-8F6C-0713070E24E6}" srcId="{0957A68B-C9AB-4B82-A202-A1E1684C9075}" destId="{000DAE24-1EDB-4C13-B033-8645923C04EE}" srcOrd="3" destOrd="0" parTransId="{4D16AF85-60EE-48F9-BBBF-8D7FFCF035E1}" sibTransId="{39D8BB4A-88FB-42BF-949E-DE3FA52E1092}"/>
    <dgm:cxn modelId="{52669DE9-6EAD-4DA8-8593-05BFFE1896C6}" srcId="{0957A68B-C9AB-4B82-A202-A1E1684C9075}" destId="{2FA8CED8-CA99-465A-9B90-6316F8A74B72}" srcOrd="2" destOrd="0" parTransId="{950BAF35-963E-42CE-A7F6-876C3303CAE4}" sibTransId="{2342CFED-7B49-482D-982E-9C46E159CD7E}"/>
    <dgm:cxn modelId="{49D4A592-BEEF-454A-B0C0-0890E6AE014E}" srcId="{0957A68B-C9AB-4B82-A202-A1E1684C9075}" destId="{0146B348-1784-4B36-A842-F11E988B9241}" srcOrd="4" destOrd="0" parTransId="{EA73F297-A4BE-45A0-BF26-2FCD56235157}" sibTransId="{DD5304A3-9D9D-486F-B697-9762DC9813AF}"/>
    <dgm:cxn modelId="{DD16FCB5-0166-43C5-85E9-CA88AFB74E43}" type="presOf" srcId="{4D16AF85-60EE-48F9-BBBF-8D7FFCF035E1}" destId="{C1C0F1F4-AD37-47F9-9082-0D06D517FE1F}" srcOrd="0" destOrd="0" presId="urn:microsoft.com/office/officeart/2005/8/layout/hierarchy1"/>
    <dgm:cxn modelId="{AF4DA8C9-2B38-4AD1-93CD-673AB9C8F45B}" type="presOf" srcId="{8F229CC1-7978-43D8-982A-5B73B2A376F2}" destId="{F85ABA8B-778F-401F-948F-2C019E03D84D}" srcOrd="0" destOrd="0" presId="urn:microsoft.com/office/officeart/2005/8/layout/hierarchy1"/>
    <dgm:cxn modelId="{53A3B344-E0D5-4E9C-8192-B5577E78C10F}" type="presOf" srcId="{7FC930B8-615C-4506-B376-9CD43DF9C8E9}" destId="{E3A15312-36E1-4107-9781-97F2F41633C3}" srcOrd="0" destOrd="0" presId="urn:microsoft.com/office/officeart/2005/8/layout/hierarchy1"/>
    <dgm:cxn modelId="{A4DBACCF-D631-4059-8060-47F82FA7D26F}" type="presOf" srcId="{9FEB74AC-6912-40A2-BCC4-A9CD9922AC7E}" destId="{E77BA0BA-9310-47CB-86D9-49D60E85CB7C}" srcOrd="0" destOrd="0" presId="urn:microsoft.com/office/officeart/2005/8/layout/hierarchy1"/>
    <dgm:cxn modelId="{9EC89119-1ADF-44BE-AE79-2B199C8C5617}" type="presOf" srcId="{0146B348-1784-4B36-A842-F11E988B9241}" destId="{11666142-EA93-43F2-A72F-E51E3EFDBBAF}" srcOrd="0" destOrd="0" presId="urn:microsoft.com/office/officeart/2005/8/layout/hierarchy1"/>
    <dgm:cxn modelId="{967321C5-8CE8-4E9E-9BBB-780DEAB27392}" type="presOf" srcId="{C9DCBEBE-E728-4E6E-90E9-D168995CDFEF}" destId="{88987F83-C2CC-4C22-99AB-95E0477E2A12}" srcOrd="0" destOrd="0" presId="urn:microsoft.com/office/officeart/2005/8/layout/hierarchy1"/>
    <dgm:cxn modelId="{69E82277-0AA6-45EE-A369-7D2D422E8EE7}" type="presOf" srcId="{2FA8CED8-CA99-465A-9B90-6316F8A74B72}" destId="{ACDE06CB-849D-402E-8FA4-1FE4596ACF70}" srcOrd="0" destOrd="0" presId="urn:microsoft.com/office/officeart/2005/8/layout/hierarchy1"/>
    <dgm:cxn modelId="{EB9732C1-8F0A-4619-A33C-D8D906A942ED}" srcId="{C9DCBEBE-E728-4E6E-90E9-D168995CDFEF}" destId="{0957A68B-C9AB-4B82-A202-A1E1684C9075}" srcOrd="0" destOrd="0" parTransId="{4E628B65-E04B-4FB9-B13A-24C6D3696E77}" sibTransId="{7B5E51F0-B3A9-4581-AAAE-172955687FFD}"/>
    <dgm:cxn modelId="{E413A1F4-32FD-49DB-929D-10D356DC3658}" srcId="{0957A68B-C9AB-4B82-A202-A1E1684C9075}" destId="{38638876-0A0D-441E-8D0F-4A2D21D02F6C}" srcOrd="5" destOrd="0" parTransId="{8F229CC1-7978-43D8-982A-5B73B2A376F2}" sibTransId="{063661ED-BEFC-4D6C-8743-D58E2D9FC0D3}"/>
    <dgm:cxn modelId="{DF4AE05F-430C-453C-B0AD-4B8EF665267E}" type="presOf" srcId="{EA73F297-A4BE-45A0-BF26-2FCD56235157}" destId="{44426E4B-3E0A-4FAB-8D90-2626A65284F9}" srcOrd="0" destOrd="0" presId="urn:microsoft.com/office/officeart/2005/8/layout/hierarchy1"/>
    <dgm:cxn modelId="{6EE3D240-ED14-40B0-84BD-C6ECDF98F711}" type="presOf" srcId="{C68F5889-57DA-4FA0-9DDF-EE1A94ED45F8}" destId="{154AE31D-CCD5-48DB-9EEE-BDD2974FADC1}" srcOrd="0" destOrd="0" presId="urn:microsoft.com/office/officeart/2005/8/layout/hierarchy1"/>
    <dgm:cxn modelId="{02F281A4-215C-47F9-ACB5-1E4C64AA2165}" srcId="{0957A68B-C9AB-4B82-A202-A1E1684C9075}" destId="{FEA440D1-EF5F-44B3-A5E7-73B9E349C26F}" srcOrd="0" destOrd="0" parTransId="{284922A5-A927-451C-A249-36164B054302}" sibTransId="{2DCC7CD4-B0BF-4683-A24D-8CC059CE423D}"/>
    <dgm:cxn modelId="{3F46D0DB-D10D-435A-99D0-D0ACFC60FC04}" type="presOf" srcId="{FEA440D1-EF5F-44B3-A5E7-73B9E349C26F}" destId="{086D0714-5705-418B-8CE6-B376B20C5795}" srcOrd="0" destOrd="0" presId="urn:microsoft.com/office/officeart/2005/8/layout/hierarchy1"/>
    <dgm:cxn modelId="{4A4FCAA6-953A-43BD-9215-734E815A2659}" srcId="{0957A68B-C9AB-4B82-A202-A1E1684C9075}" destId="{C68F5889-57DA-4FA0-9DDF-EE1A94ED45F8}" srcOrd="1" destOrd="0" parTransId="{9FEB74AC-6912-40A2-BCC4-A9CD9922AC7E}" sibTransId="{ED28EE8C-E5A1-48A5-9B4D-E2AB9E63CBF5}"/>
    <dgm:cxn modelId="{90FB2AD4-465F-4F39-9928-7A25EF1A808A}" type="presOf" srcId="{38638876-0A0D-441E-8D0F-4A2D21D02F6C}" destId="{AB31FC19-F890-4546-8D0F-71BB2AF5A525}" srcOrd="0" destOrd="0" presId="urn:microsoft.com/office/officeart/2005/8/layout/hierarchy1"/>
    <dgm:cxn modelId="{8EEF88BC-D27A-430F-B513-71E14B02EDCC}" type="presOf" srcId="{0957A68B-C9AB-4B82-A202-A1E1684C9075}" destId="{64E169AC-71E8-435B-ADF5-EBA9D59D3344}" srcOrd="0" destOrd="0" presId="urn:microsoft.com/office/officeart/2005/8/layout/hierarchy1"/>
    <dgm:cxn modelId="{3A15A69E-C722-4830-9870-D322C2EDDF63}" type="presOf" srcId="{284922A5-A927-451C-A249-36164B054302}" destId="{3B374599-A2B3-4EB0-A7BA-229BD38FC0BB}" srcOrd="0" destOrd="0" presId="urn:microsoft.com/office/officeart/2005/8/layout/hierarchy1"/>
    <dgm:cxn modelId="{6A7D150E-6A45-4F12-9C01-7191A04A6083}" type="presOf" srcId="{C2068190-6A3F-493C-86AA-C13988D90B1C}" destId="{F63E699F-B738-44DE-A378-A1A4233A96CD}" srcOrd="0" destOrd="0" presId="urn:microsoft.com/office/officeart/2005/8/layout/hierarchy1"/>
    <dgm:cxn modelId="{688E0FE0-1F33-40F1-8CFA-3F015F015BA3}" type="presOf" srcId="{C59EF86C-DEBA-4E6B-8805-F647AF368400}" destId="{132914B2-D9C1-40CF-BF81-0AB34C9CFF6A}" srcOrd="0" destOrd="0" presId="urn:microsoft.com/office/officeart/2005/8/layout/hierarchy1"/>
    <dgm:cxn modelId="{C00DE2BE-6338-46A2-9AF4-22E061FFEE89}" type="presOf" srcId="{950BAF35-963E-42CE-A7F6-876C3303CAE4}" destId="{38E9F403-8A8A-42E2-B536-E73622664B7E}" srcOrd="0" destOrd="0" presId="urn:microsoft.com/office/officeart/2005/8/layout/hierarchy1"/>
    <dgm:cxn modelId="{39AD1EA3-69D5-4731-9521-2E9437477644}" type="presOf" srcId="{000DAE24-1EDB-4C13-B033-8645923C04EE}" destId="{53ACAE19-8C62-4A59-9E5C-013999C9FE34}" srcOrd="0" destOrd="0" presId="urn:microsoft.com/office/officeart/2005/8/layout/hierarchy1"/>
    <dgm:cxn modelId="{D5FEE560-5ACE-4228-AF3D-A37D56205DFD}" srcId="{0957A68B-C9AB-4B82-A202-A1E1684C9075}" destId="{8D4712C9-1892-4BF9-B28A-942800C0B465}" srcOrd="7" destOrd="0" parTransId="{C59EF86C-DEBA-4E6B-8805-F647AF368400}" sibTransId="{C102E221-DC36-4651-9479-C81EB1C0A183}"/>
    <dgm:cxn modelId="{F9FA3A17-8C3A-401D-8CEC-6ADBAEAF3A96}" srcId="{0957A68B-C9AB-4B82-A202-A1E1684C9075}" destId="{7FC930B8-615C-4506-B376-9CD43DF9C8E9}" srcOrd="6" destOrd="0" parTransId="{C2068190-6A3F-493C-86AA-C13988D90B1C}" sibTransId="{89D3240A-A31C-4B20-9AD1-F346B96271F6}"/>
    <dgm:cxn modelId="{4C8A62CF-6778-454A-B932-F10DDDB66D99}" type="presParOf" srcId="{88987F83-C2CC-4C22-99AB-95E0477E2A12}" destId="{EC9F1630-60DA-45BC-8FA2-A1F41CF2110F}" srcOrd="0" destOrd="0" presId="urn:microsoft.com/office/officeart/2005/8/layout/hierarchy1"/>
    <dgm:cxn modelId="{557AA6F7-4806-4D54-B240-D336F98D6246}" type="presParOf" srcId="{EC9F1630-60DA-45BC-8FA2-A1F41CF2110F}" destId="{8DB5E4BC-CAF9-45DF-A344-B2E19558B77F}" srcOrd="0" destOrd="0" presId="urn:microsoft.com/office/officeart/2005/8/layout/hierarchy1"/>
    <dgm:cxn modelId="{7C5DA3B6-98F5-4632-85E2-D4596DD0E93E}" type="presParOf" srcId="{8DB5E4BC-CAF9-45DF-A344-B2E19558B77F}" destId="{0CD06B4A-E675-4C09-8476-186A4924C8B2}" srcOrd="0" destOrd="0" presId="urn:microsoft.com/office/officeart/2005/8/layout/hierarchy1"/>
    <dgm:cxn modelId="{985C9805-FCA4-4E4A-8C6E-8AE99DCBE5A9}" type="presParOf" srcId="{8DB5E4BC-CAF9-45DF-A344-B2E19558B77F}" destId="{64E169AC-71E8-435B-ADF5-EBA9D59D3344}" srcOrd="1" destOrd="0" presId="urn:microsoft.com/office/officeart/2005/8/layout/hierarchy1"/>
    <dgm:cxn modelId="{94EC8402-1B29-4418-8074-90C5063D8F85}" type="presParOf" srcId="{EC9F1630-60DA-45BC-8FA2-A1F41CF2110F}" destId="{9DD0D682-ADD1-4B3C-85EC-A6381288EA49}" srcOrd="1" destOrd="0" presId="urn:microsoft.com/office/officeart/2005/8/layout/hierarchy1"/>
    <dgm:cxn modelId="{8C141E87-12D0-45BA-99A4-AFBD6E4CE5FD}" type="presParOf" srcId="{9DD0D682-ADD1-4B3C-85EC-A6381288EA49}" destId="{3B374599-A2B3-4EB0-A7BA-229BD38FC0BB}" srcOrd="0" destOrd="0" presId="urn:microsoft.com/office/officeart/2005/8/layout/hierarchy1"/>
    <dgm:cxn modelId="{559BEBD9-5515-4035-98FB-202E0375C45E}" type="presParOf" srcId="{9DD0D682-ADD1-4B3C-85EC-A6381288EA49}" destId="{FD698518-D1D2-487A-B894-034905A81761}" srcOrd="1" destOrd="0" presId="urn:microsoft.com/office/officeart/2005/8/layout/hierarchy1"/>
    <dgm:cxn modelId="{8E1943BE-25F4-4F26-92DE-BF8BA10BC750}" type="presParOf" srcId="{FD698518-D1D2-487A-B894-034905A81761}" destId="{F621A1FE-3B70-4AD2-BB03-89AE00B198EF}" srcOrd="0" destOrd="0" presId="urn:microsoft.com/office/officeart/2005/8/layout/hierarchy1"/>
    <dgm:cxn modelId="{DFEBBB71-7377-409A-A65E-6B235EA8A0B6}" type="presParOf" srcId="{F621A1FE-3B70-4AD2-BB03-89AE00B198EF}" destId="{91C87E08-7522-4B8A-A4A9-019F1056F31E}" srcOrd="0" destOrd="0" presId="urn:microsoft.com/office/officeart/2005/8/layout/hierarchy1"/>
    <dgm:cxn modelId="{93EE0663-F26F-457E-98DC-9ACFBA8F9AB7}" type="presParOf" srcId="{F621A1FE-3B70-4AD2-BB03-89AE00B198EF}" destId="{086D0714-5705-418B-8CE6-B376B20C5795}" srcOrd="1" destOrd="0" presId="urn:microsoft.com/office/officeart/2005/8/layout/hierarchy1"/>
    <dgm:cxn modelId="{F484942E-32B4-429E-AE08-6A3FE7F6B708}" type="presParOf" srcId="{FD698518-D1D2-487A-B894-034905A81761}" destId="{268C199B-CCBE-4DC8-BF15-4B014992BF81}" srcOrd="1" destOrd="0" presId="urn:microsoft.com/office/officeart/2005/8/layout/hierarchy1"/>
    <dgm:cxn modelId="{CF975B70-99C4-4583-B6AD-680DC1650254}" type="presParOf" srcId="{9DD0D682-ADD1-4B3C-85EC-A6381288EA49}" destId="{E77BA0BA-9310-47CB-86D9-49D60E85CB7C}" srcOrd="2" destOrd="0" presId="urn:microsoft.com/office/officeart/2005/8/layout/hierarchy1"/>
    <dgm:cxn modelId="{DA98E381-8273-4FC3-9A6A-DD2B7CF46154}" type="presParOf" srcId="{9DD0D682-ADD1-4B3C-85EC-A6381288EA49}" destId="{F0465678-D05D-4DAA-AC11-4913B7AF04BE}" srcOrd="3" destOrd="0" presId="urn:microsoft.com/office/officeart/2005/8/layout/hierarchy1"/>
    <dgm:cxn modelId="{4B6E65D1-0DF0-450C-BEE6-EE53BB3CD059}" type="presParOf" srcId="{F0465678-D05D-4DAA-AC11-4913B7AF04BE}" destId="{EDD5DC95-FA3C-4CDF-B3C6-06E4EFCEC567}" srcOrd="0" destOrd="0" presId="urn:microsoft.com/office/officeart/2005/8/layout/hierarchy1"/>
    <dgm:cxn modelId="{4D56C5BA-68B1-4D42-AD0A-09BB00963EBD}" type="presParOf" srcId="{EDD5DC95-FA3C-4CDF-B3C6-06E4EFCEC567}" destId="{AAA42D2B-587E-4E5E-8792-DCD115F7F7A6}" srcOrd="0" destOrd="0" presId="urn:microsoft.com/office/officeart/2005/8/layout/hierarchy1"/>
    <dgm:cxn modelId="{E0F412C4-384D-415C-916E-19A6B83411CD}" type="presParOf" srcId="{EDD5DC95-FA3C-4CDF-B3C6-06E4EFCEC567}" destId="{154AE31D-CCD5-48DB-9EEE-BDD2974FADC1}" srcOrd="1" destOrd="0" presId="urn:microsoft.com/office/officeart/2005/8/layout/hierarchy1"/>
    <dgm:cxn modelId="{A00F889D-0709-4362-9B80-8264D3409208}" type="presParOf" srcId="{F0465678-D05D-4DAA-AC11-4913B7AF04BE}" destId="{561A4CDB-7F32-45AC-82CE-A60A829CEC9D}" srcOrd="1" destOrd="0" presId="urn:microsoft.com/office/officeart/2005/8/layout/hierarchy1"/>
    <dgm:cxn modelId="{421F3985-E779-4444-8BAD-8AC6DF4E2AA6}" type="presParOf" srcId="{9DD0D682-ADD1-4B3C-85EC-A6381288EA49}" destId="{38E9F403-8A8A-42E2-B536-E73622664B7E}" srcOrd="4" destOrd="0" presId="urn:microsoft.com/office/officeart/2005/8/layout/hierarchy1"/>
    <dgm:cxn modelId="{ADFA1E36-5EA7-404D-8C86-5C82163B1778}" type="presParOf" srcId="{9DD0D682-ADD1-4B3C-85EC-A6381288EA49}" destId="{A302643E-2495-4C19-80D9-2683DDEC6467}" srcOrd="5" destOrd="0" presId="urn:microsoft.com/office/officeart/2005/8/layout/hierarchy1"/>
    <dgm:cxn modelId="{1979CACB-159E-4E80-859B-9D48CC484B7A}" type="presParOf" srcId="{A302643E-2495-4C19-80D9-2683DDEC6467}" destId="{2446A838-D6B8-4983-AB43-29CB9E9DF7E1}" srcOrd="0" destOrd="0" presId="urn:microsoft.com/office/officeart/2005/8/layout/hierarchy1"/>
    <dgm:cxn modelId="{8C5EF60F-4E70-40F9-B330-12A3C8F4FFCC}" type="presParOf" srcId="{2446A838-D6B8-4983-AB43-29CB9E9DF7E1}" destId="{E676FE5B-E569-41A8-B567-ADC3E270C4D2}" srcOrd="0" destOrd="0" presId="urn:microsoft.com/office/officeart/2005/8/layout/hierarchy1"/>
    <dgm:cxn modelId="{FDB3922B-EF86-4A1B-9FE1-2A578025D426}" type="presParOf" srcId="{2446A838-D6B8-4983-AB43-29CB9E9DF7E1}" destId="{ACDE06CB-849D-402E-8FA4-1FE4596ACF70}" srcOrd="1" destOrd="0" presId="urn:microsoft.com/office/officeart/2005/8/layout/hierarchy1"/>
    <dgm:cxn modelId="{6BDD9F8E-7020-4DEA-B33C-8B83E52ED63E}" type="presParOf" srcId="{A302643E-2495-4C19-80D9-2683DDEC6467}" destId="{C00050EE-5D60-496F-9E5B-E8506EA8A2B3}" srcOrd="1" destOrd="0" presId="urn:microsoft.com/office/officeart/2005/8/layout/hierarchy1"/>
    <dgm:cxn modelId="{C4A5EE81-073A-4BCA-BEB4-EFB531D00040}" type="presParOf" srcId="{9DD0D682-ADD1-4B3C-85EC-A6381288EA49}" destId="{C1C0F1F4-AD37-47F9-9082-0D06D517FE1F}" srcOrd="6" destOrd="0" presId="urn:microsoft.com/office/officeart/2005/8/layout/hierarchy1"/>
    <dgm:cxn modelId="{55A68D4D-1299-4249-AE75-210C0D6A40D4}" type="presParOf" srcId="{9DD0D682-ADD1-4B3C-85EC-A6381288EA49}" destId="{9B35FC2A-7C9C-47DC-B211-F8E23D81E9D0}" srcOrd="7" destOrd="0" presId="urn:microsoft.com/office/officeart/2005/8/layout/hierarchy1"/>
    <dgm:cxn modelId="{B238707D-6893-4783-A003-DE4D92FC03CC}" type="presParOf" srcId="{9B35FC2A-7C9C-47DC-B211-F8E23D81E9D0}" destId="{E63AB9DB-A296-4E8F-A7A1-D3FF0B832BB4}" srcOrd="0" destOrd="0" presId="urn:microsoft.com/office/officeart/2005/8/layout/hierarchy1"/>
    <dgm:cxn modelId="{BE1F97BB-7C76-4661-9688-1D2026C219D3}" type="presParOf" srcId="{E63AB9DB-A296-4E8F-A7A1-D3FF0B832BB4}" destId="{DB268D44-36AC-4E67-ADCA-6A2FC1CB2904}" srcOrd="0" destOrd="0" presId="urn:microsoft.com/office/officeart/2005/8/layout/hierarchy1"/>
    <dgm:cxn modelId="{E0867FA3-B031-4666-AEA8-67AD177BE058}" type="presParOf" srcId="{E63AB9DB-A296-4E8F-A7A1-D3FF0B832BB4}" destId="{53ACAE19-8C62-4A59-9E5C-013999C9FE34}" srcOrd="1" destOrd="0" presId="urn:microsoft.com/office/officeart/2005/8/layout/hierarchy1"/>
    <dgm:cxn modelId="{2AEFA7D8-AFD0-4D5C-A4D0-653BA7F7E795}" type="presParOf" srcId="{9B35FC2A-7C9C-47DC-B211-F8E23D81E9D0}" destId="{B38AB02A-094E-43FD-BA85-887C3CD704CC}" srcOrd="1" destOrd="0" presId="urn:microsoft.com/office/officeart/2005/8/layout/hierarchy1"/>
    <dgm:cxn modelId="{1B46C018-F048-478D-9D0F-8167D54FEE0D}" type="presParOf" srcId="{9DD0D682-ADD1-4B3C-85EC-A6381288EA49}" destId="{44426E4B-3E0A-4FAB-8D90-2626A65284F9}" srcOrd="8" destOrd="0" presId="urn:microsoft.com/office/officeart/2005/8/layout/hierarchy1"/>
    <dgm:cxn modelId="{D27E9740-273B-44F7-A767-0BFF74CB1813}" type="presParOf" srcId="{9DD0D682-ADD1-4B3C-85EC-A6381288EA49}" destId="{68320443-322F-4FBC-B8DF-925A01EF85A1}" srcOrd="9" destOrd="0" presId="urn:microsoft.com/office/officeart/2005/8/layout/hierarchy1"/>
    <dgm:cxn modelId="{8CA8B492-DC4C-4D78-9FD0-5F7B7F6B1AD5}" type="presParOf" srcId="{68320443-322F-4FBC-B8DF-925A01EF85A1}" destId="{3360040B-6E08-404E-A96D-4F8B19F83557}" srcOrd="0" destOrd="0" presId="urn:microsoft.com/office/officeart/2005/8/layout/hierarchy1"/>
    <dgm:cxn modelId="{D6BF75FC-54F6-4695-BFDE-F5C3A0E7087D}" type="presParOf" srcId="{3360040B-6E08-404E-A96D-4F8B19F83557}" destId="{A7EDB643-EF82-498F-9D6F-9DB98675528B}" srcOrd="0" destOrd="0" presId="urn:microsoft.com/office/officeart/2005/8/layout/hierarchy1"/>
    <dgm:cxn modelId="{C91E0702-882E-47BD-9F82-5118850C117B}" type="presParOf" srcId="{3360040B-6E08-404E-A96D-4F8B19F83557}" destId="{11666142-EA93-43F2-A72F-E51E3EFDBBAF}" srcOrd="1" destOrd="0" presId="urn:microsoft.com/office/officeart/2005/8/layout/hierarchy1"/>
    <dgm:cxn modelId="{268DF922-C524-40EA-B6EA-DA0A7D2BC0FC}" type="presParOf" srcId="{68320443-322F-4FBC-B8DF-925A01EF85A1}" destId="{AA932F3E-149E-4DD2-934F-8F53666ACD2B}" srcOrd="1" destOrd="0" presId="urn:microsoft.com/office/officeart/2005/8/layout/hierarchy1"/>
    <dgm:cxn modelId="{760069FD-62B6-4712-BA54-7481446ACF97}" type="presParOf" srcId="{9DD0D682-ADD1-4B3C-85EC-A6381288EA49}" destId="{F85ABA8B-778F-401F-948F-2C019E03D84D}" srcOrd="10" destOrd="0" presId="urn:microsoft.com/office/officeart/2005/8/layout/hierarchy1"/>
    <dgm:cxn modelId="{27624D91-1DF0-4C7D-9D93-F6A799A1FA73}" type="presParOf" srcId="{9DD0D682-ADD1-4B3C-85EC-A6381288EA49}" destId="{B441EB42-722F-4C53-BF0C-FC241B19A74A}" srcOrd="11" destOrd="0" presId="urn:microsoft.com/office/officeart/2005/8/layout/hierarchy1"/>
    <dgm:cxn modelId="{51014B58-4749-4621-8AF9-FB7F18B6906D}" type="presParOf" srcId="{B441EB42-722F-4C53-BF0C-FC241B19A74A}" destId="{B22EB98C-F59F-49EC-98F3-684464289A90}" srcOrd="0" destOrd="0" presId="urn:microsoft.com/office/officeart/2005/8/layout/hierarchy1"/>
    <dgm:cxn modelId="{4E5DE900-9FD2-47C7-95B5-229AF270A095}" type="presParOf" srcId="{B22EB98C-F59F-49EC-98F3-684464289A90}" destId="{85FCB111-D218-445A-BDC4-C52869C29805}" srcOrd="0" destOrd="0" presId="urn:microsoft.com/office/officeart/2005/8/layout/hierarchy1"/>
    <dgm:cxn modelId="{4A074775-BB8D-4A05-ABCF-EC9F46F9B809}" type="presParOf" srcId="{B22EB98C-F59F-49EC-98F3-684464289A90}" destId="{AB31FC19-F890-4546-8D0F-71BB2AF5A525}" srcOrd="1" destOrd="0" presId="urn:microsoft.com/office/officeart/2005/8/layout/hierarchy1"/>
    <dgm:cxn modelId="{74EE409F-A435-4206-A35F-562569CE996A}" type="presParOf" srcId="{B441EB42-722F-4C53-BF0C-FC241B19A74A}" destId="{AD00FE6A-EAB7-4657-94EC-C73058CF5D2F}" srcOrd="1" destOrd="0" presId="urn:microsoft.com/office/officeart/2005/8/layout/hierarchy1"/>
    <dgm:cxn modelId="{0B69943E-4BB7-4CB3-BE51-3833C6066C53}" type="presParOf" srcId="{9DD0D682-ADD1-4B3C-85EC-A6381288EA49}" destId="{F63E699F-B738-44DE-A378-A1A4233A96CD}" srcOrd="12" destOrd="0" presId="urn:microsoft.com/office/officeart/2005/8/layout/hierarchy1"/>
    <dgm:cxn modelId="{2EAFA0F2-0EE8-4013-9B78-BA44A6E0A401}" type="presParOf" srcId="{9DD0D682-ADD1-4B3C-85EC-A6381288EA49}" destId="{89821328-7BF5-4ABD-9926-59FABC5F7DB9}" srcOrd="13" destOrd="0" presId="urn:microsoft.com/office/officeart/2005/8/layout/hierarchy1"/>
    <dgm:cxn modelId="{9DFC2F74-A6B0-4E90-B621-F44B5144F8B0}" type="presParOf" srcId="{89821328-7BF5-4ABD-9926-59FABC5F7DB9}" destId="{E6EE2C58-5CE3-4EF2-8713-B82549D00E35}" srcOrd="0" destOrd="0" presId="urn:microsoft.com/office/officeart/2005/8/layout/hierarchy1"/>
    <dgm:cxn modelId="{7AEF1F92-D965-4A39-987B-694307AD8DDF}" type="presParOf" srcId="{E6EE2C58-5CE3-4EF2-8713-B82549D00E35}" destId="{38D9906D-C699-43E2-8167-A97941DBE559}" srcOrd="0" destOrd="0" presId="urn:microsoft.com/office/officeart/2005/8/layout/hierarchy1"/>
    <dgm:cxn modelId="{A964EDA6-6445-44D7-9509-569C3F590621}" type="presParOf" srcId="{E6EE2C58-5CE3-4EF2-8713-B82549D00E35}" destId="{E3A15312-36E1-4107-9781-97F2F41633C3}" srcOrd="1" destOrd="0" presId="urn:microsoft.com/office/officeart/2005/8/layout/hierarchy1"/>
    <dgm:cxn modelId="{9DAB56AF-1453-431E-9974-5422FA32CA2C}" type="presParOf" srcId="{89821328-7BF5-4ABD-9926-59FABC5F7DB9}" destId="{DF582586-5632-48D5-BD53-6E9B4A1E420D}" srcOrd="1" destOrd="0" presId="urn:microsoft.com/office/officeart/2005/8/layout/hierarchy1"/>
    <dgm:cxn modelId="{0A4B7162-4141-4C8F-A995-9F641C951FB8}" type="presParOf" srcId="{9DD0D682-ADD1-4B3C-85EC-A6381288EA49}" destId="{132914B2-D9C1-40CF-BF81-0AB34C9CFF6A}" srcOrd="14" destOrd="0" presId="urn:microsoft.com/office/officeart/2005/8/layout/hierarchy1"/>
    <dgm:cxn modelId="{15510EF4-6474-4362-AD25-F967600067F1}" type="presParOf" srcId="{9DD0D682-ADD1-4B3C-85EC-A6381288EA49}" destId="{D5B95F01-DFB8-4F20-BF6E-98FD16D1664D}" srcOrd="15" destOrd="0" presId="urn:microsoft.com/office/officeart/2005/8/layout/hierarchy1"/>
    <dgm:cxn modelId="{2DF6FBF8-1CF8-4FFF-B3A7-7B0CBCD1EB31}" type="presParOf" srcId="{D5B95F01-DFB8-4F20-BF6E-98FD16D1664D}" destId="{C423E83B-EA6D-4666-8057-C9656D4AA23E}" srcOrd="0" destOrd="0" presId="urn:microsoft.com/office/officeart/2005/8/layout/hierarchy1"/>
    <dgm:cxn modelId="{6272EB9D-B1CC-488A-A624-4B30FF5FC77E}" type="presParOf" srcId="{C423E83B-EA6D-4666-8057-C9656D4AA23E}" destId="{1D8A2F1C-D673-4AF5-8630-AB50783E7BCF}" srcOrd="0" destOrd="0" presId="urn:microsoft.com/office/officeart/2005/8/layout/hierarchy1"/>
    <dgm:cxn modelId="{E72D022E-FD02-42F4-B055-13C375AE77AA}" type="presParOf" srcId="{C423E83B-EA6D-4666-8057-C9656D4AA23E}" destId="{CA7FBBC0-D1F0-4507-80C6-F1894F8CAD04}" srcOrd="1" destOrd="0" presId="urn:microsoft.com/office/officeart/2005/8/layout/hierarchy1"/>
    <dgm:cxn modelId="{F2E4C852-27DA-4F70-8ADB-123B2AA353C9}" type="presParOf" srcId="{D5B95F01-DFB8-4F20-BF6E-98FD16D1664D}" destId="{F6B71C21-77A7-4D2E-A60B-F8549B15C500}" srcOrd="1" destOrd="0" presId="urn:microsoft.com/office/officeart/2005/8/layout/hierarchy1"/>
  </dgm:cxnLst>
  <dgm:bg>
    <a:gradFill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914B2-D9C1-40CF-BF81-0AB34C9CFF6A}">
      <dsp:nvSpPr>
        <dsp:cNvPr id="0" name=""/>
        <dsp:cNvSpPr/>
      </dsp:nvSpPr>
      <dsp:spPr>
        <a:xfrm>
          <a:off x="4519482" y="3168379"/>
          <a:ext cx="4043864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4043864" y="187356"/>
              </a:lnTo>
              <a:lnTo>
                <a:pt x="4043864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E699F-B738-44DE-A378-A1A4233A96CD}">
      <dsp:nvSpPr>
        <dsp:cNvPr id="0" name=""/>
        <dsp:cNvSpPr/>
      </dsp:nvSpPr>
      <dsp:spPr>
        <a:xfrm>
          <a:off x="4519482" y="3168379"/>
          <a:ext cx="2888474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2888474" y="187356"/>
              </a:lnTo>
              <a:lnTo>
                <a:pt x="2888474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ABA8B-778F-401F-948F-2C019E03D84D}">
      <dsp:nvSpPr>
        <dsp:cNvPr id="0" name=""/>
        <dsp:cNvSpPr/>
      </dsp:nvSpPr>
      <dsp:spPr>
        <a:xfrm>
          <a:off x="4519482" y="3168379"/>
          <a:ext cx="1733084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1733084" y="187356"/>
              </a:lnTo>
              <a:lnTo>
                <a:pt x="1733084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26E4B-3E0A-4FAB-8D90-2626A65284F9}">
      <dsp:nvSpPr>
        <dsp:cNvPr id="0" name=""/>
        <dsp:cNvSpPr/>
      </dsp:nvSpPr>
      <dsp:spPr>
        <a:xfrm>
          <a:off x="4519482" y="3168379"/>
          <a:ext cx="577694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577694" y="187356"/>
              </a:lnTo>
              <a:lnTo>
                <a:pt x="577694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0F1F4-AD37-47F9-9082-0D06D517FE1F}">
      <dsp:nvSpPr>
        <dsp:cNvPr id="0" name=""/>
        <dsp:cNvSpPr/>
      </dsp:nvSpPr>
      <dsp:spPr>
        <a:xfrm>
          <a:off x="3941787" y="3168379"/>
          <a:ext cx="577694" cy="274930"/>
        </a:xfrm>
        <a:custGeom>
          <a:avLst/>
          <a:gdLst/>
          <a:ahLst/>
          <a:cxnLst/>
          <a:rect l="0" t="0" r="0" b="0"/>
          <a:pathLst>
            <a:path>
              <a:moveTo>
                <a:pt x="577694" y="0"/>
              </a:moveTo>
              <a:lnTo>
                <a:pt x="577694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E9F403-8A8A-42E2-B536-E73622664B7E}">
      <dsp:nvSpPr>
        <dsp:cNvPr id="0" name=""/>
        <dsp:cNvSpPr/>
      </dsp:nvSpPr>
      <dsp:spPr>
        <a:xfrm>
          <a:off x="2786397" y="3168379"/>
          <a:ext cx="1733084" cy="274930"/>
        </a:xfrm>
        <a:custGeom>
          <a:avLst/>
          <a:gdLst/>
          <a:ahLst/>
          <a:cxnLst/>
          <a:rect l="0" t="0" r="0" b="0"/>
          <a:pathLst>
            <a:path>
              <a:moveTo>
                <a:pt x="1733084" y="0"/>
              </a:moveTo>
              <a:lnTo>
                <a:pt x="1733084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BA0BA-9310-47CB-86D9-49D60E85CB7C}">
      <dsp:nvSpPr>
        <dsp:cNvPr id="0" name=""/>
        <dsp:cNvSpPr/>
      </dsp:nvSpPr>
      <dsp:spPr>
        <a:xfrm>
          <a:off x="1631007" y="3168379"/>
          <a:ext cx="2888474" cy="274930"/>
        </a:xfrm>
        <a:custGeom>
          <a:avLst/>
          <a:gdLst/>
          <a:ahLst/>
          <a:cxnLst/>
          <a:rect l="0" t="0" r="0" b="0"/>
          <a:pathLst>
            <a:path>
              <a:moveTo>
                <a:pt x="2888474" y="0"/>
              </a:moveTo>
              <a:lnTo>
                <a:pt x="2888474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74599-A2B3-4EB0-A7BA-229BD38FC0BB}">
      <dsp:nvSpPr>
        <dsp:cNvPr id="0" name=""/>
        <dsp:cNvSpPr/>
      </dsp:nvSpPr>
      <dsp:spPr>
        <a:xfrm>
          <a:off x="475617" y="3168379"/>
          <a:ext cx="4043864" cy="274930"/>
        </a:xfrm>
        <a:custGeom>
          <a:avLst/>
          <a:gdLst/>
          <a:ahLst/>
          <a:cxnLst/>
          <a:rect l="0" t="0" r="0" b="0"/>
          <a:pathLst>
            <a:path>
              <a:moveTo>
                <a:pt x="4043864" y="0"/>
              </a:moveTo>
              <a:lnTo>
                <a:pt x="4043864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06B4A-E675-4C09-8476-186A4924C8B2}">
      <dsp:nvSpPr>
        <dsp:cNvPr id="0" name=""/>
        <dsp:cNvSpPr/>
      </dsp:nvSpPr>
      <dsp:spPr>
        <a:xfrm>
          <a:off x="3286115" y="2285983"/>
          <a:ext cx="2466734" cy="8823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E169AC-71E8-435B-ADF5-EBA9D59D3344}">
      <dsp:nvSpPr>
        <dsp:cNvPr id="0" name=""/>
        <dsp:cNvSpPr/>
      </dsp:nvSpPr>
      <dsp:spPr>
        <a:xfrm>
          <a:off x="3391150" y="2385766"/>
          <a:ext cx="2466734" cy="88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Оқытудың әдіс- тәсілдері</a:t>
          </a:r>
          <a:endParaRPr lang="ru-RU" sz="1500" b="1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16994" y="2411610"/>
        <a:ext cx="2415046" cy="830708"/>
      </dsp:txXfrm>
    </dsp:sp>
    <dsp:sp modelId="{91C87E08-7522-4B8A-A4A9-019F1056F31E}">
      <dsp:nvSpPr>
        <dsp:cNvPr id="0" name=""/>
        <dsp:cNvSpPr/>
      </dsp:nvSpPr>
      <dsp:spPr>
        <a:xfrm>
          <a:off x="2957" y="3443309"/>
          <a:ext cx="945319" cy="10289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6D0714-5705-418B-8CE6-B376B20C5795}">
      <dsp:nvSpPr>
        <dsp:cNvPr id="0" name=""/>
        <dsp:cNvSpPr/>
      </dsp:nvSpPr>
      <dsp:spPr>
        <a:xfrm>
          <a:off x="107993" y="3543093"/>
          <a:ext cx="945319" cy="10289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Сұрақ- жауап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5680" y="3570780"/>
        <a:ext cx="889945" cy="973537"/>
      </dsp:txXfrm>
    </dsp:sp>
    <dsp:sp modelId="{AAA42D2B-587E-4E5E-8792-DCD115F7F7A6}">
      <dsp:nvSpPr>
        <dsp:cNvPr id="0" name=""/>
        <dsp:cNvSpPr/>
      </dsp:nvSpPr>
      <dsp:spPr>
        <a:xfrm>
          <a:off x="1158347" y="3443309"/>
          <a:ext cx="945319" cy="1028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4AE31D-CCD5-48DB-9EEE-BDD2974FADC1}">
      <dsp:nvSpPr>
        <dsp:cNvPr id="0" name=""/>
        <dsp:cNvSpPr/>
      </dsp:nvSpPr>
      <dsp:spPr>
        <a:xfrm>
          <a:off x="1263383" y="3543093"/>
          <a:ext cx="945319" cy="1028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Сөйлеу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1070" y="3570780"/>
        <a:ext cx="889945" cy="973531"/>
      </dsp:txXfrm>
    </dsp:sp>
    <dsp:sp modelId="{E676FE5B-E569-41A8-B567-ADC3E270C4D2}">
      <dsp:nvSpPr>
        <dsp:cNvPr id="0" name=""/>
        <dsp:cNvSpPr/>
      </dsp:nvSpPr>
      <dsp:spPr>
        <a:xfrm>
          <a:off x="2313737" y="3443309"/>
          <a:ext cx="945319" cy="1028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CDE06CB-849D-402E-8FA4-1FE4596ACF70}">
      <dsp:nvSpPr>
        <dsp:cNvPr id="0" name=""/>
        <dsp:cNvSpPr/>
      </dsp:nvSpPr>
      <dsp:spPr>
        <a:xfrm>
          <a:off x="2418773" y="3543093"/>
          <a:ext cx="945319" cy="1028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Әңгіме-лесу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46460" y="3570780"/>
        <a:ext cx="889945" cy="973531"/>
      </dsp:txXfrm>
    </dsp:sp>
    <dsp:sp modelId="{DB268D44-36AC-4E67-ADCA-6A2FC1CB2904}">
      <dsp:nvSpPr>
        <dsp:cNvPr id="0" name=""/>
        <dsp:cNvSpPr/>
      </dsp:nvSpPr>
      <dsp:spPr>
        <a:xfrm>
          <a:off x="3469127" y="3443309"/>
          <a:ext cx="945319" cy="1028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3ACAE19-8C62-4A59-9E5C-013999C9FE34}">
      <dsp:nvSpPr>
        <dsp:cNvPr id="0" name=""/>
        <dsp:cNvSpPr/>
      </dsp:nvSpPr>
      <dsp:spPr>
        <a:xfrm>
          <a:off x="3574163" y="3543093"/>
          <a:ext cx="945319" cy="1028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Түсінігін айту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01850" y="3570780"/>
        <a:ext cx="889945" cy="973531"/>
      </dsp:txXfrm>
    </dsp:sp>
    <dsp:sp modelId="{A7EDB643-EF82-498F-9D6F-9DB98675528B}">
      <dsp:nvSpPr>
        <dsp:cNvPr id="0" name=""/>
        <dsp:cNvSpPr/>
      </dsp:nvSpPr>
      <dsp:spPr>
        <a:xfrm>
          <a:off x="4624517" y="3443309"/>
          <a:ext cx="945319" cy="1028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1666142-EA93-43F2-A72F-E51E3EFDBBAF}">
      <dsp:nvSpPr>
        <dsp:cNvPr id="0" name=""/>
        <dsp:cNvSpPr/>
      </dsp:nvSpPr>
      <dsp:spPr>
        <a:xfrm>
          <a:off x="4729553" y="3543093"/>
          <a:ext cx="945319" cy="1028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Көрнекі-лік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57240" y="3570780"/>
        <a:ext cx="889945" cy="973531"/>
      </dsp:txXfrm>
    </dsp:sp>
    <dsp:sp modelId="{85FCB111-D218-445A-BDC4-C52869C29805}">
      <dsp:nvSpPr>
        <dsp:cNvPr id="0" name=""/>
        <dsp:cNvSpPr/>
      </dsp:nvSpPr>
      <dsp:spPr>
        <a:xfrm>
          <a:off x="5779907" y="3443309"/>
          <a:ext cx="945319" cy="10289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31FC19-F890-4546-8D0F-71BB2AF5A525}">
      <dsp:nvSpPr>
        <dsp:cNvPr id="0" name=""/>
        <dsp:cNvSpPr/>
      </dsp:nvSpPr>
      <dsp:spPr>
        <a:xfrm>
          <a:off x="5884943" y="3543093"/>
          <a:ext cx="945319" cy="10289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Аударма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12630" y="3570780"/>
        <a:ext cx="889945" cy="973543"/>
      </dsp:txXfrm>
    </dsp:sp>
    <dsp:sp modelId="{38D9906D-C699-43E2-8167-A97941DBE559}">
      <dsp:nvSpPr>
        <dsp:cNvPr id="0" name=""/>
        <dsp:cNvSpPr/>
      </dsp:nvSpPr>
      <dsp:spPr>
        <a:xfrm>
          <a:off x="6935297" y="3443309"/>
          <a:ext cx="945319" cy="10289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3A15312-36E1-4107-9781-97F2F41633C3}">
      <dsp:nvSpPr>
        <dsp:cNvPr id="0" name=""/>
        <dsp:cNvSpPr/>
      </dsp:nvSpPr>
      <dsp:spPr>
        <a:xfrm>
          <a:off x="7040333" y="3543093"/>
          <a:ext cx="945319" cy="1028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Кітаппен жұмыс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68020" y="3570780"/>
        <a:ext cx="889945" cy="973549"/>
      </dsp:txXfrm>
    </dsp:sp>
    <dsp:sp modelId="{1D8A2F1C-D673-4AF5-8630-AB50783E7BCF}">
      <dsp:nvSpPr>
        <dsp:cNvPr id="0" name=""/>
        <dsp:cNvSpPr/>
      </dsp:nvSpPr>
      <dsp:spPr>
        <a:xfrm>
          <a:off x="8090687" y="3443309"/>
          <a:ext cx="945319" cy="1028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A7FBBC0-D1F0-4507-80C6-F1894F8CAD04}">
      <dsp:nvSpPr>
        <dsp:cNvPr id="0" name=""/>
        <dsp:cNvSpPr/>
      </dsp:nvSpPr>
      <dsp:spPr>
        <a:xfrm>
          <a:off x="8195722" y="3543093"/>
          <a:ext cx="945319" cy="1028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Мәтін-мен жұмыс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23409" y="3570780"/>
        <a:ext cx="889945" cy="973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FC1D-76B5-49A1-80D4-3D464429F6D9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0D803-7D49-46A6-B996-DFE11EE87A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7772400" cy="307183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“В” сынып оқушыларының қазақ тілі мен әдебиетінен бейімделуі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chemeClr val="accent1"/>
              </a:gs>
              <a:gs pos="100000">
                <a:srgbClr val="FFCCFF"/>
              </a:gs>
            </a:gsLst>
            <a:lin ang="2700000" scaled="1"/>
          </a:gra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914400" y="838200"/>
            <a:ext cx="71628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uk-UA" sz="2000"/>
          </a:p>
          <a:p>
            <a:pPr>
              <a:lnSpc>
                <a:spcPct val="80000"/>
              </a:lnSpc>
            </a:pPr>
            <a:endParaRPr lang="uk-UA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Барлық оқушыны табысты оқыту</a:t>
            </a:r>
            <a:r>
              <a:rPr lang="kk-KZ" sz="2400" b="1">
                <a:solidFill>
                  <a:srgbClr val="0000FF"/>
                </a:solidFill>
                <a:latin typeface="Times New Roman" pitchFamily="18" charset="0"/>
              </a:rPr>
              <a:t>;</a:t>
            </a:r>
            <a:endParaRPr lang="uk-UA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Оқу-танымдылық белсенділігін  арттыру;</a:t>
            </a:r>
          </a:p>
          <a:p>
            <a:pPr>
              <a:lnSpc>
                <a:spcPct val="80000"/>
              </a:lnSpc>
            </a:pPr>
            <a:endParaRPr lang="uk-UA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Білім-білік дағдысын қалыптастыру;</a:t>
            </a:r>
          </a:p>
          <a:p>
            <a:pPr>
              <a:lnSpc>
                <a:spcPct val="80000"/>
              </a:lnSpc>
            </a:pPr>
            <a:endParaRPr lang="uk-UA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Білім алуға деген  ынтасы мен іскерлік</a:t>
            </a:r>
          </a:p>
          <a:p>
            <a:pPr>
              <a:lnSpc>
                <a:spcPct val="80000"/>
              </a:lnSpc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қабілетіне ықпал ету;</a:t>
            </a:r>
            <a:br>
              <a:rPr lang="uk-UA" sz="2400" b="1">
                <a:solidFill>
                  <a:srgbClr val="0000FF"/>
                </a:solidFill>
                <a:latin typeface="Times New Roman" pitchFamily="18" charset="0"/>
              </a:rPr>
            </a:br>
            <a:endParaRPr lang="uk-UA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Оқуды жеделдету;</a:t>
            </a:r>
          </a:p>
          <a:p>
            <a:pPr>
              <a:lnSpc>
                <a:spcPct val="80000"/>
              </a:lnSpc>
            </a:pPr>
            <a:endParaRPr lang="ru-RU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Шығармашылық қабілетін дамыту;</a:t>
            </a:r>
          </a:p>
          <a:p>
            <a:pPr>
              <a:lnSpc>
                <a:spcPct val="80000"/>
              </a:lnSpc>
            </a:pPr>
            <a:endParaRPr lang="ru-RU" sz="2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uk-UA" sz="2400" b="1">
                <a:solidFill>
                  <a:srgbClr val="0000FF"/>
                </a:solidFill>
                <a:latin typeface="Times New Roman" pitchFamily="18" charset="0"/>
              </a:rPr>
              <a:t> Ғылыми ізденіске жетелеу.</a:t>
            </a:r>
            <a:endParaRPr lang="ru-RU" sz="2400" b="1">
              <a:solidFill>
                <a:srgbClr val="0000FF"/>
              </a:solidFill>
              <a:latin typeface="Times New Roman" pitchFamily="18" charset="0"/>
            </a:endParaRPr>
          </a:p>
          <a:p>
            <a:endParaRPr lang="ru-RU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1143000" y="304800"/>
            <a:ext cx="3429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МІНДЕТІ: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428736"/>
          <a:ext cx="8072491" cy="4997382"/>
        </p:xfrm>
        <a:graphic>
          <a:graphicData uri="http://schemas.openxmlformats.org/drawingml/2006/table">
            <a:tbl>
              <a:tblPr/>
              <a:tblGrid>
                <a:gridCol w="1221521"/>
                <a:gridCol w="3194323"/>
                <a:gridCol w="1221521"/>
                <a:gridCol w="1217563"/>
                <a:gridCol w="1217563"/>
              </a:tblGrid>
              <a:tr h="289449">
                <a:tc rowSpan="2"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Мазмұны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Көрсеткіші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88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Жыл басы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ІІ тоқсан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20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ІІІ тоқсан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Сыныптағы оқушы саны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16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Оның ішінде қатысқаны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14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«5» бағасына орындағандар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«4» бағасына орындағандар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7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7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«3» бағасына орындағандар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7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5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897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«2» бағасына орындағандар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0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9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Оң нәтижелі баға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9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9"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Білім сапасы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52 %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52 %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22222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64 %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7" y="428604"/>
            <a:ext cx="857256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Жазу жұмысы – өз ойын жазу арқылы жүйелей алатын оқушы үшін өте тиімді.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«В» сыныбынан алынған жазба, өздік жұмыс қорытындысы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Көрнекілік </a:t>
            </a: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әдістер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материалын оқушылардың көзімен көріп, нақтылы түсінулеріне мүмкіңдік береді.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Бұған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демонстрация, иллюстрация 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тәсілдері жатады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Тәжірибелік әдістердің іші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ең көп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қолданылатыны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—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жат</a:t>
            </a: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ығу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дісі.Оқу барысында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теориялық ережелер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қағидаларды қайта пысықтап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тиянақты меңгеру жаттығу арқылы орындалады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ығу оқушының оқу материалын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ауызекі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баяңдауға дағдылану мақсатын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здейді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Түсіндіру әдіс</a:t>
            </a:r>
            <a:r>
              <a:rPr lang="kk-KZ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-жаңа сөз, сөз тіркесі, сөйлемдерді түсіндіруде қолданады. </a:t>
            </a:r>
            <a:endParaRPr lang="kk-KZ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Болымсыз етістіктің жұрнағы:             Сұраулық  шылау: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-ба,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-па,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                       	  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ба,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па,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Отыр-отыр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                       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	   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Сенен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 сұрады 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Жаз-жаз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                      	    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Айттың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ба?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Үз-үз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                                  	    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келдің 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Айт-айт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               	   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па?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Күт-күт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               	    Күліп  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Практикалык әдіске</a:t>
            </a:r>
            <a:r>
              <a:rPr lang="kk-KZ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Дидактикалық ойындар оқушылардың білімін бекітіп, сөздік қорын молайтады, сөз, сөз тіркесі, </a:t>
            </a:r>
            <a:r>
              <a:rPr lang="kk-KZ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сөйлемдерді </a:t>
            </a:r>
            <a:r>
              <a:rPr lang="kk-KZ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дұрыс құрастыруға, жалғауларды дұрыс тауып қоюға жаттығады.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Сұрақ 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әдісі.</a:t>
            </a:r>
            <a:r>
              <a:rPr lang="ru-RU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Балалардың тілін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маңызды әдістің бірі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әдісті қай сыныпта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болмасын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қай  кезеңінде болмасын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қолдануға болады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өте белгілі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де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 дамыту арқылы оқушылардың ақыл – ойы кеңейеді, адамгершілік, эстетикалық тәрбие, бір – бірімен достық қарым – қатынас мәселелері де дұрыс жолға қойылады.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Oval 2"/>
          <p:cNvSpPr>
            <a:spLocks noChangeArrowheads="1"/>
          </p:cNvSpPr>
          <p:nvPr/>
        </p:nvSpPr>
        <p:spPr bwMode="auto">
          <a:xfrm>
            <a:off x="395288" y="2636838"/>
            <a:ext cx="2016125" cy="14414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800" b="1">
                <a:solidFill>
                  <a:srgbClr val="FF3300"/>
                </a:solidFill>
                <a:latin typeface="Times New Roman" pitchFamily="18" charset="0"/>
              </a:rPr>
              <a:t>СӨЗ</a:t>
            </a:r>
            <a:endParaRPr lang="ru-RU" sz="28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3563938" y="404813"/>
            <a:ext cx="4824412" cy="647700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57200" indent="-457200">
              <a:buFontTx/>
              <a:buAutoNum type="arabicPeriod"/>
            </a:pPr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Айтылу, жасалу, жазылу жолдарына қарай:</a:t>
            </a:r>
          </a:p>
          <a:p>
            <a:pPr marL="457200" indent="-457200"/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 жуан, жіңішке, аралас буынды сөздер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3563938" y="1268413"/>
            <a:ext cx="4895850" cy="1008062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     2. Буын:</a:t>
            </a: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а) ашық буын</a:t>
            </a: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ә) тұйық буын</a:t>
            </a: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б) бітеу буын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3563938" y="2420938"/>
            <a:ext cx="4968875" cy="720725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0" lvl="4" indent="-457200"/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851275" y="2565400"/>
            <a:ext cx="1227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3. Тасымал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3563938" y="3284538"/>
            <a:ext cx="4895850" cy="720725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0" lvl="4" indent="-457200"/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851275" y="3452813"/>
            <a:ext cx="982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4.  Екпін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3563938" y="4221163"/>
            <a:ext cx="4968875" cy="720725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0" lvl="4" indent="-457200"/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3492500" y="5157788"/>
            <a:ext cx="5040313" cy="1439862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0" lvl="4" indent="-457200"/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3851275" y="4437063"/>
            <a:ext cx="1811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5.  Буын үндестігі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3779838" y="5229225"/>
            <a:ext cx="19653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6. Дыбыс үндестігі:</a:t>
            </a:r>
          </a:p>
          <a:p>
            <a:endParaRPr lang="kk-KZ" sz="1600" b="1">
              <a:solidFill>
                <a:schemeClr val="accent2"/>
              </a:solidFill>
              <a:latin typeface="Times New Roman" pitchFamily="18" charset="0"/>
            </a:endParaRP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Ілгерінді ықпал</a:t>
            </a: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Кейінді ықпал</a:t>
            </a:r>
          </a:p>
          <a:p>
            <a:r>
              <a:rPr lang="kk-KZ" sz="1600" b="1">
                <a:solidFill>
                  <a:schemeClr val="accent2"/>
                </a:solidFill>
                <a:latin typeface="Times New Roman" pitchFamily="18" charset="0"/>
              </a:rPr>
              <a:t>Тоғыспалы ықпал</a:t>
            </a:r>
            <a:endParaRPr lang="ru-RU" sz="1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6011863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5867400" y="5876925"/>
            <a:ext cx="28892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5651500" y="5876925"/>
            <a:ext cx="2159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5940425" y="6092825"/>
            <a:ext cx="2873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5651500" y="6092825"/>
            <a:ext cx="28892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V="1">
            <a:off x="5724525" y="6308725"/>
            <a:ext cx="2873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6011863" y="6308725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 flipH="1">
            <a:off x="6011863" y="6308725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>
            <a:off x="6300788" y="6308725"/>
            <a:ext cx="2873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 flipV="1">
            <a:off x="2411413" y="908050"/>
            <a:ext cx="1152525" cy="2449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 flipV="1">
            <a:off x="2411413" y="1989138"/>
            <a:ext cx="11525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 flipV="1">
            <a:off x="2411413" y="2924175"/>
            <a:ext cx="1152525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2411413" y="3357563"/>
            <a:ext cx="11525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2411413" y="3357563"/>
            <a:ext cx="1152525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2411413" y="3357563"/>
            <a:ext cx="1081087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6" name="WordArt 28"/>
          <p:cNvSpPr>
            <a:spLocks noChangeArrowheads="1" noChangeShapeType="1" noTextEdit="1"/>
          </p:cNvSpPr>
          <p:nvPr/>
        </p:nvSpPr>
        <p:spPr bwMode="auto">
          <a:xfrm rot="-259389">
            <a:off x="292100" y="177800"/>
            <a:ext cx="3143250" cy="25542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Фонологиялық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 талдау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rman ZHakypbaev\Рабочий стол\20130401_112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00043"/>
            <a:ext cx="3643338" cy="2464611"/>
          </a:xfrm>
          <a:prstGeom prst="rect">
            <a:avLst/>
          </a:prstGeom>
          <a:noFill/>
        </p:spPr>
      </p:pic>
      <p:pic>
        <p:nvPicPr>
          <p:cNvPr id="1027" name="Picture 3" descr="C:\Documents and Settings\Arman ZHakypbaev\Рабочий стол\20130401_1121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3482579"/>
            <a:ext cx="3833840" cy="2875379"/>
          </a:xfrm>
          <a:prstGeom prst="rect">
            <a:avLst/>
          </a:prstGeom>
          <a:noFill/>
        </p:spPr>
      </p:pic>
      <p:pic>
        <p:nvPicPr>
          <p:cNvPr id="1028" name="Picture 4" descr="C:\Documents and Settings\Arman ZHakypbaev\Рабочий стол\20130401_111210.jpg"/>
          <p:cNvPicPr>
            <a:picLocks noChangeAspect="1" noChangeArrowheads="1"/>
          </p:cNvPicPr>
          <p:nvPr/>
        </p:nvPicPr>
        <p:blipFill>
          <a:blip r:embed="rId4" cstate="print"/>
          <a:srcRect l="5786"/>
          <a:stretch>
            <a:fillRect/>
          </a:stretch>
        </p:blipFill>
        <p:spPr bwMode="auto">
          <a:xfrm>
            <a:off x="571472" y="3357562"/>
            <a:ext cx="3500462" cy="2786587"/>
          </a:xfrm>
          <a:prstGeom prst="rect">
            <a:avLst/>
          </a:prstGeom>
          <a:noFill/>
        </p:spPr>
      </p:pic>
      <p:pic>
        <p:nvPicPr>
          <p:cNvPr id="1029" name="Picture 5" descr="C:\Documents and Settings\Arman ZHakypbaev\Рабочий стол\20130401_112322.jpg"/>
          <p:cNvPicPr>
            <a:picLocks noChangeAspect="1" noChangeArrowheads="1"/>
          </p:cNvPicPr>
          <p:nvPr/>
        </p:nvPicPr>
        <p:blipFill>
          <a:blip r:embed="rId5" cstate="print"/>
          <a:srcRect l="17859" t="20624" r="18144"/>
          <a:stretch>
            <a:fillRect/>
          </a:stretch>
        </p:blipFill>
        <p:spPr bwMode="auto">
          <a:xfrm rot="5400000">
            <a:off x="5184581" y="469681"/>
            <a:ext cx="2918242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298</Words>
  <Application>Microsoft Office PowerPoint</Application>
  <PresentationFormat>Экран (4:3)</PresentationFormat>
  <Paragraphs>106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5 “В” сынып оқушыларының қазақ тілі мен әдебиетінен бейімделуі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“В” сынып оқушыларының қазақ тілі мен әдебиетінен бейімделу деңгейі</dc:title>
  <dc:creator>Арман Жакыпбаев</dc:creator>
  <cp:lastModifiedBy>Uzer</cp:lastModifiedBy>
  <cp:revision>6</cp:revision>
  <dcterms:created xsi:type="dcterms:W3CDTF">2013-03-24T05:54:26Z</dcterms:created>
  <dcterms:modified xsi:type="dcterms:W3CDTF">2013-04-20T03:40:35Z</dcterms:modified>
</cp:coreProperties>
</file>