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61" r:id="rId6"/>
    <p:sldId id="262" r:id="rId7"/>
    <p:sldId id="263" r:id="rId8"/>
    <p:sldId id="264" r:id="rId9"/>
    <p:sldId id="271" r:id="rId1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1" d="100"/>
          <a:sy n="51" d="100"/>
        </p:scale>
        <p:origin x="-1243"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7"/>
          <p:cNvSpPr/>
          <p:nvPr/>
        </p:nvSpPr>
        <p:spPr>
          <a:xfrm>
            <a:off x="777875"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6"/>
          <p:cNvSpPr/>
          <p:nvPr/>
        </p:nvSpPr>
        <p:spPr>
          <a:xfrm>
            <a:off x="777875" y="6172200"/>
            <a:ext cx="7543800" cy="269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762000" y="4724400"/>
            <a:ext cx="6858000" cy="990600"/>
          </a:xfrm>
        </p:spPr>
        <p:txBody>
          <a:bodyPr anchor="t">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6" name="Date Placeholder 3"/>
          <p:cNvSpPr>
            <a:spLocks noGrp="1"/>
          </p:cNvSpPr>
          <p:nvPr>
            <p:ph type="dt" sz="half" idx="10"/>
          </p:nvPr>
        </p:nvSpPr>
        <p:spPr/>
        <p:txBody>
          <a:bodyPr/>
          <a:lstStyle>
            <a:lvl1pPr>
              <a:defRPr/>
            </a:lvl1pPr>
          </a:lstStyle>
          <a:p>
            <a:pPr>
              <a:defRPr/>
            </a:pPr>
            <a:fld id="{9ADAB4A1-215C-4C15-AF61-774B3EB96635}" type="datetimeFigureOut">
              <a:rPr lang="ru-RU"/>
              <a:pPr>
                <a:defRPr/>
              </a:pPr>
              <a:t>27.03.2013</a:t>
            </a:fld>
            <a:endParaRPr lang="ru-RU"/>
          </a:p>
        </p:txBody>
      </p:sp>
      <p:sp>
        <p:nvSpPr>
          <p:cNvPr id="7" name="Footer Placeholder 4"/>
          <p:cNvSpPr>
            <a:spLocks noGrp="1"/>
          </p:cNvSpPr>
          <p:nvPr>
            <p:ph type="ftr" sz="quarter" idx="11"/>
          </p:nvPr>
        </p:nvSpPr>
        <p:spPr/>
        <p:txBody>
          <a:bodyPr/>
          <a:lstStyle>
            <a:lvl1pPr>
              <a:defRPr/>
            </a:lvl1pPr>
          </a:lstStyle>
          <a:p>
            <a:pPr>
              <a:defRPr/>
            </a:pPr>
            <a:endParaRPr lang="ru-RU"/>
          </a:p>
        </p:txBody>
      </p:sp>
      <p:sp>
        <p:nvSpPr>
          <p:cNvPr id="8" name="Slide Number Placeholder 5"/>
          <p:cNvSpPr>
            <a:spLocks noGrp="1"/>
          </p:cNvSpPr>
          <p:nvPr>
            <p:ph type="sldNum" sz="quarter" idx="12"/>
          </p:nvPr>
        </p:nvSpPr>
        <p:spPr/>
        <p:txBody>
          <a:bodyPr/>
          <a:lstStyle>
            <a:lvl1pPr>
              <a:defRPr/>
            </a:lvl1pPr>
          </a:lstStyle>
          <a:p>
            <a:pPr>
              <a:defRPr/>
            </a:pPr>
            <a:fld id="{11DBECD1-9860-49D8-A6B8-4B2C7310569B}"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1274193F-9A58-48E7-9F71-21FFE0600AF5}" type="datetimeFigureOut">
              <a:rPr lang="ru-RU"/>
              <a:pPr>
                <a:defRPr/>
              </a:pPr>
              <a:t>27.03.2013</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508AFFD9-04ED-47D1-A24B-C41D52D6580E}"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089B5751-46E3-4B5F-80B0-A1F423AB4DDF}" type="datetimeFigureOut">
              <a:rPr lang="ru-RU"/>
              <a:pPr>
                <a:defRPr/>
              </a:pPr>
              <a:t>27.03.2013</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2243A6FC-52B3-4D5D-8683-06B8C8D34EB5}"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DF4F8907-C4A2-4B0B-8E73-E1E9BEF90B20}" type="datetimeFigureOut">
              <a:rPr lang="ru-RU"/>
              <a:pPr>
                <a:defRPr/>
              </a:pPr>
              <a:t>27.03.2013</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33336FBF-129F-4F7E-B391-CEE851AC001A}"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777875"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777875" y="6172200"/>
            <a:ext cx="7543800" cy="269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62000" y="3276600"/>
            <a:ext cx="7543800" cy="1676400"/>
          </a:xfrm>
        </p:spPr>
        <p:txBody>
          <a:bodyPr/>
          <a:lstStyle>
            <a:lvl1pPr algn="l">
              <a:defRPr sz="54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62000" y="4953000"/>
            <a:ext cx="6858000" cy="914400"/>
          </a:xfrm>
        </p:spPr>
        <p:txBody>
          <a:bodyPr anchor="t">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6" name="Date Placeholder 3"/>
          <p:cNvSpPr>
            <a:spLocks noGrp="1"/>
          </p:cNvSpPr>
          <p:nvPr>
            <p:ph type="dt" sz="half" idx="10"/>
          </p:nvPr>
        </p:nvSpPr>
        <p:spPr/>
        <p:txBody>
          <a:bodyPr/>
          <a:lstStyle>
            <a:lvl1pPr>
              <a:defRPr/>
            </a:lvl1pPr>
          </a:lstStyle>
          <a:p>
            <a:pPr>
              <a:defRPr/>
            </a:pPr>
            <a:fld id="{199D1540-AA39-443B-9CC3-5EAA5E440696}" type="datetimeFigureOut">
              <a:rPr lang="ru-RU"/>
              <a:pPr>
                <a:defRPr/>
              </a:pPr>
              <a:t>27.03.2013</a:t>
            </a:fld>
            <a:endParaRPr lang="ru-RU"/>
          </a:p>
        </p:txBody>
      </p:sp>
      <p:sp>
        <p:nvSpPr>
          <p:cNvPr id="7" name="Footer Placeholder 4"/>
          <p:cNvSpPr>
            <a:spLocks noGrp="1"/>
          </p:cNvSpPr>
          <p:nvPr>
            <p:ph type="ftr" sz="quarter" idx="11"/>
          </p:nvPr>
        </p:nvSpPr>
        <p:spPr/>
        <p:txBody>
          <a:bodyPr/>
          <a:lstStyle>
            <a:lvl1pPr>
              <a:defRPr/>
            </a:lvl1pPr>
          </a:lstStyle>
          <a:p>
            <a:pPr>
              <a:defRPr/>
            </a:pPr>
            <a:endParaRPr lang="ru-RU"/>
          </a:p>
        </p:txBody>
      </p:sp>
      <p:sp>
        <p:nvSpPr>
          <p:cNvPr id="8" name="Slide Number Placeholder 5"/>
          <p:cNvSpPr>
            <a:spLocks noGrp="1"/>
          </p:cNvSpPr>
          <p:nvPr>
            <p:ph type="sldNum" sz="quarter" idx="12"/>
          </p:nvPr>
        </p:nvSpPr>
        <p:spPr/>
        <p:txBody>
          <a:bodyPr/>
          <a:lstStyle>
            <a:lvl1pPr>
              <a:defRPr/>
            </a:lvl1pPr>
          </a:lstStyle>
          <a:p>
            <a:pPr>
              <a:defRPr/>
            </a:pPr>
            <a:fld id="{EA486FBB-9280-4AD2-B700-5FFA50E42D11}"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0"/>
          </p:nvPr>
        </p:nvSpPr>
        <p:spPr/>
        <p:txBody>
          <a:bodyPr/>
          <a:lstStyle>
            <a:lvl1pPr>
              <a:defRPr/>
            </a:lvl1pPr>
          </a:lstStyle>
          <a:p>
            <a:pPr>
              <a:defRPr/>
            </a:pPr>
            <a:fld id="{3CCF6DB0-132E-4B01-B3C7-805485CF71A5}" type="datetimeFigureOut">
              <a:rPr lang="ru-RU"/>
              <a:pPr>
                <a:defRPr/>
              </a:pPr>
              <a:t>27.03.2013</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3571688F-BDBC-43CC-AEDB-48479D6AA256}"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cxnSp>
        <p:nvCxnSpPr>
          <p:cNvPr id="7" name="Straight Connector 10"/>
          <p:cNvCxnSpPr/>
          <p:nvPr/>
        </p:nvCxnSpPr>
        <p:spPr>
          <a:xfrm>
            <a:off x="758825" y="1249363"/>
            <a:ext cx="36576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12"/>
          <p:cNvCxnSpPr/>
          <p:nvPr/>
        </p:nvCxnSpPr>
        <p:spPr>
          <a:xfrm>
            <a:off x="4645025" y="1249363"/>
            <a:ext cx="3657600" cy="1587"/>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758952" y="1329264"/>
            <a:ext cx="3657600" cy="30480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1329264"/>
            <a:ext cx="3657600" cy="30480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9" name="Date Placeholder 6"/>
          <p:cNvSpPr>
            <a:spLocks noGrp="1"/>
          </p:cNvSpPr>
          <p:nvPr>
            <p:ph type="dt" sz="half" idx="10"/>
          </p:nvPr>
        </p:nvSpPr>
        <p:spPr/>
        <p:txBody>
          <a:bodyPr/>
          <a:lstStyle>
            <a:lvl1pPr>
              <a:defRPr/>
            </a:lvl1pPr>
          </a:lstStyle>
          <a:p>
            <a:pPr>
              <a:defRPr/>
            </a:pPr>
            <a:fld id="{C8BA3183-2B6D-401F-A040-1EC589D5AAD7}" type="datetimeFigureOut">
              <a:rPr lang="ru-RU"/>
              <a:pPr>
                <a:defRPr/>
              </a:pPr>
              <a:t>27.03.2013</a:t>
            </a:fld>
            <a:endParaRPr lang="ru-RU"/>
          </a:p>
        </p:txBody>
      </p:sp>
      <p:sp>
        <p:nvSpPr>
          <p:cNvPr id="10" name="Footer Placeholder 7"/>
          <p:cNvSpPr>
            <a:spLocks noGrp="1"/>
          </p:cNvSpPr>
          <p:nvPr>
            <p:ph type="ftr" sz="quarter" idx="11"/>
          </p:nvPr>
        </p:nvSpPr>
        <p:spPr/>
        <p:txBody>
          <a:bodyPr/>
          <a:lstStyle>
            <a:lvl1pPr>
              <a:defRPr/>
            </a:lvl1pPr>
          </a:lstStyle>
          <a:p>
            <a:pPr>
              <a:defRPr/>
            </a:pPr>
            <a:endParaRPr lang="ru-RU"/>
          </a:p>
        </p:txBody>
      </p:sp>
      <p:sp>
        <p:nvSpPr>
          <p:cNvPr id="11" name="Slide Number Placeholder 8"/>
          <p:cNvSpPr>
            <a:spLocks noGrp="1"/>
          </p:cNvSpPr>
          <p:nvPr>
            <p:ph type="sldNum" sz="quarter" idx="12"/>
          </p:nvPr>
        </p:nvSpPr>
        <p:spPr/>
        <p:txBody>
          <a:bodyPr/>
          <a:lstStyle>
            <a:lvl1pPr>
              <a:defRPr/>
            </a:lvl1pPr>
          </a:lstStyle>
          <a:p>
            <a:pPr>
              <a:defRPr/>
            </a:pPr>
            <a:fld id="{243D556C-DDC2-4003-A9AA-44A1AC451479}"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1D0A294E-F4AC-403B-9FF3-6B0A1ADD50CC}" type="datetimeFigureOut">
              <a:rPr lang="ru-RU"/>
              <a:pPr>
                <a:defRPr/>
              </a:pPr>
              <a:t>27.03.2013</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C3F86AA4-A851-4109-9843-8C9CF5566FFC}"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BF006D6-BBCD-4D70-9AF2-A6704A7D0957}" type="datetimeFigureOut">
              <a:rPr lang="ru-RU"/>
              <a:pPr>
                <a:defRPr/>
              </a:pPr>
              <a:t>27.03.2013</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D07ED75C-5847-4501-8DEE-193E5F4AC3EF}"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cxnSp>
        <p:nvCxnSpPr>
          <p:cNvPr id="5" name="Straight Connector 9"/>
          <p:cNvCxnSpPr/>
          <p:nvPr/>
        </p:nvCxnSpPr>
        <p:spPr>
          <a:xfrm rot="5400000">
            <a:off x="1677194" y="2515394"/>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62000" y="4572000"/>
            <a:ext cx="6784848" cy="1600200"/>
          </a:xfrm>
        </p:spPr>
        <p:txBody>
          <a:bodyPr>
            <a:normAutofit/>
          </a:bodyPr>
          <a:lstStyle>
            <a:lvl1pPr algn="l">
              <a:defRPr sz="5400" b="0"/>
            </a:lvl1pPr>
          </a:lstStyle>
          <a:p>
            <a:r>
              <a:rPr lang="ru-RU" smtClean="0"/>
              <a:t>Образец заголовка</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Date Placeholder 4"/>
          <p:cNvSpPr>
            <a:spLocks noGrp="1"/>
          </p:cNvSpPr>
          <p:nvPr>
            <p:ph type="dt" sz="half" idx="10"/>
          </p:nvPr>
        </p:nvSpPr>
        <p:spPr/>
        <p:txBody>
          <a:bodyPr/>
          <a:lstStyle>
            <a:lvl1pPr>
              <a:defRPr/>
            </a:lvl1pPr>
          </a:lstStyle>
          <a:p>
            <a:pPr>
              <a:defRPr/>
            </a:pPr>
            <a:fld id="{94B5B54D-5597-4ECC-952D-17904DAD9CD1}" type="datetimeFigureOut">
              <a:rPr lang="ru-RU"/>
              <a:pPr>
                <a:defRPr/>
              </a:pPr>
              <a:t>27.03.2013</a:t>
            </a:fld>
            <a:endParaRPr lang="ru-RU"/>
          </a:p>
        </p:txBody>
      </p:sp>
      <p:sp>
        <p:nvSpPr>
          <p:cNvPr id="7" name="Footer Placeholder 5"/>
          <p:cNvSpPr>
            <a:spLocks noGrp="1"/>
          </p:cNvSpPr>
          <p:nvPr>
            <p:ph type="ftr" sz="quarter" idx="11"/>
          </p:nvPr>
        </p:nvSpPr>
        <p:spPr/>
        <p:txBody>
          <a:bodyPr/>
          <a:lstStyle>
            <a:lvl1pPr>
              <a:defRPr/>
            </a:lvl1pPr>
          </a:lstStyle>
          <a:p>
            <a:pPr>
              <a:defRPr/>
            </a:pPr>
            <a:endParaRPr lang="ru-RU"/>
          </a:p>
        </p:txBody>
      </p:sp>
      <p:sp>
        <p:nvSpPr>
          <p:cNvPr id="8" name="Slide Number Placeholder 6"/>
          <p:cNvSpPr>
            <a:spLocks noGrp="1"/>
          </p:cNvSpPr>
          <p:nvPr>
            <p:ph type="sldNum" sz="quarter" idx="12"/>
          </p:nvPr>
        </p:nvSpPr>
        <p:spPr/>
        <p:txBody>
          <a:bodyPr/>
          <a:lstStyle>
            <a:lvl1pPr>
              <a:defRPr/>
            </a:lvl1pPr>
          </a:lstStyle>
          <a:p>
            <a:pPr>
              <a:defRPr/>
            </a:pPr>
            <a:fld id="{D22E195F-8660-4465-89FF-3815E126722B}"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ormAutofit/>
          </a:bodyPr>
          <a:lstStyle>
            <a:lvl1pPr algn="l">
              <a:defRPr sz="5400" b="0"/>
            </a:lvl1pPr>
          </a:lstStyle>
          <a:p>
            <a:r>
              <a:rPr lang="ru-RU" smtClean="0"/>
              <a:t>Образец заголовка</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a:p>
        </p:txBody>
      </p:sp>
      <p:sp>
        <p:nvSpPr>
          <p:cNvPr id="4" name="Text Placeholder 3"/>
          <p:cNvSpPr>
            <a:spLocks noGrp="1"/>
          </p:cNvSpPr>
          <p:nvPr>
            <p:ph type="body" sz="half" idx="2"/>
          </p:nvPr>
        </p:nvSpPr>
        <p:spPr>
          <a:xfrm>
            <a:off x="850392" y="3505200"/>
            <a:ext cx="7391400" cy="804862"/>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C47AF791-4C41-4B1B-AB56-EAB808864A88}" type="datetimeFigureOut">
              <a:rPr lang="ru-RU"/>
              <a:pPr>
                <a:defRPr/>
              </a:pPr>
              <a:t>27.03.2013</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A7AFA95D-7693-4621-AE69-BFF19D2BC835}"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762000" y="4572000"/>
            <a:ext cx="6781800" cy="1600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smtClean="0"/>
              <a:t>Образец заголовка</a:t>
            </a:r>
            <a:endParaRPr lang="en-US" smtClean="0"/>
          </a:p>
        </p:txBody>
      </p:sp>
      <p:sp>
        <p:nvSpPr>
          <p:cNvPr id="1027" name="Text Placeholder 2"/>
          <p:cNvSpPr>
            <a:spLocks noGrp="1"/>
          </p:cNvSpPr>
          <p:nvPr>
            <p:ph type="body" idx="1"/>
          </p:nvPr>
        </p:nvSpPr>
        <p:spPr bwMode="auto">
          <a:xfrm>
            <a:off x="762000" y="685800"/>
            <a:ext cx="7543800" cy="3886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6248400" y="6208713"/>
            <a:ext cx="2133600" cy="365125"/>
          </a:xfrm>
          <a:prstGeom prst="rect">
            <a:avLst/>
          </a:prstGeom>
        </p:spPr>
        <p:txBody>
          <a:bodyPr vert="horz" lIns="91440" tIns="45720" rIns="91440" bIns="45720" rtlCol="0" anchor="ctr"/>
          <a:lstStyle>
            <a:lvl1pPr algn="r" fontAlgn="auto">
              <a:spcBef>
                <a:spcPts val="0"/>
              </a:spcBef>
              <a:spcAft>
                <a:spcPts val="0"/>
              </a:spcAft>
              <a:defRPr sz="1200" b="1">
                <a:solidFill>
                  <a:schemeClr val="tx2">
                    <a:lumMod val="90000"/>
                    <a:lumOff val="10000"/>
                  </a:schemeClr>
                </a:solidFill>
                <a:latin typeface="+mn-lt"/>
              </a:defRPr>
            </a:lvl1pPr>
          </a:lstStyle>
          <a:p>
            <a:pPr>
              <a:defRPr/>
            </a:pPr>
            <a:fld id="{D39F48F0-CB18-4266-9684-4D4893778151}" type="datetimeFigureOut">
              <a:rPr lang="ru-RU"/>
              <a:pPr>
                <a:defRPr/>
              </a:pPr>
              <a:t>27.03.2013</a:t>
            </a:fld>
            <a:endParaRPr lang="ru-RU"/>
          </a:p>
        </p:txBody>
      </p:sp>
      <p:sp>
        <p:nvSpPr>
          <p:cNvPr id="5" name="Footer Placeholder 4"/>
          <p:cNvSpPr>
            <a:spLocks noGrp="1"/>
          </p:cNvSpPr>
          <p:nvPr>
            <p:ph type="ftr" sz="quarter" idx="3"/>
          </p:nvPr>
        </p:nvSpPr>
        <p:spPr>
          <a:xfrm>
            <a:off x="762000" y="6208713"/>
            <a:ext cx="4873625" cy="365125"/>
          </a:xfrm>
          <a:prstGeom prst="rect">
            <a:avLst/>
          </a:prstGeom>
        </p:spPr>
        <p:txBody>
          <a:bodyPr vert="horz" lIns="91440" tIns="45720" rIns="91440" bIns="45720" rtlCol="0" anchor="ctr"/>
          <a:lstStyle>
            <a:lvl1pPr algn="l" fontAlgn="auto">
              <a:spcBef>
                <a:spcPts val="0"/>
              </a:spcBef>
              <a:spcAft>
                <a:spcPts val="0"/>
              </a:spcAft>
              <a:defRPr sz="1200" b="1">
                <a:solidFill>
                  <a:schemeClr val="tx2">
                    <a:lumMod val="90000"/>
                    <a:lumOff val="10000"/>
                  </a:schemeClr>
                </a:solidFill>
                <a:latin typeface="+mn-lt"/>
              </a:defRPr>
            </a:lvl1pPr>
          </a:lstStyle>
          <a:p>
            <a:pPr>
              <a:defRPr/>
            </a:pPr>
            <a:endParaRPr lang="ru-RU"/>
          </a:p>
        </p:txBody>
      </p:sp>
      <p:sp>
        <p:nvSpPr>
          <p:cNvPr id="6" name="Slide Number Placeholder 5"/>
          <p:cNvSpPr>
            <a:spLocks noGrp="1"/>
          </p:cNvSpPr>
          <p:nvPr>
            <p:ph type="sldNum" sz="quarter" idx="4"/>
          </p:nvPr>
        </p:nvSpPr>
        <p:spPr>
          <a:xfrm>
            <a:off x="7620000" y="5688013"/>
            <a:ext cx="762000" cy="365125"/>
          </a:xfrm>
          <a:prstGeom prst="rect">
            <a:avLst/>
          </a:prstGeom>
        </p:spPr>
        <p:txBody>
          <a:bodyPr vert="horz" lIns="91440" tIns="45720" rIns="91440" bIns="45720" rtlCol="0" anchor="ctr"/>
          <a:lstStyle>
            <a:lvl1pPr algn="r" fontAlgn="auto">
              <a:spcBef>
                <a:spcPts val="0"/>
              </a:spcBef>
              <a:spcAft>
                <a:spcPts val="0"/>
              </a:spcAft>
              <a:defRPr sz="2400">
                <a:solidFill>
                  <a:schemeClr val="tx1">
                    <a:lumMod val="85000"/>
                    <a:lumOff val="15000"/>
                  </a:schemeClr>
                </a:solidFill>
                <a:latin typeface="+mj-lt"/>
              </a:defRPr>
            </a:lvl1pPr>
          </a:lstStyle>
          <a:p>
            <a:pPr>
              <a:defRPr/>
            </a:pPr>
            <a:fld id="{1319E207-3D4D-451C-A2B8-AE56A93D5833}" type="slidenum">
              <a:rPr lang="ru-RU"/>
              <a:pPr>
                <a:defRPr/>
              </a:pPr>
              <a:t>‹#›</a:t>
            </a:fld>
            <a:endParaRPr lang="ru-RU"/>
          </a:p>
        </p:txBody>
      </p:sp>
      <p:sp>
        <p:nvSpPr>
          <p:cNvPr id="8" name="Rectangle 7"/>
          <p:cNvSpPr/>
          <p:nvPr/>
        </p:nvSpPr>
        <p:spPr>
          <a:xfrm>
            <a:off x="777875"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777875" y="6172200"/>
            <a:ext cx="7543800" cy="269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684" r:id="rId1"/>
    <p:sldLayoutId id="2147483683" r:id="rId2"/>
    <p:sldLayoutId id="2147483685" r:id="rId3"/>
    <p:sldLayoutId id="2147483682" r:id="rId4"/>
    <p:sldLayoutId id="2147483686" r:id="rId5"/>
    <p:sldLayoutId id="2147483681" r:id="rId6"/>
    <p:sldLayoutId id="2147483680" r:id="rId7"/>
    <p:sldLayoutId id="2147483687" r:id="rId8"/>
    <p:sldLayoutId id="2147483679" r:id="rId9"/>
    <p:sldLayoutId id="2147483678" r:id="rId10"/>
    <p:sldLayoutId id="2147483677" r:id="rId11"/>
  </p:sldLayoutIdLst>
  <p:txStyles>
    <p:titleStyle>
      <a:lvl1pPr algn="l" rtl="0" eaLnBrk="0" fontAlgn="base" hangingPunct="0">
        <a:spcBef>
          <a:spcPct val="0"/>
        </a:spcBef>
        <a:spcAft>
          <a:spcPct val="0"/>
        </a:spcAft>
        <a:defRPr sz="5400" kern="1200">
          <a:solidFill>
            <a:srgbClr val="262626"/>
          </a:solidFill>
          <a:latin typeface="+mj-lt"/>
          <a:ea typeface="+mj-ea"/>
          <a:cs typeface="+mj-cs"/>
        </a:defRPr>
      </a:lvl1pPr>
      <a:lvl2pPr algn="l" rtl="0" eaLnBrk="0" fontAlgn="base" hangingPunct="0">
        <a:spcBef>
          <a:spcPct val="0"/>
        </a:spcBef>
        <a:spcAft>
          <a:spcPct val="0"/>
        </a:spcAft>
        <a:defRPr sz="5400">
          <a:solidFill>
            <a:srgbClr val="262626"/>
          </a:solidFill>
          <a:latin typeface="Impact" pitchFamily="34" charset="0"/>
        </a:defRPr>
      </a:lvl2pPr>
      <a:lvl3pPr algn="l" rtl="0" eaLnBrk="0" fontAlgn="base" hangingPunct="0">
        <a:spcBef>
          <a:spcPct val="0"/>
        </a:spcBef>
        <a:spcAft>
          <a:spcPct val="0"/>
        </a:spcAft>
        <a:defRPr sz="5400">
          <a:solidFill>
            <a:srgbClr val="262626"/>
          </a:solidFill>
          <a:latin typeface="Impact" pitchFamily="34" charset="0"/>
        </a:defRPr>
      </a:lvl3pPr>
      <a:lvl4pPr algn="l" rtl="0" eaLnBrk="0" fontAlgn="base" hangingPunct="0">
        <a:spcBef>
          <a:spcPct val="0"/>
        </a:spcBef>
        <a:spcAft>
          <a:spcPct val="0"/>
        </a:spcAft>
        <a:defRPr sz="5400">
          <a:solidFill>
            <a:srgbClr val="262626"/>
          </a:solidFill>
          <a:latin typeface="Impact" pitchFamily="34" charset="0"/>
        </a:defRPr>
      </a:lvl4pPr>
      <a:lvl5pPr algn="l" rtl="0" eaLnBrk="0" fontAlgn="base" hangingPunct="0">
        <a:spcBef>
          <a:spcPct val="0"/>
        </a:spcBef>
        <a:spcAft>
          <a:spcPct val="0"/>
        </a:spcAft>
        <a:defRPr sz="5400">
          <a:solidFill>
            <a:srgbClr val="262626"/>
          </a:solidFill>
          <a:latin typeface="Impact"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eaLnBrk="0" fontAlgn="base" hangingPunct="0">
        <a:spcBef>
          <a:spcPct val="20000"/>
        </a:spcBef>
        <a:spcAft>
          <a:spcPct val="0"/>
        </a:spcAft>
        <a:buClr>
          <a:schemeClr val="accent1"/>
        </a:buClr>
        <a:buFont typeface="Arial" charset="0"/>
        <a:buChar char="•"/>
        <a:defRPr sz="2400" kern="1200">
          <a:solidFill>
            <a:schemeClr val="tx2"/>
          </a:solidFill>
          <a:latin typeface="+mn-lt"/>
          <a:ea typeface="+mn-ea"/>
          <a:cs typeface="+mn-cs"/>
        </a:defRPr>
      </a:lvl1pPr>
      <a:lvl2pPr marL="593725" indent="-273050" algn="l" rtl="0" eaLnBrk="0" fontAlgn="base" hangingPunct="0">
        <a:spcBef>
          <a:spcPct val="20000"/>
        </a:spcBef>
        <a:spcAft>
          <a:spcPct val="0"/>
        </a:spcAft>
        <a:buClr>
          <a:schemeClr val="accent1"/>
        </a:buClr>
        <a:buFont typeface="Arial" charset="0"/>
        <a:buChar char="•"/>
        <a:defRPr sz="2200" kern="1200">
          <a:solidFill>
            <a:schemeClr val="tx2"/>
          </a:solidFill>
          <a:latin typeface="+mn-lt"/>
          <a:ea typeface="+mn-ea"/>
          <a:cs typeface="+mn-cs"/>
        </a:defRPr>
      </a:lvl2pPr>
      <a:lvl3pPr marL="868363" indent="-228600" algn="l" rtl="0" eaLnBrk="0" fontAlgn="base" hangingPunct="0">
        <a:spcBef>
          <a:spcPct val="20000"/>
        </a:spcBef>
        <a:spcAft>
          <a:spcPct val="0"/>
        </a:spcAft>
        <a:buClr>
          <a:schemeClr val="accent1"/>
        </a:buClr>
        <a:buFont typeface="Arial" charset="0"/>
        <a:buChar char="•"/>
        <a:defRPr sz="2000" kern="1200">
          <a:solidFill>
            <a:schemeClr val="tx2"/>
          </a:solidFill>
          <a:latin typeface="+mn-lt"/>
          <a:ea typeface="+mn-ea"/>
          <a:cs typeface="+mn-cs"/>
        </a:defRPr>
      </a:lvl3pPr>
      <a:lvl4pPr marL="1143000" indent="-228600" algn="l" rtl="0" eaLnBrk="0" fontAlgn="base" hangingPunct="0">
        <a:spcBef>
          <a:spcPct val="20000"/>
        </a:spcBef>
        <a:spcAft>
          <a:spcPct val="0"/>
        </a:spcAft>
        <a:buClr>
          <a:schemeClr val="accent1"/>
        </a:buClr>
        <a:buFont typeface="Arial" charset="0"/>
        <a:buChar char="•"/>
        <a:defRPr kern="1200">
          <a:solidFill>
            <a:schemeClr val="tx2"/>
          </a:solidFill>
          <a:latin typeface="+mn-lt"/>
          <a:ea typeface="+mn-ea"/>
          <a:cs typeface="+mn-cs"/>
        </a:defRPr>
      </a:lvl4pPr>
      <a:lvl5pPr marL="1371600" indent="-228600" algn="l" rtl="0" eaLnBrk="0" fontAlgn="base" hangingPunct="0">
        <a:spcBef>
          <a:spcPct val="20000"/>
        </a:spcBef>
        <a:spcAft>
          <a:spcPct val="0"/>
        </a:spcAft>
        <a:buClr>
          <a:schemeClr val="accent1"/>
        </a:buClr>
        <a:buFont typeface="Arial" charset="0"/>
        <a:buChar char="•"/>
        <a:defRPr kern="120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Заголовок 1"/>
          <p:cNvSpPr>
            <a:spLocks noGrp="1"/>
          </p:cNvSpPr>
          <p:nvPr>
            <p:ph type="ctrTitle"/>
          </p:nvPr>
        </p:nvSpPr>
        <p:spPr>
          <a:xfrm>
            <a:off x="468313" y="3284538"/>
            <a:ext cx="7772400" cy="1728787"/>
          </a:xfrm>
        </p:spPr>
        <p:txBody>
          <a:bodyPr/>
          <a:lstStyle/>
          <a:p>
            <a:pPr algn="ctr" eaLnBrk="1" hangingPunct="1"/>
            <a:r>
              <a:rPr lang="ru-RU" sz="8800" b="1" i="1" smtClean="0">
                <a:latin typeface="Monotype Corsiva" pitchFamily="66" charset="0"/>
              </a:rPr>
              <a:t>ОЙ    ТОЛҒАУ</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title"/>
          </p:nvPr>
        </p:nvSpPr>
        <p:spPr>
          <a:xfrm>
            <a:off x="250825" y="404813"/>
            <a:ext cx="8713788" cy="1152525"/>
          </a:xfrm>
        </p:spPr>
        <p:txBody>
          <a:bodyPr/>
          <a:lstStyle/>
          <a:p>
            <a:pPr algn="ctr" eaLnBrk="1" hangingPunct="1"/>
            <a:r>
              <a:rPr lang="ru-RU" sz="3200" b="1" i="1" smtClean="0">
                <a:solidFill>
                  <a:srgbClr val="FF0000"/>
                </a:solidFill>
                <a:latin typeface="Monotype Corsiva" pitchFamily="66" charset="0"/>
              </a:rPr>
              <a:t>Әдістеменің мақсаты, мәні, тарихы</a:t>
            </a:r>
            <a:r>
              <a:rPr lang="ru-RU" sz="1800" i="1" smtClean="0">
                <a:solidFill>
                  <a:srgbClr val="FF0000"/>
                </a:solidFill>
                <a:latin typeface="Arial" charset="0"/>
              </a:rPr>
              <a:t> </a:t>
            </a:r>
          </a:p>
        </p:txBody>
      </p:sp>
      <p:sp>
        <p:nvSpPr>
          <p:cNvPr id="14338" name="Объект 2"/>
          <p:cNvSpPr>
            <a:spLocks noGrp="1"/>
          </p:cNvSpPr>
          <p:nvPr>
            <p:ph idx="1"/>
          </p:nvPr>
        </p:nvSpPr>
        <p:spPr>
          <a:xfrm>
            <a:off x="179388" y="1844675"/>
            <a:ext cx="8785225" cy="4824413"/>
          </a:xfrm>
        </p:spPr>
        <p:txBody>
          <a:bodyPr/>
          <a:lstStyle/>
          <a:p>
            <a:pPr marL="0" indent="0" eaLnBrk="1" hangingPunct="1">
              <a:buFont typeface="Arial" charset="0"/>
              <a:buNone/>
            </a:pPr>
            <a:r>
              <a:rPr lang="ru-RU" sz="2800" b="1" dirty="0" smtClean="0">
                <a:latin typeface="Monotype Corsiva" pitchFamily="66" charset="0"/>
              </a:rPr>
              <a:t>Адам </a:t>
            </a:r>
            <a:r>
              <a:rPr lang="ru-RU" sz="2800" b="1" dirty="0" err="1" smtClean="0">
                <a:latin typeface="Monotype Corsiva" pitchFamily="66" charset="0"/>
              </a:rPr>
              <a:t>бетпереденің артына</a:t>
            </a:r>
            <a:r>
              <a:rPr lang="ru-RU" sz="2800" b="1" dirty="0" smtClean="0">
                <a:latin typeface="Monotype Corsiva" pitchFamily="66" charset="0"/>
              </a:rPr>
              <a:t> </a:t>
            </a:r>
            <a:r>
              <a:rPr lang="ru-RU" sz="2800" b="1" dirty="0" err="1" smtClean="0">
                <a:latin typeface="Monotype Corsiva" pitchFamily="66" charset="0"/>
              </a:rPr>
              <a:t>тығылғанда</a:t>
            </a:r>
            <a:r>
              <a:rPr lang="ru-RU" sz="2800" b="1" dirty="0" smtClean="0">
                <a:latin typeface="Monotype Corsiva" pitchFamily="66" charset="0"/>
              </a:rPr>
              <a:t>, </a:t>
            </a:r>
            <a:r>
              <a:rPr lang="ru-RU" sz="2800" b="1" dirty="0" err="1" smtClean="0">
                <a:latin typeface="Monotype Corsiva" pitchFamily="66" charset="0"/>
              </a:rPr>
              <a:t>оған өз ойын</a:t>
            </a:r>
            <a:r>
              <a:rPr lang="ru-RU" sz="2800" b="1" dirty="0" smtClean="0">
                <a:latin typeface="Monotype Corsiva" pitchFamily="66" charset="0"/>
              </a:rPr>
              <a:t> </a:t>
            </a:r>
            <a:r>
              <a:rPr lang="ru-RU" sz="2800" b="1" dirty="0" err="1" smtClean="0">
                <a:latin typeface="Monotype Corsiva" pitchFamily="66" charset="0"/>
              </a:rPr>
              <a:t>білдіру</a:t>
            </a:r>
            <a:r>
              <a:rPr lang="ru-RU" sz="2800" b="1" dirty="0" smtClean="0">
                <a:latin typeface="Monotype Corsiva" pitchFamily="66" charset="0"/>
              </a:rPr>
              <a:t> </a:t>
            </a:r>
            <a:r>
              <a:rPr lang="ru-RU" sz="2800" b="1" dirty="0" err="1" smtClean="0">
                <a:latin typeface="Monotype Corsiva" pitchFamily="66" charset="0"/>
              </a:rPr>
              <a:t>анағұрлым оңайырақ</a:t>
            </a:r>
            <a:r>
              <a:rPr lang="ru-RU" sz="2800" b="1" dirty="0" smtClean="0">
                <a:latin typeface="Monotype Corsiva" pitchFamily="66" charset="0"/>
              </a:rPr>
              <a:t>. </a:t>
            </a:r>
            <a:r>
              <a:rPr lang="ru-RU" sz="2800" b="1" dirty="0" err="1" smtClean="0">
                <a:latin typeface="Monotype Corsiva" pitchFamily="66" charset="0"/>
              </a:rPr>
              <a:t>Бетперде</a:t>
            </a:r>
            <a:r>
              <a:rPr lang="ru-RU" sz="2800" b="1" dirty="0" smtClean="0">
                <a:latin typeface="Monotype Corsiva" pitchFamily="66" charset="0"/>
              </a:rPr>
              <a:t> тек </a:t>
            </a:r>
            <a:r>
              <a:rPr lang="ru-RU" sz="2800" b="1" dirty="0" err="1" smtClean="0">
                <a:latin typeface="Monotype Corsiva" pitchFamily="66" charset="0"/>
              </a:rPr>
              <a:t>тығып</a:t>
            </a:r>
            <a:r>
              <a:rPr lang="ru-RU" sz="2800" b="1" dirty="0" smtClean="0">
                <a:latin typeface="Monotype Corsiva" pitchFamily="66" charset="0"/>
              </a:rPr>
              <a:t>, </a:t>
            </a:r>
            <a:r>
              <a:rPr lang="ru-RU" sz="2800" b="1" dirty="0" err="1" smtClean="0">
                <a:latin typeface="Monotype Corsiva" pitchFamily="66" charset="0"/>
              </a:rPr>
              <a:t>күш беріп</a:t>
            </a:r>
            <a:r>
              <a:rPr lang="ru-RU" sz="2800" b="1" dirty="0" smtClean="0">
                <a:latin typeface="Monotype Corsiva" pitchFamily="66" charset="0"/>
              </a:rPr>
              <a:t> </a:t>
            </a:r>
            <a:r>
              <a:rPr lang="ru-RU" sz="2800" b="1" dirty="0" err="1" smtClean="0">
                <a:latin typeface="Monotype Corsiva" pitchFamily="66" charset="0"/>
              </a:rPr>
              <a:t>қана қоймай</a:t>
            </a:r>
            <a:r>
              <a:rPr lang="ru-RU" sz="2800" b="1" dirty="0" smtClean="0">
                <a:latin typeface="Monotype Corsiva" pitchFamily="66" charset="0"/>
              </a:rPr>
              <a:t>, </a:t>
            </a:r>
            <a:r>
              <a:rPr lang="ru-RU" sz="2800" b="1" dirty="0" err="1" smtClean="0">
                <a:latin typeface="Monotype Corsiva" pitchFamily="66" charset="0"/>
              </a:rPr>
              <a:t>ойды</a:t>
            </a:r>
            <a:r>
              <a:rPr lang="ru-RU" sz="2800" b="1" dirty="0" smtClean="0">
                <a:latin typeface="Monotype Corsiva" pitchFamily="66" charset="0"/>
              </a:rPr>
              <a:t> </a:t>
            </a:r>
            <a:r>
              <a:rPr lang="ru-RU" sz="2800" b="1" dirty="0" err="1" smtClean="0">
                <a:latin typeface="Monotype Corsiva" pitchFamily="66" charset="0"/>
              </a:rPr>
              <a:t>жинақтап</a:t>
            </a:r>
            <a:r>
              <a:rPr lang="ru-RU" sz="2800" b="1" dirty="0" smtClean="0">
                <a:latin typeface="Monotype Corsiva" pitchFamily="66" charset="0"/>
              </a:rPr>
              <a:t>, </a:t>
            </a:r>
            <a:r>
              <a:rPr lang="ru-RU" sz="2800" b="1" dirty="0" err="1" smtClean="0">
                <a:latin typeface="Monotype Corsiva" pitchFamily="66" charset="0"/>
              </a:rPr>
              <a:t>оған дұрыс бағыт береді</a:t>
            </a:r>
            <a:r>
              <a:rPr lang="ru-RU" sz="2800" b="1" dirty="0" smtClean="0">
                <a:latin typeface="Monotype Corsiva" pitchFamily="66" charset="0"/>
              </a:rPr>
              <a:t>. </a:t>
            </a:r>
            <a:r>
              <a:rPr lang="ru-RU" sz="2800" b="1" dirty="0" err="1" smtClean="0">
                <a:latin typeface="Monotype Corsiva" pitchFamily="66" charset="0"/>
              </a:rPr>
              <a:t>Бетперденің орнына</a:t>
            </a:r>
            <a:r>
              <a:rPr lang="ru-RU" sz="2800" b="1" dirty="0" smtClean="0">
                <a:latin typeface="Monotype Corsiva" pitchFamily="66" charset="0"/>
              </a:rPr>
              <a:t> </a:t>
            </a:r>
            <a:r>
              <a:rPr lang="ru-RU" sz="2800" b="1" dirty="0" err="1" smtClean="0">
                <a:latin typeface="Monotype Corsiva" pitchFamily="66" charset="0"/>
              </a:rPr>
              <a:t>біз</a:t>
            </a:r>
            <a:r>
              <a:rPr lang="ru-RU" sz="2800" b="1" dirty="0" smtClean="0">
                <a:latin typeface="Monotype Corsiva" pitchFamily="66" charset="0"/>
              </a:rPr>
              <a:t> . . .  </a:t>
            </a:r>
            <a:r>
              <a:rPr lang="ru-RU" sz="2800" b="1" dirty="0" err="1" smtClean="0">
                <a:latin typeface="Monotype Corsiva" pitchFamily="66" charset="0"/>
              </a:rPr>
              <a:t>ш</a:t>
            </a:r>
            <a:r>
              <a:rPr lang="ru-RU" sz="2800" b="1" dirty="0" err="1" smtClean="0">
                <a:latin typeface="Monotype Corsiva" pitchFamily="66" charset="0"/>
              </a:rPr>
              <a:t>арфты</a:t>
            </a:r>
            <a:r>
              <a:rPr lang="ru-RU" sz="2800" b="1" dirty="0" smtClean="0">
                <a:latin typeface="Monotype Corsiva" pitchFamily="66" charset="0"/>
              </a:rPr>
              <a:t>  </a:t>
            </a:r>
            <a:r>
              <a:rPr lang="ru-RU" sz="2800" b="1" dirty="0" err="1" smtClean="0">
                <a:latin typeface="Monotype Corsiva" pitchFamily="66" charset="0"/>
              </a:rPr>
              <a:t>қолданамыз</a:t>
            </a:r>
            <a:endParaRPr lang="ru-RU" sz="2800" b="1" dirty="0" smtClean="0">
              <a:latin typeface="Monotype Corsiva" pitchFamily="66" charset="0"/>
            </a:endParaRPr>
          </a:p>
          <a:p>
            <a:pPr marL="0" indent="0" eaLnBrk="1" hangingPunct="1">
              <a:buFont typeface="Arial" charset="0"/>
              <a:buNone/>
            </a:pPr>
            <a:r>
              <a:rPr lang="ru-RU" sz="2800" dirty="0" smtClean="0">
                <a:latin typeface="Monotype Corsiva" pitchFamily="66" charset="0"/>
              </a:rPr>
              <a:t>1980-ші </a:t>
            </a:r>
            <a:r>
              <a:rPr lang="ru-RU" sz="2800" dirty="0" err="1" smtClean="0">
                <a:latin typeface="Monotype Corsiva" pitchFamily="66" charset="0"/>
              </a:rPr>
              <a:t>жылдардың басында</a:t>
            </a:r>
            <a:r>
              <a:rPr lang="ru-RU" sz="2800" dirty="0" smtClean="0">
                <a:latin typeface="Monotype Corsiva" pitchFamily="66" charset="0"/>
              </a:rPr>
              <a:t>, </a:t>
            </a:r>
            <a:r>
              <a:rPr lang="ru-RU" sz="2800" dirty="0" err="1" smtClean="0">
                <a:latin typeface="Monotype Corsiva" pitchFamily="66" charset="0"/>
              </a:rPr>
              <a:t>дәрігер </a:t>
            </a:r>
            <a:r>
              <a:rPr lang="ru-RU" sz="2800" dirty="0" smtClean="0">
                <a:latin typeface="Monotype Corsiva" pitchFamily="66" charset="0"/>
              </a:rPr>
              <a:t>Эдвард де </a:t>
            </a:r>
            <a:r>
              <a:rPr lang="ru-RU" sz="2800" dirty="0" err="1" smtClean="0">
                <a:latin typeface="Monotype Corsiva" pitchFamily="66" charset="0"/>
              </a:rPr>
              <a:t>Боно</a:t>
            </a:r>
            <a:r>
              <a:rPr lang="ru-RU" sz="2800" dirty="0" smtClean="0">
                <a:latin typeface="Monotype Corsiva" pitchFamily="66" charset="0"/>
              </a:rPr>
              <a:t> </a:t>
            </a:r>
            <a:r>
              <a:rPr lang="ru-RU" sz="2800" dirty="0" smtClean="0"/>
              <a:t>«</a:t>
            </a:r>
            <a:r>
              <a:rPr lang="ru-RU" sz="2800" dirty="0" err="1" smtClean="0">
                <a:latin typeface="Monotype Corsiva" pitchFamily="66" charset="0"/>
              </a:rPr>
              <a:t>Алты</a:t>
            </a:r>
            <a:r>
              <a:rPr lang="ru-RU" sz="2800" dirty="0" smtClean="0">
                <a:latin typeface="Monotype Corsiva" pitchFamily="66" charset="0"/>
              </a:rPr>
              <a:t> </a:t>
            </a:r>
            <a:r>
              <a:rPr lang="ru-RU" sz="2800" dirty="0" err="1" smtClean="0">
                <a:latin typeface="Monotype Corsiva" pitchFamily="66" charset="0"/>
              </a:rPr>
              <a:t>ойлайтын</a:t>
            </a:r>
            <a:r>
              <a:rPr lang="ru-RU" sz="2800" dirty="0" smtClean="0">
                <a:latin typeface="Monotype Corsiva" pitchFamily="66" charset="0"/>
              </a:rPr>
              <a:t> шляпа</a:t>
            </a:r>
            <a:r>
              <a:rPr lang="ru-RU" sz="2800" dirty="0" smtClean="0"/>
              <a:t>»</a:t>
            </a:r>
            <a:r>
              <a:rPr lang="ru-RU" sz="2800" dirty="0" smtClean="0">
                <a:latin typeface="Monotype Corsiva" pitchFamily="66" charset="0"/>
              </a:rPr>
              <a:t> </a:t>
            </a:r>
            <a:r>
              <a:rPr lang="ru-RU" sz="2800" dirty="0" err="1" smtClean="0">
                <a:latin typeface="Monotype Corsiva" pitchFamily="66" charset="0"/>
              </a:rPr>
              <a:t>техникасын</a:t>
            </a:r>
            <a:r>
              <a:rPr lang="ru-RU" sz="2800" dirty="0" smtClean="0">
                <a:latin typeface="Monotype Corsiva" pitchFamily="66" charset="0"/>
              </a:rPr>
              <a:t> </a:t>
            </a:r>
            <a:r>
              <a:rPr lang="ru-RU" sz="2800" dirty="0" err="1" smtClean="0">
                <a:latin typeface="Monotype Corsiva" pitchFamily="66" charset="0"/>
              </a:rPr>
              <a:t>ойлап</a:t>
            </a:r>
            <a:r>
              <a:rPr lang="ru-RU" sz="2800" dirty="0" smtClean="0">
                <a:latin typeface="Monotype Corsiva" pitchFamily="66" charset="0"/>
              </a:rPr>
              <a:t> </a:t>
            </a:r>
            <a:r>
              <a:rPr lang="ru-RU" sz="2800" dirty="0" err="1" smtClean="0">
                <a:latin typeface="Monotype Corsiva" pitchFamily="66" charset="0"/>
              </a:rPr>
              <a:t>тапты</a:t>
            </a:r>
            <a:r>
              <a:rPr lang="ru-RU" sz="2800" dirty="0" smtClean="0">
                <a:latin typeface="Monotype Corsiva" pitchFamily="66" charset="0"/>
              </a:rPr>
              <a:t> </a:t>
            </a:r>
            <a:r>
              <a:rPr lang="ru-RU" sz="2800" dirty="0" smtClean="0"/>
              <a:t>–</a:t>
            </a:r>
            <a:r>
              <a:rPr lang="ru-RU" sz="2800" dirty="0" smtClean="0">
                <a:latin typeface="Monotype Corsiva" pitchFamily="66" charset="0"/>
              </a:rPr>
              <a:t> </a:t>
            </a:r>
            <a:r>
              <a:rPr lang="ru-RU" sz="2800" dirty="0" err="1" smtClean="0">
                <a:latin typeface="Monotype Corsiva" pitchFamily="66" charset="0"/>
              </a:rPr>
              <a:t>бұл Батыстағы брейнсторминг</a:t>
            </a:r>
            <a:r>
              <a:rPr lang="ru-RU" sz="2800" dirty="0" smtClean="0">
                <a:latin typeface="Monotype Corsiva" pitchFamily="66" charset="0"/>
              </a:rPr>
              <a:t> </a:t>
            </a:r>
            <a:r>
              <a:rPr lang="ru-RU" sz="2800" dirty="0" err="1" smtClean="0">
                <a:latin typeface="Monotype Corsiva" pitchFamily="66" charset="0"/>
              </a:rPr>
              <a:t>техникасының кең тараған және сүйікті түрінің бірі</a:t>
            </a:r>
            <a:r>
              <a:rPr lang="ru-RU" sz="2800" dirty="0" smtClean="0">
                <a:latin typeface="Monotype Corsiva" pitchFamily="66" charset="0"/>
              </a:rPr>
              <a:t>. </a:t>
            </a:r>
          </a:p>
          <a:p>
            <a:pPr marL="0" indent="0" eaLnBrk="1" hangingPunct="1"/>
            <a:r>
              <a:rPr lang="ru-RU" sz="2800" dirty="0" err="1" smtClean="0">
                <a:latin typeface="Monotype Corsiva" pitchFamily="66" charset="0"/>
              </a:rPr>
              <a:t>Алты</a:t>
            </a:r>
            <a:r>
              <a:rPr lang="ru-RU" sz="2800" dirty="0" smtClean="0">
                <a:latin typeface="Monotype Corsiva" pitchFamily="66" charset="0"/>
              </a:rPr>
              <a:t> шляпа </a:t>
            </a:r>
            <a:r>
              <a:rPr lang="ru-RU" sz="2800" dirty="0" err="1" smtClean="0">
                <a:latin typeface="Monotype Corsiva" pitchFamily="66" charset="0"/>
              </a:rPr>
              <a:t>ойлаудың алты</a:t>
            </a:r>
            <a:r>
              <a:rPr lang="ru-RU" sz="2800" dirty="0" smtClean="0">
                <a:latin typeface="Monotype Corsiva" pitchFamily="66" charset="0"/>
              </a:rPr>
              <a:t> </a:t>
            </a:r>
            <a:r>
              <a:rPr lang="ru-RU" sz="2800" dirty="0" err="1" smtClean="0">
                <a:latin typeface="Monotype Corsiva" pitchFamily="66" charset="0"/>
              </a:rPr>
              <a:t>әдісін </a:t>
            </a:r>
            <a:r>
              <a:rPr lang="ru-RU" sz="2800" dirty="0" smtClean="0">
                <a:latin typeface="Monotype Corsiva" pitchFamily="66" charset="0"/>
              </a:rPr>
              <a:t>(</a:t>
            </a:r>
            <a:r>
              <a:rPr lang="ru-RU" sz="2800" dirty="0" err="1" smtClean="0">
                <a:latin typeface="Monotype Corsiva" pitchFamily="66" charset="0"/>
              </a:rPr>
              <a:t>немесе</a:t>
            </a:r>
            <a:r>
              <a:rPr lang="ru-RU" sz="2800" dirty="0" smtClean="0">
                <a:latin typeface="Monotype Corsiva" pitchFamily="66" charset="0"/>
              </a:rPr>
              <a:t> </a:t>
            </a:r>
            <a:r>
              <a:rPr lang="ru-RU" sz="2800" dirty="0" err="1" smtClean="0">
                <a:latin typeface="Monotype Corsiva" pitchFamily="66" charset="0"/>
              </a:rPr>
              <a:t>бағытын</a:t>
            </a:r>
            <a:r>
              <a:rPr lang="ru-RU" sz="2800" dirty="0" smtClean="0">
                <a:latin typeface="Monotype Corsiva" pitchFamily="66" charset="0"/>
              </a:rPr>
              <a:t>), </a:t>
            </a:r>
            <a:r>
              <a:rPr lang="ru-RU" sz="2800" dirty="0" err="1" smtClean="0">
                <a:latin typeface="Monotype Corsiva" pitchFamily="66" charset="0"/>
              </a:rPr>
              <a:t>алты</a:t>
            </a:r>
            <a:r>
              <a:rPr lang="ru-RU" sz="2800" dirty="0" smtClean="0">
                <a:latin typeface="Monotype Corsiva" pitchFamily="66" charset="0"/>
              </a:rPr>
              <a:t> </a:t>
            </a:r>
            <a:r>
              <a:rPr lang="ru-RU" sz="2800" dirty="0" err="1" smtClean="0">
                <a:latin typeface="Monotype Corsiva" pitchFamily="66" charset="0"/>
              </a:rPr>
              <a:t>мүлдем әр түрлі және бірін-бірі</a:t>
            </a:r>
            <a:r>
              <a:rPr lang="ru-RU" sz="2800" dirty="0" smtClean="0">
                <a:latin typeface="Monotype Corsiva" pitchFamily="66" charset="0"/>
              </a:rPr>
              <a:t> </a:t>
            </a:r>
            <a:r>
              <a:rPr lang="ru-RU" sz="2800" dirty="0" err="1" smtClean="0">
                <a:latin typeface="Monotype Corsiva" pitchFamily="66" charset="0"/>
              </a:rPr>
              <a:t>толықтыратын көзқарастарды білдіреді</a:t>
            </a:r>
            <a:r>
              <a:rPr lang="ru-RU" sz="2800" dirty="0" smtClean="0">
                <a:latin typeface="Monotype Corsiva" pitchFamily="66" charset="0"/>
              </a:rPr>
              <a:t>. </a:t>
            </a:r>
          </a:p>
          <a:p>
            <a:pPr marL="0" indent="0" eaLnBrk="1" hangingPunct="1"/>
            <a:endParaRPr lang="ru-RU" sz="2800" dirty="0" smtClean="0">
              <a:latin typeface="Monotype Corsiva"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Объект 2"/>
          <p:cNvSpPr>
            <a:spLocks noGrp="1"/>
          </p:cNvSpPr>
          <p:nvPr>
            <p:ph idx="1"/>
          </p:nvPr>
        </p:nvSpPr>
        <p:spPr>
          <a:xfrm>
            <a:off x="323850" y="115888"/>
            <a:ext cx="8569325" cy="6553200"/>
          </a:xfrm>
        </p:spPr>
        <p:txBody>
          <a:bodyPr/>
          <a:lstStyle/>
          <a:p>
            <a:pPr marL="0" indent="0" eaLnBrk="1" hangingPunct="1">
              <a:buFont typeface="Arial" charset="0"/>
              <a:buNone/>
            </a:pPr>
            <a:endParaRPr lang="ru-RU" sz="3600" b="1" smtClean="0">
              <a:latin typeface="Monotype Corsiva" pitchFamily="66" charset="0"/>
            </a:endParaRPr>
          </a:p>
          <a:p>
            <a:pPr marL="0" indent="0" eaLnBrk="1" hangingPunct="1">
              <a:buFont typeface="Arial" charset="0"/>
              <a:buNone/>
            </a:pPr>
            <a:endParaRPr lang="ru-RU" sz="3600" b="1" smtClean="0">
              <a:latin typeface="Monotype Corsiva" pitchFamily="66" charset="0"/>
            </a:endParaRPr>
          </a:p>
          <a:p>
            <a:pPr marL="0" indent="0" eaLnBrk="1" hangingPunct="1">
              <a:buFont typeface="Arial" charset="0"/>
              <a:buNone/>
            </a:pPr>
            <a:r>
              <a:rPr lang="ru-RU" sz="3600" b="1" smtClean="0">
                <a:latin typeface="Monotype Corsiva" pitchFamily="66" charset="0"/>
              </a:rPr>
              <a:t>Ақ шляпа </a:t>
            </a:r>
            <a:r>
              <a:rPr lang="ru-RU" sz="3600" smtClean="0">
                <a:latin typeface="Monotype Corsiva" pitchFamily="66" charset="0"/>
              </a:rPr>
              <a:t>– таза ой, дұрыс ойлау.</a:t>
            </a:r>
          </a:p>
          <a:p>
            <a:pPr marL="0" indent="0" eaLnBrk="1" hangingPunct="1"/>
            <a:r>
              <a:rPr lang="ru-RU" sz="3600" smtClean="0">
                <a:latin typeface="Monotype Corsiva" pitchFamily="66" charset="0"/>
              </a:rPr>
              <a:t>Ол тек нақты бар фактілерге, сандарға ғана сүйенеді. Тек бар нәрсе ге ғана қарап отырып, алуға болатынды ғана аламыз. Ақ түс қағаз туралы ойға әкеледі. Осы режимде біз тек қолымызда бар немесе шешім қабылдауға қажетті ақпаратқа ғана сүйенеміз: </a:t>
            </a:r>
            <a:r>
              <a:rPr lang="ru-RU" sz="3600" b="1" i="1" smtClean="0">
                <a:solidFill>
                  <a:srgbClr val="FF0000"/>
                </a:solidFill>
                <a:latin typeface="Monotype Corsiva" pitchFamily="66" charset="0"/>
              </a:rPr>
              <a:t>тек қана фактілер мен сандар.</a:t>
            </a:r>
          </a:p>
          <a:p>
            <a:pPr marL="0" indent="0" eaLnBrk="1" hangingPunct="1">
              <a:buFont typeface="Arial" charset="0"/>
              <a:buNone/>
            </a:pPr>
            <a:endParaRPr lang="ru-RU" sz="3600" smtClean="0">
              <a:latin typeface="Monotype Corsiva" pitchFamily="66" charset="0"/>
            </a:endParaRPr>
          </a:p>
        </p:txBody>
      </p:sp>
      <p:pic>
        <p:nvPicPr>
          <p:cNvPr id="15362" name="Picture 2"/>
          <p:cNvPicPr>
            <a:picLocks noChangeAspect="1" noChangeArrowheads="1"/>
          </p:cNvPicPr>
          <p:nvPr/>
        </p:nvPicPr>
        <p:blipFill>
          <a:blip r:embed="rId2"/>
          <a:srcRect/>
          <a:stretch>
            <a:fillRect/>
          </a:stretch>
        </p:blipFill>
        <p:spPr bwMode="auto">
          <a:xfrm>
            <a:off x="395288" y="188913"/>
            <a:ext cx="1727200" cy="12969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Объект 2"/>
          <p:cNvSpPr>
            <a:spLocks noGrp="1"/>
          </p:cNvSpPr>
          <p:nvPr>
            <p:ph idx="1"/>
          </p:nvPr>
        </p:nvSpPr>
        <p:spPr>
          <a:xfrm>
            <a:off x="179388" y="115888"/>
            <a:ext cx="8713787" cy="6626225"/>
          </a:xfrm>
        </p:spPr>
        <p:txBody>
          <a:bodyPr/>
          <a:lstStyle/>
          <a:p>
            <a:pPr marL="0" indent="0" eaLnBrk="1" hangingPunct="1">
              <a:buFont typeface="Arial" charset="0"/>
              <a:buNone/>
            </a:pPr>
            <a:endParaRPr lang="ru-RU" sz="2800" b="1" i="1" smtClean="0">
              <a:solidFill>
                <a:srgbClr val="FF0000"/>
              </a:solidFill>
              <a:latin typeface="Monotype Corsiva" pitchFamily="66" charset="0"/>
            </a:endParaRPr>
          </a:p>
          <a:p>
            <a:pPr marL="0" indent="0" eaLnBrk="1" hangingPunct="1">
              <a:buFont typeface="Arial" charset="0"/>
              <a:buNone/>
            </a:pPr>
            <a:endParaRPr lang="ru-RU" sz="2800" b="1" i="1" smtClean="0">
              <a:solidFill>
                <a:srgbClr val="FF0000"/>
              </a:solidFill>
              <a:latin typeface="Monotype Corsiva" pitchFamily="66" charset="0"/>
            </a:endParaRPr>
          </a:p>
          <a:p>
            <a:pPr marL="0" indent="0" eaLnBrk="1" hangingPunct="1">
              <a:buFont typeface="Arial" charset="0"/>
              <a:buNone/>
            </a:pPr>
            <a:r>
              <a:rPr lang="ru-RU" sz="2800" b="1" i="1" smtClean="0">
                <a:solidFill>
                  <a:srgbClr val="FF0000"/>
                </a:solidFill>
                <a:latin typeface="Monotype Corsiva" pitchFamily="66" charset="0"/>
              </a:rPr>
              <a:t>Қызыл шляпа</a:t>
            </a:r>
            <a:r>
              <a:rPr lang="ru-RU" sz="2800" smtClean="0">
                <a:latin typeface="Monotype Corsiva" pitchFamily="66" charset="0"/>
              </a:rPr>
              <a:t> – бұл эмоциялар, оқыстан көздің ашылуы және интуиция. </a:t>
            </a:r>
          </a:p>
          <a:p>
            <a:pPr marL="0" indent="0" eaLnBrk="1" hangingPunct="1"/>
            <a:r>
              <a:rPr lang="ru-RU" sz="2800" smtClean="0">
                <a:latin typeface="Monotype Corsiva" pitchFamily="66" charset="0"/>
              </a:rPr>
              <a:t>Қызыл шляпаны киген адам басқа адамдардың мүмкін болатын эмоционалды реакцияларын зерттейді. Қызыл шляпа – бұл қызу сөлейтін, тілі мен жағына сүйенген адам және көпшіліктің дәлқазіргі сәттегі бағытын байқай білетін саясаткер.</a:t>
            </a:r>
          </a:p>
          <a:p>
            <a:pPr marL="0" indent="0" eaLnBrk="1" hangingPunct="1"/>
            <a:r>
              <a:rPr lang="ru-RU" sz="2800" smtClean="0">
                <a:latin typeface="Monotype Corsiva" pitchFamily="66" charset="0"/>
              </a:rPr>
              <a:t>Қызыл түс от туралы ойға әкеледі. Қызыл шляпа интуициямен, сезімдермен және алдын ала сезулермен байланысты. </a:t>
            </a:r>
          </a:p>
          <a:p>
            <a:pPr marL="0" indent="0" eaLnBrk="1" hangingPunct="1"/>
            <a:r>
              <a:rPr lang="ru-RU" sz="2800" smtClean="0">
                <a:latin typeface="Monotype Corsiva" pitchFamily="66" charset="0"/>
              </a:rPr>
              <a:t>Мұнда ешнәрсені негіздеудің қажеті жоқ. Сіздің сезімдеріңіз бар және қызыл шляпа Сізге оны білдіруге көмектеседі. </a:t>
            </a:r>
          </a:p>
        </p:txBody>
      </p:sp>
      <p:pic>
        <p:nvPicPr>
          <p:cNvPr id="16386" name="Picture 2"/>
          <p:cNvPicPr>
            <a:picLocks noChangeAspect="1" noChangeArrowheads="1"/>
          </p:cNvPicPr>
          <p:nvPr/>
        </p:nvPicPr>
        <p:blipFill>
          <a:blip r:embed="rId2"/>
          <a:srcRect/>
          <a:stretch>
            <a:fillRect/>
          </a:stretch>
        </p:blipFill>
        <p:spPr bwMode="auto">
          <a:xfrm>
            <a:off x="250825" y="0"/>
            <a:ext cx="1368425" cy="1366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Объект 2"/>
          <p:cNvSpPr>
            <a:spLocks noGrp="1"/>
          </p:cNvSpPr>
          <p:nvPr>
            <p:ph idx="1"/>
          </p:nvPr>
        </p:nvSpPr>
        <p:spPr>
          <a:xfrm>
            <a:off x="468313" y="1989138"/>
            <a:ext cx="8434387" cy="4535487"/>
          </a:xfrm>
        </p:spPr>
        <p:txBody>
          <a:bodyPr/>
          <a:lstStyle/>
          <a:p>
            <a:pPr eaLnBrk="1" hangingPunct="1">
              <a:lnSpc>
                <a:spcPct val="80000"/>
              </a:lnSpc>
              <a:buFont typeface="Arial" charset="0"/>
              <a:buNone/>
            </a:pPr>
            <a:r>
              <a:rPr lang="ru-RU" sz="2800" b="1" i="1" smtClean="0">
                <a:latin typeface="Monotype Corsiva" pitchFamily="66" charset="0"/>
                <a:cs typeface="Times New Roman" pitchFamily="18" charset="0"/>
              </a:rPr>
              <a:t>    Қара шляпа</a:t>
            </a:r>
            <a:r>
              <a:rPr lang="ru-RU" sz="2800" i="1" smtClean="0">
                <a:latin typeface="Monotype Corsiva" pitchFamily="66" charset="0"/>
                <a:cs typeface="Times New Roman" pitchFamily="18" charset="0"/>
              </a:rPr>
              <a:t> – бұл штаттағы пессимист. Алайда, ол аргументтері бар пессимист болуы керек. </a:t>
            </a:r>
          </a:p>
          <a:p>
            <a:pPr eaLnBrk="1" hangingPunct="1">
              <a:lnSpc>
                <a:spcPct val="80000"/>
              </a:lnSpc>
            </a:pPr>
            <a:r>
              <a:rPr lang="ru-RU" sz="2800" i="1" smtClean="0">
                <a:latin typeface="Monotype Corsiva" pitchFamily="66" charset="0"/>
                <a:cs typeface="Times New Roman" pitchFamily="18" charset="0"/>
              </a:rPr>
              <a:t>Өзінің көңілсіз «қолдарыңыздан не келер дисіңін» айта отырып, ол өз көзқарасын дәлелдейтін баяндама айтуы керек. </a:t>
            </a:r>
          </a:p>
          <a:p>
            <a:pPr eaLnBrk="1" hangingPunct="1">
              <a:lnSpc>
                <a:spcPct val="80000"/>
              </a:lnSpc>
            </a:pPr>
            <a:r>
              <a:rPr lang="ru-RU" sz="2800" i="1" smtClean="0">
                <a:latin typeface="Monotype Corsiva" pitchFamily="66" charset="0"/>
                <a:cs typeface="Times New Roman" pitchFamily="18" charset="0"/>
              </a:rPr>
              <a:t>Байқаңыз: «қара шляпа» киген адам саны «1» аспау керек. Көбейіп кетпеуі үшін біреуі ғана жеткілікті. </a:t>
            </a:r>
          </a:p>
          <a:p>
            <a:pPr eaLnBrk="1" hangingPunct="1">
              <a:lnSpc>
                <a:spcPct val="80000"/>
              </a:lnSpc>
            </a:pPr>
            <a:r>
              <a:rPr lang="ru-RU" sz="2800" i="1" smtClean="0">
                <a:latin typeface="Monotype Corsiva" pitchFamily="66" charset="0"/>
                <a:cs typeface="Times New Roman" pitchFamily="18" charset="0"/>
              </a:rPr>
              <a:t>Қара шляпаның пайдасы орасан зор! Дәл осы қара шляпа «еш бір жерде сызат жоқ па, кірленіп қалған, қисығын» тексереді…Қара түс мантияны еске түсіреді және абай болуды білдіреді. Қара шляпа – бұл сын мен бағалау режимі, ол кемшіліктерді, тәуекелді аңғартады және айтады. </a:t>
            </a:r>
            <a:endParaRPr lang="ru-RU" sz="2800" i="1" smtClean="0">
              <a:latin typeface="Monotype Corsiva" pitchFamily="66" charset="0"/>
            </a:endParaRPr>
          </a:p>
        </p:txBody>
      </p:sp>
      <p:pic>
        <p:nvPicPr>
          <p:cNvPr id="17410" name="Picture 2"/>
          <p:cNvPicPr>
            <a:picLocks noChangeAspect="1" noChangeArrowheads="1"/>
          </p:cNvPicPr>
          <p:nvPr/>
        </p:nvPicPr>
        <p:blipFill>
          <a:blip r:embed="rId2"/>
          <a:srcRect/>
          <a:stretch>
            <a:fillRect/>
          </a:stretch>
        </p:blipFill>
        <p:spPr bwMode="auto">
          <a:xfrm>
            <a:off x="0" y="0"/>
            <a:ext cx="1928813" cy="17287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Объект 2"/>
          <p:cNvSpPr>
            <a:spLocks noGrp="1"/>
          </p:cNvSpPr>
          <p:nvPr>
            <p:ph idx="1"/>
          </p:nvPr>
        </p:nvSpPr>
        <p:spPr>
          <a:xfrm>
            <a:off x="250825" y="1844675"/>
            <a:ext cx="8785225" cy="4824413"/>
          </a:xfrm>
        </p:spPr>
        <p:txBody>
          <a:bodyPr/>
          <a:lstStyle/>
          <a:p>
            <a:pPr eaLnBrk="1" hangingPunct="1">
              <a:buFont typeface="Arial" charset="0"/>
              <a:buNone/>
            </a:pPr>
            <a:r>
              <a:rPr lang="ru-RU" sz="2800" b="1" smtClean="0">
                <a:solidFill>
                  <a:srgbClr val="FFFF00"/>
                </a:solidFill>
                <a:latin typeface="Monotype Corsiva" pitchFamily="66" charset="0"/>
              </a:rPr>
              <a:t>   Сары шляпа</a:t>
            </a:r>
            <a:r>
              <a:rPr lang="ru-RU" sz="2800" smtClean="0">
                <a:latin typeface="Monotype Corsiva" pitchFamily="66" charset="0"/>
              </a:rPr>
              <a:t> – бұл «позитивті» Күн. Сары шляпа – болашаққа деген ең оптимистті көзқарасты білдіреді. </a:t>
            </a:r>
          </a:p>
          <a:p>
            <a:pPr eaLnBrk="1" hangingPunct="1"/>
            <a:r>
              <a:rPr lang="ru-RU" sz="2800" smtClean="0">
                <a:latin typeface="Monotype Corsiva" pitchFamily="66" charset="0"/>
              </a:rPr>
              <a:t>Ең Жақсысысын, Ең Сәттісің аңғарады. </a:t>
            </a:r>
          </a:p>
          <a:p>
            <a:pPr eaLnBrk="1" hangingPunct="1"/>
            <a:r>
              <a:rPr lang="ru-RU" sz="2800" smtClean="0">
                <a:latin typeface="Monotype Corsiva" pitchFamily="66" charset="0"/>
              </a:rPr>
              <a:t>Балық топқа оптимизм жұқтырады. </a:t>
            </a:r>
          </a:p>
          <a:p>
            <a:pPr eaLnBrk="1" hangingPunct="1"/>
            <a:r>
              <a:rPr lang="ru-RU" sz="2800" smtClean="0">
                <a:latin typeface="Monotype Corsiva" pitchFamily="66" charset="0"/>
              </a:rPr>
              <a:t>Сары шляпа «негативтен» «позитив» таба білуі керек. </a:t>
            </a:r>
          </a:p>
          <a:p>
            <a:pPr eaLnBrk="1" hangingPunct="1"/>
            <a:r>
              <a:rPr lang="ru-RU" sz="2800" smtClean="0">
                <a:latin typeface="Monotype Corsiva" pitchFamily="66" charset="0"/>
              </a:rPr>
              <a:t>Сары түс күн мен оптимизм туралы ойға әкеледі. </a:t>
            </a:r>
          </a:p>
          <a:p>
            <a:pPr eaLnBrk="1" hangingPunct="1"/>
            <a:r>
              <a:rPr lang="ru-RU" sz="2800" smtClean="0">
                <a:latin typeface="Monotype Corsiva" pitchFamily="66" charset="0"/>
              </a:rPr>
              <a:t>Сары түстен біз жетістіктер мен артықшылықтарды іздеуге тырысамыз. </a:t>
            </a:r>
          </a:p>
          <a:p>
            <a:pPr eaLnBrk="1" hangingPunct="1"/>
            <a:endParaRPr lang="ru-RU" sz="2800" smtClean="0">
              <a:latin typeface="Monotype Corsiva" pitchFamily="66" charset="0"/>
            </a:endParaRPr>
          </a:p>
        </p:txBody>
      </p:sp>
      <p:pic>
        <p:nvPicPr>
          <p:cNvPr id="18434" name="Picture 2"/>
          <p:cNvPicPr>
            <a:picLocks noChangeAspect="1" noChangeArrowheads="1"/>
          </p:cNvPicPr>
          <p:nvPr/>
        </p:nvPicPr>
        <p:blipFill>
          <a:blip r:embed="rId2"/>
          <a:srcRect/>
          <a:stretch>
            <a:fillRect/>
          </a:stretch>
        </p:blipFill>
        <p:spPr bwMode="auto">
          <a:xfrm>
            <a:off x="250825" y="0"/>
            <a:ext cx="1800225" cy="1800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Объект 2"/>
          <p:cNvSpPr>
            <a:spLocks noGrp="1"/>
          </p:cNvSpPr>
          <p:nvPr>
            <p:ph idx="1"/>
          </p:nvPr>
        </p:nvSpPr>
        <p:spPr>
          <a:xfrm>
            <a:off x="395288" y="1844675"/>
            <a:ext cx="8497887" cy="4722813"/>
          </a:xfrm>
        </p:spPr>
        <p:txBody>
          <a:bodyPr/>
          <a:lstStyle/>
          <a:p>
            <a:pPr eaLnBrk="1" hangingPunct="1">
              <a:buFont typeface="Arial" charset="0"/>
              <a:buNone/>
            </a:pPr>
            <a:r>
              <a:rPr lang="ru-RU" sz="2800" b="1" smtClean="0">
                <a:solidFill>
                  <a:srgbClr val="00B050"/>
                </a:solidFill>
                <a:latin typeface="Monotype Corsiva" pitchFamily="66" charset="0"/>
              </a:rPr>
              <a:t>    Жасыл шляпа</a:t>
            </a:r>
            <a:r>
              <a:rPr lang="ru-RU" sz="2800" smtClean="0">
                <a:solidFill>
                  <a:srgbClr val="00B050"/>
                </a:solidFill>
                <a:latin typeface="Monotype Corsiva" pitchFamily="66" charset="0"/>
              </a:rPr>
              <a:t> </a:t>
            </a:r>
            <a:r>
              <a:rPr lang="ru-RU" sz="2800" smtClean="0">
                <a:latin typeface="Monotype Corsiva" pitchFamily="66" charset="0"/>
              </a:rPr>
              <a:t>– бұл сайқымазақтың қалпағы. Жасыл шляпаны киген адам ең оқыс, күтпеген, ерекше ойлар білдіруі тиіс. </a:t>
            </a:r>
          </a:p>
          <a:p>
            <a:pPr eaLnBrk="1" hangingPunct="1"/>
            <a:r>
              <a:rPr lang="ru-RU" sz="2800" smtClean="0">
                <a:latin typeface="Monotype Corsiva" pitchFamily="66" charset="0"/>
              </a:rPr>
              <a:t>Жасыл шляпа – бұл қиял-елестің ұшқындауы, ең батыл және творчестволық идеялардың көзі. </a:t>
            </a:r>
          </a:p>
          <a:p>
            <a:pPr eaLnBrk="1" hangingPunct="1"/>
            <a:r>
              <a:rPr lang="ru-RU" sz="2800" smtClean="0">
                <a:latin typeface="Monotype Corsiva" pitchFamily="66" charset="0"/>
              </a:rPr>
              <a:t>Жасыл түс  өсімдіктер, өсу, энергия, өмір туралы ойға әкеледі. </a:t>
            </a:r>
          </a:p>
          <a:p>
            <a:pPr eaLnBrk="1" hangingPunct="1"/>
            <a:r>
              <a:rPr lang="ru-RU" sz="2800" smtClean="0">
                <a:latin typeface="Monotype Corsiva" pitchFamily="66" charset="0"/>
              </a:rPr>
              <a:t>Жасыл шляпа – бұл шығармашылық, жаңа идеяны іздестіру, стандартты емес әдістер мен альтернативті көзқарастардың жиынтығы.</a:t>
            </a:r>
          </a:p>
          <a:p>
            <a:pPr eaLnBrk="1" hangingPunct="1"/>
            <a:endParaRPr lang="ru-RU" sz="2800" smtClean="0">
              <a:latin typeface="Monotype Corsiva" pitchFamily="66" charset="0"/>
            </a:endParaRPr>
          </a:p>
        </p:txBody>
      </p:sp>
      <p:pic>
        <p:nvPicPr>
          <p:cNvPr id="19458" name="Picture 2"/>
          <p:cNvPicPr>
            <a:picLocks noChangeAspect="1" noChangeArrowheads="1"/>
          </p:cNvPicPr>
          <p:nvPr/>
        </p:nvPicPr>
        <p:blipFill>
          <a:blip r:embed="rId2"/>
          <a:srcRect/>
          <a:stretch>
            <a:fillRect/>
          </a:stretch>
        </p:blipFill>
        <p:spPr bwMode="auto">
          <a:xfrm>
            <a:off x="250825" y="0"/>
            <a:ext cx="1584325" cy="15573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Объект 2"/>
          <p:cNvSpPr>
            <a:spLocks noGrp="1"/>
          </p:cNvSpPr>
          <p:nvPr>
            <p:ph idx="1"/>
          </p:nvPr>
        </p:nvSpPr>
        <p:spPr>
          <a:xfrm>
            <a:off x="179388" y="1600200"/>
            <a:ext cx="8785225" cy="5141913"/>
          </a:xfrm>
        </p:spPr>
        <p:txBody>
          <a:bodyPr/>
          <a:lstStyle/>
          <a:p>
            <a:pPr marL="0" indent="0" eaLnBrk="1" hangingPunct="1">
              <a:buFont typeface="Arial" charset="0"/>
              <a:buNone/>
            </a:pPr>
            <a:r>
              <a:rPr lang="ru-RU" sz="2800" b="1" i="1" smtClean="0">
                <a:solidFill>
                  <a:srgbClr val="0066FF"/>
                </a:solidFill>
                <a:latin typeface="Monotype Corsiva" pitchFamily="66" charset="0"/>
              </a:rPr>
              <a:t>Көк шляпа</a:t>
            </a:r>
            <a:r>
              <a:rPr lang="ru-RU" sz="2800" i="1" smtClean="0">
                <a:solidFill>
                  <a:srgbClr val="838383"/>
                </a:solidFill>
                <a:latin typeface="Monotype Corsiva" pitchFamily="66" charset="0"/>
              </a:rPr>
              <a:t> </a:t>
            </a:r>
            <a:r>
              <a:rPr lang="ru-RU" sz="2800" smtClean="0">
                <a:latin typeface="Monotype Corsiva" pitchFamily="66" charset="0"/>
              </a:rPr>
              <a:t>– бұл барлық үрдісті ұйымдастырушы. </a:t>
            </a:r>
          </a:p>
          <a:p>
            <a:pPr marL="0" indent="0" eaLnBrk="1" hangingPunct="1">
              <a:buFont typeface="Arial" charset="0"/>
              <a:buNone/>
            </a:pPr>
            <a:r>
              <a:rPr lang="ru-RU" sz="2800" smtClean="0">
                <a:latin typeface="Monotype Corsiva" pitchFamily="66" charset="0"/>
              </a:rPr>
              <a:t>Көк шляпаның рөлі – бұл үйлестіруші, спикер болу – барлық шляпаларға сөз беріп, соңынан қорытындылау. </a:t>
            </a:r>
          </a:p>
          <a:p>
            <a:pPr marL="0" indent="0" eaLnBrk="1" hangingPunct="1">
              <a:buFont typeface="Arial" charset="0"/>
              <a:buNone/>
            </a:pPr>
            <a:r>
              <a:rPr lang="ru-RU" sz="2800" smtClean="0">
                <a:latin typeface="Monotype Corsiva" pitchFamily="66" charset="0"/>
              </a:rPr>
              <a:t>Талықылаудың басында да қолданылады, ойлаудың міндетін қойып, соңынан қандай мақсатқа жеткізім келетінін анықтайды. Бұл барлық үрдісті бақылау және оны басқару (мақсатты қалыптастыру, қорытынды шығару және т.с.с.).</a:t>
            </a:r>
          </a:p>
          <a:p>
            <a:pPr marL="0" indent="0" eaLnBrk="1" hangingPunct="1"/>
            <a:endParaRPr lang="ru-RU" sz="2800" smtClean="0">
              <a:latin typeface="Monotype Corsiva" pitchFamily="66" charset="0"/>
            </a:endParaRPr>
          </a:p>
        </p:txBody>
      </p:sp>
      <p:pic>
        <p:nvPicPr>
          <p:cNvPr id="20482" name="Picture 2"/>
          <p:cNvPicPr>
            <a:picLocks noChangeAspect="1" noChangeArrowheads="1"/>
          </p:cNvPicPr>
          <p:nvPr/>
        </p:nvPicPr>
        <p:blipFill>
          <a:blip r:embed="rId2"/>
          <a:srcRect/>
          <a:stretch>
            <a:fillRect/>
          </a:stretch>
        </p:blipFill>
        <p:spPr bwMode="auto">
          <a:xfrm>
            <a:off x="250825" y="0"/>
            <a:ext cx="1871663" cy="18716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Объект 2"/>
          <p:cNvSpPr>
            <a:spLocks noGrp="1"/>
          </p:cNvSpPr>
          <p:nvPr>
            <p:ph idx="1"/>
          </p:nvPr>
        </p:nvSpPr>
        <p:spPr>
          <a:xfrm>
            <a:off x="107950" y="188913"/>
            <a:ext cx="8785225" cy="6408737"/>
          </a:xfrm>
        </p:spPr>
        <p:txBody>
          <a:bodyPr/>
          <a:lstStyle/>
          <a:p>
            <a:pPr marL="0" indent="0" algn="ctr" eaLnBrk="1" hangingPunct="1">
              <a:buFont typeface="Arial" charset="0"/>
              <a:buNone/>
            </a:pPr>
            <a:r>
              <a:rPr lang="ru-RU" sz="5400" smtClean="0">
                <a:solidFill>
                  <a:srgbClr val="FF0000"/>
                </a:solidFill>
              </a:rPr>
              <a:t>ӘРІПТЕСТЕР!</a:t>
            </a:r>
          </a:p>
          <a:p>
            <a:pPr marL="0" indent="0" algn="ctr" eaLnBrk="1" hangingPunct="1">
              <a:buFont typeface="Arial" charset="0"/>
              <a:buNone/>
            </a:pPr>
            <a:r>
              <a:rPr lang="ru-RU" sz="5400" smtClean="0">
                <a:solidFill>
                  <a:srgbClr val="404040"/>
                </a:solidFill>
              </a:rPr>
              <a:t>ТЕЗІРЕК </a:t>
            </a:r>
            <a:r>
              <a:rPr lang="ru-RU" sz="5400" smtClean="0">
                <a:solidFill>
                  <a:srgbClr val="92D050"/>
                </a:solidFill>
              </a:rPr>
              <a:t>ШЛЯПАЛАРДЫ АЛЫҢЫЗДАР ЖӘНЕ АЛҒА БАСЫҢЫЗДАР!</a:t>
            </a:r>
          </a:p>
          <a:p>
            <a:pPr marL="0" indent="0" algn="ctr" eaLnBrk="1" hangingPunct="1">
              <a:buFont typeface="Arial" charset="0"/>
              <a:buNone/>
            </a:pPr>
            <a:r>
              <a:rPr lang="ru-RU" sz="5400" smtClean="0">
                <a:solidFill>
                  <a:srgbClr val="00B0F0"/>
                </a:solidFill>
              </a:rPr>
              <a:t>ЖАҢА ӘРІ </a:t>
            </a:r>
            <a:r>
              <a:rPr lang="ru-RU" sz="5400" smtClean="0">
                <a:solidFill>
                  <a:srgbClr val="FFFF00"/>
                </a:solidFill>
              </a:rPr>
              <a:t> КҮЛКІЛІ </a:t>
            </a:r>
            <a:r>
              <a:rPr lang="ru-RU" sz="5400" smtClean="0">
                <a:solidFill>
                  <a:srgbClr val="FF0000"/>
                </a:solidFill>
              </a:rPr>
              <a:t>ТЕХНОЛОГИЯМЕН ТАНЫСЫҢЫЗДАР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260</TotalTime>
  <Words>541</Words>
  <Application>Microsoft Office PowerPoint</Application>
  <PresentationFormat>Экран (4:3)</PresentationFormat>
  <Paragraphs>35</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NewsPrint</vt:lpstr>
      <vt:lpstr>ОЙ    ТОЛҒАУ</vt:lpstr>
      <vt:lpstr>Әдістеменің мақсаты, мәні, тарихы </vt:lpstr>
      <vt:lpstr>Слайд 3</vt:lpstr>
      <vt:lpstr>Слайд 4</vt:lpstr>
      <vt:lpstr>Слайд 5</vt:lpstr>
      <vt:lpstr>Слайд 6</vt:lpstr>
      <vt:lpstr>Слайд 7</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ШЕСТЬ ШЛЯП МЫШЛЕНИЯ</dc:title>
  <cp:lastModifiedBy>User</cp:lastModifiedBy>
  <cp:revision>48</cp:revision>
  <dcterms:modified xsi:type="dcterms:W3CDTF">2013-03-27T13:19:18Z</dcterms:modified>
</cp:coreProperties>
</file>