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140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DCBCC-F1C2-4D82-9B17-7E854AC13348}" type="datetimeFigureOut">
              <a:rPr lang="ru-RU" smtClean="0"/>
              <a:t>13.04.2013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C55BC-0BC8-47F1-AD28-8E8A80106D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DCBCC-F1C2-4D82-9B17-7E854AC13348}" type="datetimeFigureOut">
              <a:rPr lang="ru-RU" smtClean="0"/>
              <a:t>13.04.2013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C55BC-0BC8-47F1-AD28-8E8A80106D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DCBCC-F1C2-4D82-9B17-7E854AC13348}" type="datetimeFigureOut">
              <a:rPr lang="ru-RU" smtClean="0"/>
              <a:t>13.04.2013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C55BC-0BC8-47F1-AD28-8E8A80106D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DCBCC-F1C2-4D82-9B17-7E854AC13348}" type="datetimeFigureOut">
              <a:rPr lang="ru-RU" smtClean="0"/>
              <a:t>13.04.2013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C55BC-0BC8-47F1-AD28-8E8A80106D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DCBCC-F1C2-4D82-9B17-7E854AC13348}" type="datetimeFigureOut">
              <a:rPr lang="ru-RU" smtClean="0"/>
              <a:t>13.04.2013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C55BC-0BC8-47F1-AD28-8E8A80106D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DCBCC-F1C2-4D82-9B17-7E854AC13348}" type="datetimeFigureOut">
              <a:rPr lang="ru-RU" smtClean="0"/>
              <a:t>13.04.2013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C55BC-0BC8-47F1-AD28-8E8A80106D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DCBCC-F1C2-4D82-9B17-7E854AC13348}" type="datetimeFigureOut">
              <a:rPr lang="ru-RU" smtClean="0"/>
              <a:t>13.04.2013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C55BC-0BC8-47F1-AD28-8E8A80106D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DCBCC-F1C2-4D82-9B17-7E854AC13348}" type="datetimeFigureOut">
              <a:rPr lang="ru-RU" smtClean="0"/>
              <a:t>13.04.2013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C55BC-0BC8-47F1-AD28-8E8A80106D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DCBCC-F1C2-4D82-9B17-7E854AC13348}" type="datetimeFigureOut">
              <a:rPr lang="ru-RU" smtClean="0"/>
              <a:t>13.04.2013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C55BC-0BC8-47F1-AD28-8E8A80106D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DCBCC-F1C2-4D82-9B17-7E854AC13348}" type="datetimeFigureOut">
              <a:rPr lang="ru-RU" smtClean="0"/>
              <a:t>13.04.2013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C55BC-0BC8-47F1-AD28-8E8A80106D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DCBCC-F1C2-4D82-9B17-7E854AC13348}" type="datetimeFigureOut">
              <a:rPr lang="ru-RU" smtClean="0"/>
              <a:t>13.04.2013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C55BC-0BC8-47F1-AD28-8E8A80106D35}" type="slidenum">
              <a:rPr lang="ru-RU" smtClean="0"/>
              <a:t>‹#›</a:t>
            </a:fld>
            <a:endParaRPr lang="ru-RU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90ADCBCC-F1C2-4D82-9B17-7E854AC13348}" type="datetimeFigureOut">
              <a:rPr lang="ru-RU" smtClean="0"/>
              <a:t>13.04.2013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B6C55BC-0BC8-47F1-AD28-8E8A80106D3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188641"/>
            <a:ext cx="8568952" cy="936103"/>
          </a:xfrm>
          <a:ln>
            <a:solidFill>
              <a:srgbClr val="FF0000"/>
            </a:solidFill>
          </a:ln>
        </p:spPr>
        <p:txBody>
          <a:bodyPr/>
          <a:lstStyle/>
          <a:p>
            <a:r>
              <a:rPr lang="ru-RU" b="1" dirty="0" err="1" smtClean="0">
                <a:solidFill>
                  <a:srgbClr val="FFFF00"/>
                </a:solidFill>
              </a:rPr>
              <a:t>Экомарафон</a:t>
            </a:r>
            <a:r>
              <a:rPr lang="ru-RU" b="1" dirty="0" smtClean="0">
                <a:solidFill>
                  <a:srgbClr val="FFFF00"/>
                </a:solidFill>
              </a:rPr>
              <a:t> 2 «б», 2 «в»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09442" y="5964948"/>
            <a:ext cx="7117180" cy="893051"/>
          </a:xfrm>
        </p:spPr>
        <p:txBody>
          <a:bodyPr/>
          <a:lstStyle/>
          <a:p>
            <a:r>
              <a:rPr lang="ru-RU" sz="3600" b="1" dirty="0" smtClean="0">
                <a:solidFill>
                  <a:srgbClr val="0070C0"/>
                </a:solidFill>
              </a:rPr>
              <a:t>Экологической тропой</a:t>
            </a:r>
            <a:endParaRPr lang="ru-RU" sz="3600" b="1" dirty="0">
              <a:solidFill>
                <a:srgbClr val="0070C0"/>
              </a:solidFill>
            </a:endParaRPr>
          </a:p>
          <a:p>
            <a:endParaRPr lang="ru-RU" dirty="0"/>
          </a:p>
        </p:txBody>
      </p:sp>
      <p:pic>
        <p:nvPicPr>
          <p:cNvPr id="1026" name="Picture 2" descr="C:\Users\User\Pictures\2013-04-13\69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1690" y="1331211"/>
            <a:ext cx="1830915" cy="2360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User\Pictures\2013-04-13\699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331211"/>
            <a:ext cx="2664296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User\Pictures\2013-04-13\702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1472" y="3955434"/>
            <a:ext cx="2592288" cy="2103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User\Pictures\2013-04-13\697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124744"/>
            <a:ext cx="2887857" cy="2025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User\Pictures\2013-04-13\705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7147" y="4077071"/>
            <a:ext cx="3315689" cy="2087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23528" y="3105835"/>
            <a:ext cx="65344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</a:rPr>
              <a:t>Сочинение – рассуждение</a:t>
            </a:r>
          </a:p>
          <a:p>
            <a:r>
              <a:rPr lang="ru-RU" sz="2400" b="1" dirty="0" smtClean="0">
                <a:solidFill>
                  <a:srgbClr val="0070C0"/>
                </a:solidFill>
              </a:rPr>
              <a:t>Тема : « Караганда – чистый город»</a:t>
            </a:r>
            <a:endParaRPr lang="ru-RU" sz="2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4291318"/>
      </p:ext>
    </p:extLst>
  </p:cSld>
  <p:clrMapOvr>
    <a:masterClrMapping/>
  </p:clrMapOvr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Весна</Template>
  <TotalTime>32</TotalTime>
  <Words>22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Spring</vt:lpstr>
      <vt:lpstr>Экомарафон 2 «б», 2 «в»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Караганда – чистый город</dc:title>
  <dc:creator>User</dc:creator>
  <cp:lastModifiedBy>User</cp:lastModifiedBy>
  <cp:revision>5</cp:revision>
  <dcterms:created xsi:type="dcterms:W3CDTF">2013-04-13T10:26:26Z</dcterms:created>
  <dcterms:modified xsi:type="dcterms:W3CDTF">2013-04-13T10:59:08Z</dcterms:modified>
</cp:coreProperties>
</file>