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ADCBCC-F1C2-4D82-9B17-7E854AC13348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6C55BC-0BC8-47F1-AD28-8E8A80106D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8952" cy="93610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b="1" dirty="0" err="1" smtClean="0">
                <a:solidFill>
                  <a:srgbClr val="FFFF00"/>
                </a:solidFill>
              </a:rPr>
              <a:t>Экомарафон</a:t>
            </a:r>
            <a:r>
              <a:rPr lang="ru-RU" b="1" dirty="0" smtClean="0">
                <a:solidFill>
                  <a:srgbClr val="FFFF00"/>
                </a:solidFill>
              </a:rPr>
              <a:t> 2 «б», 2 «в»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5964948"/>
            <a:ext cx="7117180" cy="893051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Экологической тропой</a:t>
            </a:r>
            <a:endParaRPr lang="ru-RU" sz="36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User\Pictures\2013-04-13\6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690" y="1331211"/>
            <a:ext cx="1830915" cy="236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2013-04-13\6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31211"/>
            <a:ext cx="26642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2013-04-13\7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72" y="3955434"/>
            <a:ext cx="2592288" cy="210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Pictures\2013-04-13\69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2887857" cy="202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Pictures\2013-04-13\7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47" y="4077071"/>
            <a:ext cx="3315689" cy="208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3105835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Сочинение – рассуждение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Тема : « Караганда – чистый город»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9131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32</TotalTime>
  <Words>22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Spring</vt:lpstr>
      <vt:lpstr>Экомарафон 2 «б», 2 «в»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Караганда – чистый город</dc:title>
  <dc:creator>User</dc:creator>
  <cp:lastModifiedBy>User</cp:lastModifiedBy>
  <cp:revision>5</cp:revision>
  <dcterms:created xsi:type="dcterms:W3CDTF">2013-04-13T10:26:26Z</dcterms:created>
  <dcterms:modified xsi:type="dcterms:W3CDTF">2013-04-13T10:59:08Z</dcterms:modified>
</cp:coreProperties>
</file>