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4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2B30-8095-45B2-AFB0-147ABF1B9B34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579BF-B4A4-4F53-A084-E402BA92E6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2B30-8095-45B2-AFB0-147ABF1B9B34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579BF-B4A4-4F53-A084-E402BA92E6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2B30-8095-45B2-AFB0-147ABF1B9B34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579BF-B4A4-4F53-A084-E402BA92E6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2B30-8095-45B2-AFB0-147ABF1B9B34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579BF-B4A4-4F53-A084-E402BA92E6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2B30-8095-45B2-AFB0-147ABF1B9B34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579BF-B4A4-4F53-A084-E402BA92E6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2B30-8095-45B2-AFB0-147ABF1B9B34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579BF-B4A4-4F53-A084-E402BA92E68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2B30-8095-45B2-AFB0-147ABF1B9B34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579BF-B4A4-4F53-A084-E402BA92E6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2B30-8095-45B2-AFB0-147ABF1B9B34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579BF-B4A4-4F53-A084-E402BA92E6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2B30-8095-45B2-AFB0-147ABF1B9B34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579BF-B4A4-4F53-A084-E402BA92E6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2B30-8095-45B2-AFB0-147ABF1B9B34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B6579BF-B4A4-4F53-A084-E402BA92E6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2B30-8095-45B2-AFB0-147ABF1B9B34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579BF-B4A4-4F53-A084-E402BA92E6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3292B30-8095-45B2-AFB0-147ABF1B9B34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9B6579BF-B4A4-4F53-A084-E402BA92E68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-216033" y="1114937"/>
            <a:ext cx="3432808" cy="886699"/>
          </a:xfrm>
          <a:ln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ru-RU" b="1" i="1" dirty="0" smtClean="0">
                <a:solidFill>
                  <a:srgbClr val="0070C0"/>
                </a:solidFill>
              </a:rPr>
              <a:t>Всемирный День Здоровья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9140000">
            <a:off x="2028879" y="1166351"/>
            <a:ext cx="6511131" cy="481719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Pictures\2013-04-13\71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59872"/>
            <a:ext cx="3690410" cy="2290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Pictures\2013-04-13\71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102" y="1561199"/>
            <a:ext cx="2916962" cy="2316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Pictures\2013-04-13\718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007337"/>
            <a:ext cx="3114346" cy="2036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F:\Школа 2\9899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064" y="1305304"/>
            <a:ext cx="2198936" cy="2720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F:\Школа 2\гроег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320450"/>
            <a:ext cx="2965128" cy="2504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F:\Школа 2\гшн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663" y="4859109"/>
            <a:ext cx="3606354" cy="1931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F:\Школа 2\ошгошг8ш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39" y="4572603"/>
            <a:ext cx="2184633" cy="2058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 rot="19291858">
            <a:off x="211094" y="741309"/>
            <a:ext cx="17971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/>
                <a:solidFill>
                  <a:schemeClr val="accent3"/>
                </a:solidFill>
              </a:rPr>
              <a:t>2 «Б» , « В»</a:t>
            </a:r>
            <a:endParaRPr lang="ru-RU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71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TC102455596[[fn=Весна]]</Template>
  <TotalTime>39</TotalTime>
  <Words>11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Углы</vt:lpstr>
      <vt:lpstr>Всемирный День Здоровья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Всемирный День Здоровья</dc:title>
  <dc:creator>User</dc:creator>
  <cp:lastModifiedBy>User</cp:lastModifiedBy>
  <cp:revision>4</cp:revision>
  <dcterms:created xsi:type="dcterms:W3CDTF">2013-04-13T10:10:27Z</dcterms:created>
  <dcterms:modified xsi:type="dcterms:W3CDTF">2013-04-16T09:56:10Z</dcterms:modified>
</cp:coreProperties>
</file>