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292B30-8095-45B2-AFB0-147ABF1B9B34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B6579BF-B4A4-4F53-A084-E402BA92E6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216033" y="1114937"/>
            <a:ext cx="3432808" cy="886699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Всемирный День Здоровья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2028879" y="1166351"/>
            <a:ext cx="6511131" cy="481719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Pictures\2013-04-13\7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9872"/>
            <a:ext cx="3690410" cy="229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2013-04-13\7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02" y="1561199"/>
            <a:ext cx="2916962" cy="231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Pictures\2013-04-13\7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07337"/>
            <a:ext cx="3114346" cy="203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Школа 2\98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064" y="1305304"/>
            <a:ext cx="2198936" cy="272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Школа 2\гроег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20450"/>
            <a:ext cx="2965128" cy="250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:\Школа 2\гшн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4859109"/>
            <a:ext cx="3606354" cy="193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:\Школа 2\ошгошг8ш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4572603"/>
            <a:ext cx="2184633" cy="205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 rot="19291858">
            <a:off x="211094" y="741309"/>
            <a:ext cx="17971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/>
                <a:solidFill>
                  <a:schemeClr val="accent3"/>
                </a:solidFill>
              </a:rPr>
              <a:t>2 «Б» , « В»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7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39</TotalTime>
  <Words>11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Всемирный День Здоровья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Здоровья</dc:title>
  <dc:creator>User</dc:creator>
  <cp:lastModifiedBy>User</cp:lastModifiedBy>
  <cp:revision>4</cp:revision>
  <dcterms:created xsi:type="dcterms:W3CDTF">2013-04-13T10:10:27Z</dcterms:created>
  <dcterms:modified xsi:type="dcterms:W3CDTF">2013-04-16T09:56:10Z</dcterms:modified>
</cp:coreProperties>
</file>