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67" r:id="rId4"/>
    <p:sldId id="257" r:id="rId5"/>
    <p:sldId id="273" r:id="rId6"/>
    <p:sldId id="256" r:id="rId7"/>
    <p:sldId id="268" r:id="rId8"/>
    <p:sldId id="258" r:id="rId9"/>
    <p:sldId id="275" r:id="rId10"/>
    <p:sldId id="259" r:id="rId11"/>
    <p:sldId id="271" r:id="rId12"/>
    <p:sldId id="269" r:id="rId13"/>
    <p:sldId id="260" r:id="rId14"/>
    <p:sldId id="274" r:id="rId15"/>
    <p:sldId id="261" r:id="rId16"/>
    <p:sldId id="270" r:id="rId17"/>
    <p:sldId id="262" r:id="rId18"/>
    <p:sldId id="272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97BC69-C2F4-44A1-909D-47CE8118B79A}">
          <p14:sldIdLst>
            <p14:sldId id="266"/>
            <p14:sldId id="264"/>
            <p14:sldId id="267"/>
            <p14:sldId id="257"/>
            <p14:sldId id="273"/>
            <p14:sldId id="256"/>
            <p14:sldId id="268"/>
            <p14:sldId id="258"/>
            <p14:sldId id="275"/>
          </p14:sldIdLst>
        </p14:section>
        <p14:section name="Раздел без заголовка" id="{C7526916-EBBE-49AE-8E6B-D93454A5153F}">
          <p14:sldIdLst>
            <p14:sldId id="259"/>
            <p14:sldId id="271"/>
            <p14:sldId id="269"/>
            <p14:sldId id="260"/>
            <p14:sldId id="274"/>
            <p14:sldId id="261"/>
            <p14:sldId id="270"/>
            <p14:sldId id="262"/>
            <p14:sldId id="272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5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82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01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4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6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5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93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A0A7C-02B4-43E0-9AFE-50B13AEC9BC2}" type="datetimeFigureOut">
              <a:rPr lang="ru-RU" smtClean="0"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544C-3377-48D8-8B2B-0FE37F486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4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kz/url?sa=i&amp;rct=j&amp;q=%D0%BC%D0%B0%D1%82%D0%B5%D0%BC%D0%B0%D1%82%D0%B8%D1%87%D0%B5%D1%81%D0%BA%D0%B8%D0%B9+%D1%82%D1%83%D1%80%D0%BD%D0%B8%D1%80+%D0%B2%D0%B8%D0%B4%D0%B5%D0%BE&amp;source=images&amp;cd=&amp;cad=rja&amp;docid=RpF5nCzMff1vPM&amp;tbnid=s1zjlIjOCFrRXM:&amp;ved=0CAUQjRw&amp;url=http://urfu.ru/home/press/news/article/54-komandy-shkolnikov-budut-borotsja-za-pobedu-v-turnir/&amp;ei=lcNSUaKlKcaF4ASAsoGIAQ&amp;psig=AFQjCNELOJ67BzxDeRl4SfpJzzvs0KeFsg&amp;ust=136446484202941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kz/url?sa=i&amp;rct=j&amp;q=%D0%BC%D0%B0%D1%82%D0%B5%D0%BC%D0%B0%D1%82%D0%B8%D1%87%D0%B5%D1%81%D0%BA%D0%B8%D0%B9+%D1%82%D1%83%D1%80%D0%BD%D0%B8%D1%80+%D0%B2%D0%B8%D0%B4%D0%B5%D0%BE&amp;source=images&amp;cd=&amp;cad=rja&amp;docid=ZpAhPZTL9zglXM&amp;tbnid=FpMW4lMov_rtoM:&amp;ved=0CAUQjRw&amp;url=http://piterets.ru/obstchestvo/1565-yunye-matematiki-iz-peterburga-laureaty-konkursa-v-rumynii.html&amp;ei=08NSUb_5MYqB4gT0wYCgCQ&amp;psig=AFQjCNELOJ67BzxDeRl4SfpJzzvs0KeFsg&amp;ust=13644648420294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kz/url?sa=i&amp;rct=j&amp;q=%D0%BC%D0%B0%D1%82%D0%B5%D0%BC%D0%B0%D1%82%D0%B8%D1%87%D0%B5%D1%81%D0%BA%D0%B8%D0%B9+%D1%82%D1%83%D1%80%D0%BD%D0%B8%D1%80+%D0%B2%D0%B8%D0%B4%D0%B5%D0%BE&amp;source=images&amp;cd=&amp;docid=hC9smT52evStNM&amp;tbnid=rWsoH-_GkwP4sM:&amp;ved=0CAUQjRw&amp;url=http://urfu.ru/home/press/news/article/sorevnovanija-po-matematike/&amp;ei=bsNSUe79IoOA4gTy0oGIBA&amp;bvm=bv.44342787,d.bGE&amp;psig=AFQjCNELOJ67BzxDeRl4SfpJzzvs0KeFsg&amp;ust=13644648420294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1652616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2905125" cy="28003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3455"/>
            <a:ext cx="9036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44824"/>
            <a:ext cx="8604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Қандай ғылым болмасын онда қанша математика болса, соншама шындық болады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 ещё мы станем математическими знакам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672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2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urfu.ru/uploads/pics/math_0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8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56084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Адамның ақыл ойының кеңейе түсуіне математиканың тигізетін әсері айтып жеткізу қиын.</a:t>
            </a:r>
          </a:p>
          <a:p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Математика ой, ақыл шегін кеңейтеді. 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О.А.Жәутіков </a:t>
            </a:r>
            <a:endParaRPr lang="ru-RU" sz="4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photoknopa.ru/uploads/posts/2011-11/1320352075_znaki_cifri_vecto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6589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74923"/>
            <a:ext cx="8928992" cy="572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«Ақыл-ойды тәртіпке келтіретін-математика сондықтан да оны оқу керек</a:t>
            </a:r>
            <a:r>
              <a:rPr lang="kk-KZ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kk-KZ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kk-KZ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М.В.Ломоносов</a:t>
            </a:r>
            <a:endParaRPr lang="ru-RU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200px-Runcinated_24-cell-perspective-octahedron-fir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072"/>
            <a:ext cx="2193032" cy="1644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13" y="-30155"/>
            <a:ext cx="9252520" cy="688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200px-Runcinated_24-cell-perspective-octahedron-fir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7192"/>
            <a:ext cx="1905000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" y="116633"/>
            <a:ext cx="2241065" cy="21602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206" y="4740916"/>
            <a:ext cx="1845025" cy="1845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35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19063"/>
            <a:ext cx="9753600" cy="70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88843" y="1340768"/>
            <a:ext cx="9753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kk-KZ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кез келген білімнің негізгі тіл, табиғатты танудың басты құралы. Адамның проблемаларды шешуде жетістікке жетуі, елдің дамуына үлес қосуы, көп жағдайда,  математиканы игерудің деңгейіне  байланысты.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ҚР  білім және ғылым министрі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kk-KZ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Б.Т.Жұмағұлов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imag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46" y="260648"/>
            <a:ext cx="711154" cy="711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photoknopa.ru/uploads/posts/2011-11/1320352134_znaki_cifri_vector_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60648"/>
            <a:ext cx="892899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752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Табиғаттың </a:t>
            </a:r>
            <a:r>
              <a:rPr lang="kk-KZ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ұлы кітабы математика символдарымен </a:t>
            </a:r>
            <a:r>
              <a:rPr lang="kk-KZ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жазылған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kk-KZ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Г.Галилей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2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1287583252_1252743798_1pap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06" y="-123980"/>
            <a:ext cx="9144000" cy="69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052736"/>
            <a:ext cx="5688631" cy="42165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Тегінде </a:t>
            </a:r>
            <a:r>
              <a:rPr lang="kk-KZ" sz="4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адам баласы адам баласынан ақыл, білім, ар  мінез деген қасиеттерінен озады.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kk-KZ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r>
              <a:rPr lang="kk-KZ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Абай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t2.gstatic.com/images?q=tbn:ANd9GcRvq-auVApuQ-5jrTYaJRj8B3JJ-_eKTOxeBABvbHYtUYgKLS5KS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10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508" y="44624"/>
            <a:ext cx="1901244" cy="1832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34" y="1877299"/>
            <a:ext cx="1759163" cy="16957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834" y="3645024"/>
            <a:ext cx="1849579" cy="17828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979" y="5160980"/>
            <a:ext cx="1969021" cy="1898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73216"/>
            <a:ext cx="1969021" cy="1898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268760"/>
            <a:ext cx="88924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48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пайда,</a:t>
            </a:r>
            <a:endParaRPr lang="ru-RU" sz="4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Білгенін көпке айтпаса</a:t>
            </a:r>
            <a:endParaRPr lang="ru-RU" sz="4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Үйреткеннен </a:t>
            </a:r>
            <a:r>
              <a:rPr lang="kk-KZ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пайда 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Қайырымы қайтпаса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kk-KZ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А.Байтұрсынов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40" y="15145"/>
            <a:ext cx="1029013" cy="110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Sources - Mathematical signs | Математические знак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696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6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f0f4f4ff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683" cy="685799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0" y="1052736"/>
            <a:ext cx="9144000" cy="40626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Математика-ғылымдар патшасы, ал арифметика математика патшасы.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kk-KZ" sz="4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К.Гаусс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1581150" cy="170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16" y="5142905"/>
            <a:ext cx="1581150" cy="170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1581150" cy="170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14238"/>
            <a:ext cx="1581150" cy="1704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urfu.ru/uploads/pics/math2_0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71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User\Desktop\krasivye-kartinki-dlya-fon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08720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Халықты </a:t>
            </a:r>
            <a:r>
              <a:rPr lang="kk-KZ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халықпен, адамды адаммен теңестіретін білім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4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М.Әуезов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66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Набор наклеек с цветовым выделением цифр &quot;Занимательная математика&quot;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596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99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2013-03-27T07:37:32Z</dcterms:created>
  <dcterms:modified xsi:type="dcterms:W3CDTF">2013-03-28T04:46:35Z</dcterms:modified>
</cp:coreProperties>
</file>