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6" r:id="rId9"/>
    <p:sldId id="272" r:id="rId10"/>
    <p:sldId id="277" r:id="rId11"/>
    <p:sldId id="260" r:id="rId12"/>
    <p:sldId id="262" r:id="rId13"/>
    <p:sldId id="261" r:id="rId14"/>
    <p:sldId id="263" r:id="rId15"/>
    <p:sldId id="264" r:id="rId16"/>
    <p:sldId id="265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F77DCD-45C2-44B5-B108-AFF311028F4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D7BB3C-6151-4E6B-BDDE-369FFE1F8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29026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Разносторонне развитие личности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на основе индивидуального и дифференцированных подходов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Мор  Е.С.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7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56895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Гармонично и разносторонне развитая личность - это такая социально активная, творческая личность, которая сочетает в себе духовное богатство, моральную чистоту и физическое совершенство.</a:t>
            </a:r>
          </a:p>
          <a:p>
            <a:endParaRPr lang="ru-RU" sz="1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Дифференцированное обучение – подход, при котором максимально учитываются возможности и запросы каждого ученика или отдельных групп школьников.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61762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2012-02-11\SAM_03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4846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43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F:\2012-02-11\SAM_03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51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F:\2012-02-11\SAM_037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1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фото для выступления\2013-03-19\SAM_37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64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фото для выступления\2013-03-19\SAM_37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44408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11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фото для выступления\2013-03-19\SAM_37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4709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-  в средних классах сделать акцент на формировании у учащихся </a:t>
            </a:r>
            <a:r>
              <a:rPr lang="ru-RU" sz="3200" dirty="0" smtClean="0"/>
              <a:t>сознательной дисциплины</a:t>
            </a:r>
            <a:r>
              <a:rPr lang="ru-RU" sz="3200" dirty="0"/>
              <a:t>, ответственного отношения к учению;</a:t>
            </a:r>
          </a:p>
          <a:p>
            <a:pPr marL="0" indent="0">
              <a:buNone/>
            </a:pPr>
            <a:r>
              <a:rPr lang="ru-RU" sz="3200" dirty="0"/>
              <a:t>-  в старших классах сосредоточить внимание на формировании социально </a:t>
            </a:r>
            <a:r>
              <a:rPr lang="ru-RU" sz="3200" dirty="0" smtClean="0"/>
              <a:t>значимых мотивов </a:t>
            </a:r>
            <a:r>
              <a:rPr lang="ru-RU" sz="3200" dirty="0"/>
              <a:t>учения.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выводы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44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. Развитие всех сторон и аспектов человеческой личности, всех ее "подсистем": </a:t>
            </a:r>
            <a:r>
              <a:rPr lang="ru-RU" sz="2800" dirty="0" smtClean="0"/>
              <a:t>информационной</a:t>
            </a:r>
            <a:r>
              <a:rPr lang="ru-RU" sz="2800" dirty="0"/>
              <a:t>, мотивационной, эмоциональной,</a:t>
            </a:r>
          </a:p>
          <a:p>
            <a:pPr marL="0" indent="0">
              <a:buNone/>
            </a:pPr>
            <a:r>
              <a:rPr lang="ru-RU" sz="2800" dirty="0"/>
              <a:t> 2. Преодоление частичности, односторонности, узкой специализации в развитии личности.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104237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Разностороннее и гармоничное развитие личности включает в себя: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68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	Ответы команд на предложенные вопросы по пройденному материалу</a:t>
            </a:r>
          </a:p>
          <a:p>
            <a:pPr marL="0" indent="0">
              <a:buNone/>
            </a:pPr>
            <a:r>
              <a:rPr lang="ru-RU" dirty="0"/>
              <a:t>2.	Проверка чертежа детали и исправление имеющихся ошибок	</a:t>
            </a:r>
          </a:p>
          <a:p>
            <a:pPr marL="0" indent="0">
              <a:buNone/>
            </a:pPr>
            <a:r>
              <a:rPr lang="ru-RU" dirty="0"/>
              <a:t>3.	Работа с кроссвордами</a:t>
            </a:r>
          </a:p>
          <a:p>
            <a:pPr marL="0" indent="0">
              <a:buNone/>
            </a:pPr>
            <a:r>
              <a:rPr lang="ru-RU" dirty="0"/>
              <a:t>4.	Выполнение специальных упражнений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Элементы игры вводятся мной на ряд команд, борющихся за первенство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288097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Использование кроссвордов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user\Desktop\фото для выступления\2013-03-25\SAM_37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19"/>
            <a:ext cx="4104456" cy="406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фото для выступления\2013-03-25\SAM_37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4464496" cy="406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547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Выполнение специальных упражнений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C:\Users\user\Desktop\фото для выступления\2013-03-25\SAM_37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930" y="1556792"/>
            <a:ext cx="861555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126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1.На </a:t>
            </a:r>
            <a:r>
              <a:rPr lang="ru-RU" dirty="0"/>
              <a:t>узнавание, опознавание или классификацию объектов и понятий. Например « Является </a:t>
            </a:r>
            <a:r>
              <a:rPr lang="ru-RU" dirty="0" smtClean="0"/>
              <a:t>ли изображенная </a:t>
            </a:r>
            <a:r>
              <a:rPr lang="ru-RU" dirty="0"/>
              <a:t>фигура сечением?»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Индивидуальные </a:t>
            </a:r>
            <a:r>
              <a:rPr lang="ru-RU" sz="3200" b="1" dirty="0">
                <a:solidFill>
                  <a:srgbClr val="FF0000"/>
                </a:solidFill>
              </a:rPr>
              <a:t>контролирующие задания  по черчению  которые делятся на три основные группы</a:t>
            </a:r>
          </a:p>
        </p:txBody>
      </p:sp>
      <p:pic>
        <p:nvPicPr>
          <p:cNvPr id="6146" name="Picture 2" descr="C:\Users\user\Desktop\фото для выступления\2013-03-25\SAM_37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53409"/>
            <a:ext cx="784887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139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84975" cy="593752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2. </a:t>
            </a:r>
            <a:r>
              <a:rPr lang="ru-RU" b="1" dirty="0" smtClean="0">
                <a:solidFill>
                  <a:srgbClr val="FF0000"/>
                </a:solidFill>
              </a:rPr>
              <a:t>Репродукции </a:t>
            </a:r>
            <a:r>
              <a:rPr lang="ru-RU" b="1" dirty="0">
                <a:solidFill>
                  <a:srgbClr val="FF0000"/>
                </a:solidFill>
              </a:rPr>
              <a:t>позволяют воспроизводить и обсуждать информацию об объектах изучения по памяти например  «Обозначить </a:t>
            </a:r>
            <a:r>
              <a:rPr lang="ru-RU" b="1" dirty="0" smtClean="0">
                <a:solidFill>
                  <a:srgbClr val="FF0000"/>
                </a:solidFill>
              </a:rPr>
              <a:t>секущие </a:t>
            </a:r>
            <a:r>
              <a:rPr lang="ru-RU" b="1" dirty="0">
                <a:solidFill>
                  <a:srgbClr val="FF0000"/>
                </a:solidFill>
              </a:rPr>
              <a:t>плоскости и фигуры сечений.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user\Desktop\фото для выступления\2013-03-25\SAM_37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432048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фото для выступления\2013-03-25\SAM_37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0864" y="1916832"/>
            <a:ext cx="4572000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1464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996952"/>
            <a:ext cx="7956872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3240360"/>
          </a:xfrm>
        </p:spPr>
        <p:txBody>
          <a:bodyPr>
            <a:normAutofit/>
          </a:bodyPr>
          <a:lstStyle/>
          <a:p>
            <a:r>
              <a:rPr lang="ru-RU" sz="800" dirty="0"/>
              <a:t/>
            </a:r>
            <a:br>
              <a:rPr lang="ru-RU" sz="800" dirty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/>
              <a:t/>
            </a:r>
            <a:br>
              <a:rPr lang="ru-RU" sz="800" dirty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Использование </a:t>
            </a:r>
            <a:r>
              <a:rPr lang="ru-RU" sz="2700" b="1" dirty="0">
                <a:solidFill>
                  <a:srgbClr val="FF0000"/>
                </a:solidFill>
              </a:rPr>
              <a:t>знаний на практике, учащиеся механически строят, например разрез </a:t>
            </a:r>
            <a:r>
              <a:rPr lang="ru-RU" sz="2700" b="1" dirty="0" smtClean="0">
                <a:solidFill>
                  <a:srgbClr val="FF0000"/>
                </a:solidFill>
              </a:rPr>
              <a:t>или </a:t>
            </a:r>
            <a:r>
              <a:rPr lang="ru-RU" sz="2700" b="1" dirty="0">
                <a:solidFill>
                  <a:srgbClr val="FF0000"/>
                </a:solidFill>
              </a:rPr>
              <a:t>преобразовывают  линии невидимого контура в видимые </a:t>
            </a:r>
            <a:r>
              <a:rPr lang="ru-RU" sz="2700" b="1" dirty="0" smtClean="0">
                <a:solidFill>
                  <a:srgbClr val="FF0000"/>
                </a:solidFill>
              </a:rPr>
              <a:t>эти </a:t>
            </a:r>
            <a:r>
              <a:rPr lang="ru-RU" sz="2700" b="1" dirty="0">
                <a:solidFill>
                  <a:srgbClr val="FF0000"/>
                </a:solidFill>
              </a:rPr>
              <a:t>задания способствуют формированию у школьников глубоких знаний подготавливает их к самостоятельной практической </a:t>
            </a:r>
            <a:r>
              <a:rPr lang="ru-RU" sz="2700" b="1" dirty="0" smtClean="0">
                <a:solidFill>
                  <a:srgbClr val="FF0000"/>
                </a:solidFill>
              </a:rPr>
              <a:t>деятельности</a:t>
            </a:r>
            <a:endParaRPr lang="ru-RU" sz="27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user\Desktop\фото для выступления\2013-03-25\SAM_37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000" y="2996952"/>
            <a:ext cx="377696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user\Desktop\фото для выступления\2013-03-25\SAM_37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396044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402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0648"/>
            <a:ext cx="864096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3.Задания </a:t>
            </a:r>
            <a:r>
              <a:rPr lang="ru-RU" b="1" dirty="0">
                <a:solidFill>
                  <a:srgbClr val="FF0000"/>
                </a:solidFill>
              </a:rPr>
              <a:t>3 его уровня. Это задания на самостоятельное применение знаний на практике например: «Построить целесообразные сечения, обозначив их по правилам ГОСТ»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C:\Users\user\Desktop\фото для выступления\2013-03-25\SAM_37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46043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7653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</TotalTime>
  <Words>220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Разносторонне развитие личности  на основе индивидуального и дифференцированных подходов  Мор  Е.С.</vt:lpstr>
      <vt:lpstr>Разностороннее и гармоничное развитие личности включает в себя: </vt:lpstr>
      <vt:lpstr>Элементы игры вводятся мной на ряд команд, борющихся за первенство</vt:lpstr>
      <vt:lpstr>Использование кроссвордов</vt:lpstr>
      <vt:lpstr>Выполнение специальных упражнений </vt:lpstr>
      <vt:lpstr>Индивидуальные контролирующие задания  по черчению  которые делятся на три основные группы</vt:lpstr>
      <vt:lpstr>Слайд 7</vt:lpstr>
      <vt:lpstr>    Использование знаний на практике, учащиеся механически строят, например разрез или преобразовывают  линии невидимого контура в видимые эти задания способствуют формированию у школьников глубоких знаний подготавливает их к самостоятельной практической деятельности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Разносторонне развитие личности  на основе индивидуального и дифференцированных подходов  Мор  ЕС</dc:title>
  <dc:creator>user</dc:creator>
  <cp:lastModifiedBy>User</cp:lastModifiedBy>
  <cp:revision>15</cp:revision>
  <dcterms:created xsi:type="dcterms:W3CDTF">2013-03-25T06:34:02Z</dcterms:created>
  <dcterms:modified xsi:type="dcterms:W3CDTF">2013-04-07T16:17:26Z</dcterms:modified>
</cp:coreProperties>
</file>