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5" r:id="rId3"/>
    <p:sldId id="264" r:id="rId4"/>
    <p:sldId id="263" r:id="rId5"/>
    <p:sldId id="262" r:id="rId6"/>
    <p:sldId id="261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58FFF-6649-453E-8D9B-37BB3CCFEBB9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3CF8E-25D1-4D45-9D6F-1A688EA2C80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40564-1B34-406F-8065-799400D25EA2}" type="datetimeFigureOut">
              <a:rPr lang="ru-RU" smtClean="0"/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3E680-2297-4546-A1EB-BA07AA4C80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1643050"/>
            <a:ext cx="81010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5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 мектепте </a:t>
            </a:r>
            <a:endParaRPr lang="en-US" sz="5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5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деңгейлеп </a:t>
            </a:r>
            <a:r>
              <a:rPr lang="kk-KZ" sz="5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 арқылы </a:t>
            </a:r>
            <a:endParaRPr lang="en-US" sz="5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5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тұлғаны </a:t>
            </a:r>
            <a:r>
              <a:rPr lang="kk-KZ" sz="5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жан-жақты дамыту.</a:t>
            </a:r>
            <a:endParaRPr lang="ru-RU" sz="5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1643050"/>
            <a:ext cx="810104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Деңгейлеп оқыту кезінде мынандай бірнеше талаптарды ескеремін :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1)Теориялық даярлық;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2)Сапалы сабақ жоспары;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3)Пәнаралық байланыс;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4)Уақытты тиімді пайдалану;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5)Көрнекілік-құралдармен, ойындармен түрлендіру;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6)Тәрбиелік мәні;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7)Ұлттық элементтердің тиімді қолдану талаптарын қоя білуі керек;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533207" y="3127089"/>
          <a:ext cx="6077585" cy="1472184"/>
        </p:xfrm>
        <a:graphic>
          <a:graphicData uri="http://schemas.openxmlformats.org/drawingml/2006/table">
            <a:tbl>
              <a:tblPr/>
              <a:tblGrid>
                <a:gridCol w="1518920"/>
                <a:gridCol w="1519555"/>
                <a:gridCol w="1519555"/>
                <a:gridCol w="1519555"/>
              </a:tblGrid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Жалқы есім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Жалпы есім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Негізгі зат есім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Calibri"/>
                          <a:cs typeface="Times New Roman"/>
                        </a:rPr>
                        <a:t>Туынды зат есім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00166" y="1785926"/>
          <a:ext cx="6077585" cy="1456627"/>
        </p:xfrm>
        <a:graphic>
          <a:graphicData uri="http://schemas.openxmlformats.org/drawingml/2006/table">
            <a:tbl>
              <a:tblPr/>
              <a:tblGrid>
                <a:gridCol w="1518920"/>
                <a:gridCol w="1519555"/>
                <a:gridCol w="1519555"/>
                <a:gridCol w="1519555"/>
              </a:tblGrid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Жалқы есім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Жалпы есім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Негізгі зат есім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Туынды зат есім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857356" y="1203627"/>
            <a:ext cx="314327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№1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Мысалдар келтір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728" y="4143380"/>
          <a:ext cx="5730240" cy="974217"/>
        </p:xfrm>
        <a:graphic>
          <a:graphicData uri="http://schemas.openxmlformats.org/drawingml/2006/table">
            <a:tbl>
              <a:tblPr/>
              <a:tblGrid>
                <a:gridCol w="2735995"/>
                <a:gridCol w="2994245"/>
              </a:tblGrid>
              <a:tr h="22733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Зима 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33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Чистый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вокруг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белый</a:t>
                      </a:r>
                      <a:endParaRPr lang="ru-RU" sz="11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143108" y="3359706"/>
            <a:ext cx="300039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Мына сөздің аудармасын жаз.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928794" y="714356"/>
            <a:ext cx="4714908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Қыста күн қандай 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сөздерді буынға бөл.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аппақ, қыста.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№3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1.Қыста қар жауа ма?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2.Мына сөздерді  тәуелде. Жаз, бала, көгершін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Сенің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Сіздің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№4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1.Қыста сырғанақ тебуді ұнатасың ба?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2.Мына сөзді септе. </a:t>
            </a:r>
            <a:r>
              <a:rPr lang="kk-KZ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Қыс. шырша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Атау септік                                              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Ілік септік                                                 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Барыс септік                                            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 септік</a:t>
            </a:r>
            <a:r>
              <a:rPr lang="kk-KZ" sz="5400" dirty="0">
                <a:solidFill>
                  <a:srgbClr val="002060"/>
                </a:solidFill>
              </a:rPr>
              <a:t> 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 септік  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 септік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Көмектес септік  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№5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1.Мына сөзге көптік жалғауын жалғап жаз.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шаңғы, шана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шыршы,сыйлық.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4925" y="-115888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5984" y="357166"/>
            <a:ext cx="4714908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деңгейлік тапсырма 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1.Сөздердің арасындағы етістіктерді сызып көрсет. </a:t>
            </a:r>
            <a:r>
              <a:rPr lang="kk-KZ" sz="5400" dirty="0">
                <a:solidFill>
                  <a:srgbClr val="002060"/>
                </a:solidFill>
              </a:rPr>
              <a:t/>
            </a:r>
            <a:br>
              <a:rPr lang="kk-KZ" sz="5400" dirty="0">
                <a:solidFill>
                  <a:srgbClr val="002060"/>
                </a:solidFill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Отан,орындады, таң, жүгір, ыдыс, қызыл, келіп кетті, халық, жеді, жауын, ірімшік, барма, жел, сөйлеп тұр, дала, үй, өрік, ел, отырма, құлап қалды.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деңгейлік тапсырма 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1.Зат есімді жекеше түрінде жікте Дәрігер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Мен..............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 ................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.....................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Ол................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2.Бес дара және күрделі етістіктерді жаз.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.......................................................................................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ІІІ деңгейлік тапсырма 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1.Болымды етістіктерді болымсыз етістікке айналдыр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Кел- </a:t>
            </a:r>
            <a:r>
              <a:rPr lang="en-US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Құрт- </a:t>
            </a:r>
            <a:r>
              <a:rPr lang="kk-KZ" sz="5400" dirty="0">
                <a:solidFill>
                  <a:srgbClr val="002060"/>
                </a:solidFill>
              </a:rPr>
              <a:t/>
            </a:r>
            <a:br>
              <a:rPr lang="kk-KZ" sz="5400" dirty="0">
                <a:solidFill>
                  <a:srgbClr val="002060"/>
                </a:solidFill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Жаз- </a:t>
            </a:r>
            <a:r>
              <a:rPr lang="en-US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Күт- </a:t>
            </a: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2.Сөйлемдегі етістіктің астын сөз </a:t>
            </a:r>
            <a:r>
              <a:rPr lang="kk-KZ" sz="5400" dirty="0">
                <a:solidFill>
                  <a:srgbClr val="002060"/>
                </a:solidFill>
              </a:rPr>
              <a:t/>
            </a:r>
            <a:br>
              <a:rPr lang="kk-KZ" sz="5400" dirty="0">
                <a:solidFill>
                  <a:srgbClr val="002060"/>
                </a:solidFill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Самат теледидар көріп отыр. Қызықты кино болып жатыр.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Марат әжесіне қайшы апарып берді.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3.Етістікті жекеше жіктеп көр Жина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Мен.......................... </a:t>
            </a:r>
            <a:br>
              <a:rPr lang="kk-KZ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Сен......................... </a:t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................................ </a:t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...........................</a:t>
            </a:r>
          </a:p>
          <a:p>
            <a:pPr algn="ctr"/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6" name="Пятно 1 5"/>
          <p:cNvSpPr/>
          <p:nvPr/>
        </p:nvSpPr>
        <p:spPr>
          <a:xfrm>
            <a:off x="928662" y="928670"/>
            <a:ext cx="3500462" cy="2857520"/>
          </a:xfrm>
          <a:prstGeom prst="irregularSeal1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1 6"/>
          <p:cNvSpPr/>
          <p:nvPr/>
        </p:nvSpPr>
        <p:spPr>
          <a:xfrm>
            <a:off x="2786050" y="3643314"/>
            <a:ext cx="3500462" cy="2928958"/>
          </a:xfrm>
          <a:prstGeom prst="irregularSeal1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но 1 7"/>
          <p:cNvSpPr/>
          <p:nvPr/>
        </p:nvSpPr>
        <p:spPr>
          <a:xfrm>
            <a:off x="4857752" y="1214422"/>
            <a:ext cx="3571900" cy="2714644"/>
          </a:xfrm>
          <a:prstGeom prst="irregularSeal1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857356" y="1690231"/>
            <a:ext cx="17145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«Көктем»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тақырыбына сипаттау мәтінін жаз.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572132" y="1966101"/>
            <a:ext cx="200026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Мына сөйлемді сөз таптарына талда.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Көктемде біз орманға бардық. 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71868" y="4357579"/>
            <a:ext cx="2071702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Мына етістіктерді қолданып 3 шақта тұратын сөйлем құра.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Тұр, бар, оқы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MCj04151840000[1]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09075" cy="6973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1643050"/>
            <a:ext cx="810104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5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Назар аударып тыңдағандарыңызға рахмет!</a:t>
            </a:r>
            <a:endParaRPr lang="ru-RU" sz="5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187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</cp:revision>
  <dcterms:created xsi:type="dcterms:W3CDTF">2013-03-26T06:53:42Z</dcterms:created>
  <dcterms:modified xsi:type="dcterms:W3CDTF">2013-03-26T07:38:24Z</dcterms:modified>
</cp:coreProperties>
</file>