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420" y="138550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420" y="20782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580" y="18011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160" y="126310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215" y="153943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8580" y="14016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40" y="157168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488" y="190618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0850" y="12928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725" y="166260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725" y="180115"/>
            <a:ext cx="9000000" cy="656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</cp:revision>
  <dcterms:modified xsi:type="dcterms:W3CDTF">2013-04-07T13:45:13Z</dcterms:modified>
</cp:coreProperties>
</file>