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420" y="138550"/>
            <a:ext cx="9000000" cy="65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420" y="207825"/>
            <a:ext cx="9000000" cy="65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580" y="180115"/>
            <a:ext cx="9000000" cy="65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160" y="126310"/>
            <a:ext cx="9000000" cy="65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215" y="153943"/>
            <a:ext cx="9000000" cy="65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580" y="140165"/>
            <a:ext cx="9000000" cy="65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40" y="157168"/>
            <a:ext cx="9000000" cy="65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488" y="190618"/>
            <a:ext cx="9000000" cy="65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0850" y="129285"/>
            <a:ext cx="9000000" cy="65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725" y="166260"/>
            <a:ext cx="9000000" cy="65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725" y="180115"/>
            <a:ext cx="9000000" cy="656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</cp:revision>
  <dcterms:modified xsi:type="dcterms:W3CDTF">2013-04-07T13:45:13Z</dcterms:modified>
</cp:coreProperties>
</file>