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58" r:id="rId6"/>
    <p:sldId id="259" r:id="rId7"/>
    <p:sldId id="257" r:id="rId8"/>
    <p:sldId id="260" r:id="rId9"/>
    <p:sldId id="261" r:id="rId10"/>
    <p:sldId id="262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420" y="180115"/>
            <a:ext cx="9000000" cy="656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160" y="154020"/>
            <a:ext cx="9000000" cy="656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513" y="107223"/>
            <a:ext cx="9000000" cy="656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580" y="180115"/>
            <a:ext cx="9000000" cy="656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580" y="193970"/>
            <a:ext cx="9000000" cy="656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612" y="124695"/>
            <a:ext cx="9000000" cy="656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215" y="139655"/>
            <a:ext cx="9000000" cy="656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848" y="149690"/>
            <a:ext cx="9000000" cy="656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75" y="180115"/>
            <a:ext cx="9000000" cy="656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270" y="127255"/>
            <a:ext cx="9000000" cy="656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70" y="152405"/>
            <a:ext cx="9000000" cy="656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</cp:revision>
  <dcterms:modified xsi:type="dcterms:W3CDTF">2013-04-07T13:34:14Z</dcterms:modified>
</cp:coreProperties>
</file>