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82" r:id="rId6"/>
    <p:sldId id="283" r:id="rId7"/>
    <p:sldId id="284" r:id="rId8"/>
    <p:sldId id="285" r:id="rId9"/>
    <p:sldId id="276" r:id="rId10"/>
    <p:sldId id="277" r:id="rId11"/>
    <p:sldId id="278" r:id="rId12"/>
    <p:sldId id="279" r:id="rId13"/>
    <p:sldId id="280" r:id="rId14"/>
    <p:sldId id="281" r:id="rId15"/>
    <p:sldId id="270" r:id="rId16"/>
    <p:sldId id="269" r:id="rId17"/>
    <p:sldId id="268" r:id="rId18"/>
    <p:sldId id="267" r:id="rId19"/>
    <p:sldId id="266" r:id="rId20"/>
    <p:sldId id="265" r:id="rId21"/>
    <p:sldId id="264" r:id="rId2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695" y="565087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7230" y="714348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94" y="785786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0725" y="720725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3600" y="863600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70" y="714348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70" y="785786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94" y="857224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70" y="785786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94" y="642910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8" y="714348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94" y="714348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8" y="642910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70" y="1000100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70" y="714348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32" y="785786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32" y="642910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70" y="714348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94" y="571472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94" y="857224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5796" y="857224"/>
            <a:ext cx="52197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2013-04-07T13:23:18Z</dcterms:modified>
</cp:coreProperties>
</file>