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7" r:id="rId10"/>
    <p:sldId id="265" r:id="rId11"/>
    <p:sldId id="264" r:id="rId12"/>
    <p:sldId id="269" r:id="rId13"/>
    <p:sldId id="266" r:id="rId14"/>
    <p:sldId id="270" r:id="rId15"/>
  </p:sldIdLst>
  <p:sldSz cx="6858000" cy="9144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52" d="100"/>
          <a:sy n="52" d="100"/>
        </p:scale>
        <p:origin x="-1404" y="-9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07.04.2013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07.04.2013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4972050" y="366185"/>
            <a:ext cx="1543050" cy="780203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42900" y="366185"/>
            <a:ext cx="4514850" cy="780203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07.04.2013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07.04.2013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07.04.2013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4290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48615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07.04.2013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07.04.2013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07.04.2013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07.04.2013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07.04.2013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07.04.2013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07.04.2013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44463" y="0"/>
            <a:ext cx="6169922" cy="900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358880" y="144000"/>
            <a:ext cx="6169922" cy="900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357166" y="144000"/>
            <a:ext cx="6169922" cy="900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428604" y="144000"/>
            <a:ext cx="6169922" cy="900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7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428604" y="144000"/>
            <a:ext cx="6169922" cy="900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8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357166" y="144000"/>
            <a:ext cx="6169922" cy="900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9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357166" y="144000"/>
            <a:ext cx="6169922" cy="900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0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428604" y="144000"/>
            <a:ext cx="6169922" cy="900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1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395470" y="144000"/>
            <a:ext cx="6169922" cy="900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428604" y="144000"/>
            <a:ext cx="6169922" cy="900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3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428604" y="144000"/>
            <a:ext cx="6169922" cy="900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4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428604" y="144000"/>
            <a:ext cx="6169922" cy="900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5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428604" y="144000"/>
            <a:ext cx="6169922" cy="900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342202" y="104458"/>
            <a:ext cx="6169922" cy="900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PresentationFormat>Экран (4:3)</PresentationFormat>
  <Paragraphs>0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cp:lastModifiedBy>User</cp:lastModifiedBy>
  <cp:revision>2</cp:revision>
  <dcterms:modified xsi:type="dcterms:W3CDTF">2013-04-07T13:24:39Z</dcterms:modified>
</cp:coreProperties>
</file>