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9" r:id="rId13"/>
    <p:sldId id="266" r:id="rId14"/>
    <p:sldId id="270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880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66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66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66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470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202" y="104458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2013-04-07T13:24:39Z</dcterms:modified>
</cp:coreProperties>
</file>