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0" r:id="rId5"/>
    <p:sldId id="271" r:id="rId6"/>
    <p:sldId id="259" r:id="rId7"/>
    <p:sldId id="257" r:id="rId8"/>
    <p:sldId id="258" r:id="rId9"/>
    <p:sldId id="262" r:id="rId10"/>
    <p:sldId id="263" r:id="rId11"/>
    <p:sldId id="264" r:id="rId12"/>
    <p:sldId id="274" r:id="rId13"/>
    <p:sldId id="265" r:id="rId14"/>
    <p:sldId id="266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306" y="109728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168" y="36576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117" y="153797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018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032" y="178854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66" y="89136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0314" y="89136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880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04" y="144000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71406"/>
            <a:ext cx="6169922" cy="9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2013-04-07T13:23:58Z</dcterms:modified>
</cp:coreProperties>
</file>