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72" r:id="rId4"/>
    <p:sldId id="270" r:id="rId5"/>
    <p:sldId id="271" r:id="rId6"/>
    <p:sldId id="259" r:id="rId7"/>
    <p:sldId id="257" r:id="rId8"/>
    <p:sldId id="258" r:id="rId9"/>
    <p:sldId id="262" r:id="rId10"/>
    <p:sldId id="263" r:id="rId11"/>
    <p:sldId id="264" r:id="rId12"/>
    <p:sldId id="274" r:id="rId13"/>
    <p:sldId id="265" r:id="rId14"/>
    <p:sldId id="266" r:id="rId15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404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07.04.2013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4463" y="0"/>
            <a:ext cx="6169922" cy="90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66" y="89136"/>
            <a:ext cx="6169922" cy="90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90314" y="89136"/>
            <a:ext cx="6169922" cy="90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28604" y="144000"/>
            <a:ext cx="6169922" cy="90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28604" y="144000"/>
            <a:ext cx="6169922" cy="90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8880" y="144000"/>
            <a:ext cx="6169922" cy="90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28604" y="144000"/>
            <a:ext cx="6169922" cy="90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28604" y="144000"/>
            <a:ext cx="6169922" cy="90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87338" y="71406"/>
            <a:ext cx="6169922" cy="90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42306" y="109728"/>
            <a:ext cx="6169922" cy="90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77168" y="36576"/>
            <a:ext cx="6169922" cy="90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28117" y="153797"/>
            <a:ext cx="6169922" cy="90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4018" y="144000"/>
            <a:ext cx="6169922" cy="90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68032" y="178854"/>
            <a:ext cx="6169922" cy="90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PresentationFormat>Экран (4:3)</PresentationFormat>
  <Paragraphs>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2</cp:revision>
  <dcterms:modified xsi:type="dcterms:W3CDTF">2013-04-07T13:23:58Z</dcterms:modified>
</cp:coreProperties>
</file>